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147403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382" y="1728216"/>
            <a:ext cx="9144647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 flipV="1">
            <a:off x="0" y="5590646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 flipV="1">
            <a:off x="-52" y="5780270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2" y="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144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382" y="228600"/>
            <a:ext cx="9144381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reeform 5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2" y="-1972"/>
            <a:ext cx="9150672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196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2" y="0"/>
            <a:ext cx="9153196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286248" y="1214422"/>
            <a:ext cx="400052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Сарбаева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Ирина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еннадьевна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Курируемый класс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endParaRPr kumimoji="0" lang="ru-RU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Учебный предмет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-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экономика, история, культура родного края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Стаж работы в качестве классного руководителя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8 лет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воспитательной деятельности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условий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полноценного психологического развития человека,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развития его интеллекта, воли, склонностей и способностей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0_96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857232"/>
            <a:ext cx="3357570" cy="50363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Волна</Template>
  <TotalTime>40</TotalTime>
  <Words>47</Words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ОЛЯ</cp:lastModifiedBy>
  <cp:revision>6</cp:revision>
  <dcterms:modified xsi:type="dcterms:W3CDTF">2010-01-11T09:46:29Z</dcterms:modified>
</cp:coreProperties>
</file>