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9" r:id="rId4"/>
    <p:sldId id="289" r:id="rId5"/>
    <p:sldId id="264" r:id="rId6"/>
    <p:sldId id="265" r:id="rId7"/>
    <p:sldId id="290" r:id="rId8"/>
    <p:sldId id="273" r:id="rId9"/>
    <p:sldId id="286" r:id="rId10"/>
    <p:sldId id="291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0066"/>
    <a:srgbClr val="FF0000"/>
    <a:srgbClr val="FF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3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F68A-C672-43A7-8196-F3FD098A5006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AF52-FAC9-481F-9B61-BA9E0CD2C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vandersex</a:t>
            </a:r>
            <a:endParaRPr lang="ru-RU"/>
          </a:p>
        </p:txBody>
      </p:sp>
      <p:pic>
        <p:nvPicPr>
          <p:cNvPr id="5" name="Рисунок 4" descr="0002-002-Novyj-god-shagaet-po-plane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2857496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Встречай, Моргауши!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glow rad="228600">
                  <a:srgbClr val="FFFFFF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197.jpg"/>
          <p:cNvPicPr>
            <a:picLocks noChangeAspect="1"/>
          </p:cNvPicPr>
          <p:nvPr/>
        </p:nvPicPr>
        <p:blipFill>
          <a:blip r:embed="rId3"/>
          <a:srcRect l="16026" t="29693" r="24561" b="19531"/>
          <a:stretch>
            <a:fillRect/>
          </a:stretch>
        </p:blipFill>
        <p:spPr>
          <a:xfrm>
            <a:off x="3929058" y="0"/>
            <a:ext cx="492922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786190"/>
            <a:ext cx="4071966" cy="255454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Пусть все искры останутся в сердце </a:t>
            </a:r>
          </a:p>
          <a:p>
            <a:pPr algn="ctr"/>
            <a:r>
              <a:rPr lang="ru-RU" sz="3200" b="1" dirty="0" smtClean="0">
                <a:ln w="50800"/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на счастье!</a:t>
            </a:r>
          </a:p>
          <a:p>
            <a:pPr algn="ctr"/>
            <a:r>
              <a:rPr lang="ru-RU" sz="3200" b="1" dirty="0" smtClean="0">
                <a:ln w="50800"/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 Пусть салют нам добро и тепло принесёт!</a:t>
            </a:r>
            <a:endParaRPr lang="ru-RU" sz="3200" b="1" dirty="0">
              <a:ln w="50800"/>
              <a:solidFill>
                <a:srgbClr val="C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  <p:pic>
        <p:nvPicPr>
          <p:cNvPr id="2" name="Рисунок 1" descr="dscn0200.jpg"/>
          <p:cNvPicPr>
            <a:picLocks noChangeAspect="1"/>
          </p:cNvPicPr>
          <p:nvPr/>
        </p:nvPicPr>
        <p:blipFill>
          <a:blip r:embed="rId4"/>
          <a:srcRect t="5991"/>
          <a:stretch>
            <a:fillRect/>
          </a:stretch>
        </p:blipFill>
        <p:spPr>
          <a:xfrm>
            <a:off x="3929058" y="3105905"/>
            <a:ext cx="4929222" cy="375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42852"/>
            <a:ext cx="3286148" cy="355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534338"/>
            <a:ext cx="9144001" cy="579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4786322"/>
            <a:ext cx="78581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i="1" dirty="0" smtClean="0">
                <a:ln w="50800"/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Здравствуйте, здравствуйте дорогие друзья!</a:t>
            </a:r>
            <a:endParaRPr lang="ru-RU" sz="5400" b="1" i="1" dirty="0">
              <a:ln w="50800"/>
              <a:solidFill>
                <a:srgbClr val="C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00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376238"/>
            <a:ext cx="9144000" cy="610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5286388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dirty="0" smtClean="0">
                <a:ln w="50800"/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Встречай Моргауши…</a:t>
            </a:r>
            <a:endParaRPr lang="ru-RU" sz="4400" b="1" dirty="0">
              <a:ln w="50800"/>
              <a:solidFill>
                <a:srgbClr val="C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5103674"/>
            <a:ext cx="750099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А мы на праздник к вам пришли, и обезьянку привели! И посетив Ваш огонек она осталась на годок!</a:t>
            </a: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700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364330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i="1" dirty="0" smtClean="0">
                <a:ln w="50800"/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Вот пришли мы к вам опять</a:t>
            </a:r>
            <a:endParaRPr lang="ru-RU" sz="4000" b="1" i="1" dirty="0">
              <a:ln w="50800"/>
              <a:solidFill>
                <a:srgbClr val="C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4786322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Будем песни петь, плясать</a:t>
            </a:r>
            <a:endParaRPr lang="ru-RU" sz="4000" b="1" dirty="0">
              <a:ln w="50800"/>
              <a:solidFill>
                <a:srgbClr val="C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07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79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643314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dsc00784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214282" y="3571876"/>
            <a:ext cx="471732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076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142852"/>
            <a:ext cx="4071934" cy="346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85749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А ты с нами зажигай!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06" y="328612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Новый год</a:t>
            </a:r>
            <a:endParaRPr lang="ru-RU" sz="3600" b="1" dirty="0">
              <a:ln w="50800"/>
              <a:solidFill>
                <a:srgbClr val="0000FF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3571876"/>
            <a:ext cx="35004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50800"/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</a:rPr>
              <a:t>Скорей встречай!</a:t>
            </a:r>
            <a:endParaRPr lang="ru-RU" sz="3200" b="1" dirty="0">
              <a:ln w="50800"/>
              <a:solidFill>
                <a:srgbClr val="C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8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68" y="3714752"/>
            <a:ext cx="4423501" cy="295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79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42852"/>
            <a:ext cx="314327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80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42852"/>
            <a:ext cx="5030055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797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643314"/>
            <a:ext cx="4602234" cy="307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3071810"/>
            <a:ext cx="8929718" cy="73353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2500"/>
              </a:lnSpc>
            </a:pPr>
            <a:r>
              <a:rPr lang="ru-RU" sz="1600" b="1" i="1" dirty="0" smtClean="0">
                <a:ln w="50800"/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cs typeface="EucrosiaUPC" pitchFamily="18" charset="-34"/>
              </a:rPr>
              <a:t> </a:t>
            </a:r>
            <a:r>
              <a:rPr lang="ru-RU" sz="2400" b="1" i="1" dirty="0" smtClean="0">
                <a:ln w="50800"/>
                <a:solidFill>
                  <a:srgbClr val="0000FF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Arial Unicode MS" pitchFamily="34" charset="-128"/>
                <a:cs typeface="EucrosiaUPC" pitchFamily="18" charset="-34"/>
              </a:rPr>
              <a:t>С самого детства каждый из нас знает, что дедушку Мороза надо уважить – рассказать ему Новогодний стишок или спеть Новогоднюю песенку!</a:t>
            </a:r>
            <a:endParaRPr lang="ru-RU" sz="2400" b="1" i="1" dirty="0">
              <a:ln w="50800"/>
              <a:solidFill>
                <a:srgbClr val="0000FF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  <a:ea typeface="Arial Unicode MS" pitchFamily="34" charset="-128"/>
              <a:cs typeface="EucrosiaUPC" pitchFamily="18" charset="-34"/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180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544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4500570"/>
            <a:ext cx="5857916" cy="2872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Поздравление :</a:t>
            </a:r>
          </a:p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* Главы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Моргаушского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района - Председателя районного Собрания депутатов И.В. Николаева </a:t>
            </a:r>
          </a:p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* Главы администрации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Моргаушского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района </a:t>
            </a:r>
          </a:p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Р.Н. Тимофеева </a:t>
            </a:r>
          </a:p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* Главы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Моргаушского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сельского поселения  </a:t>
            </a:r>
          </a:p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rgbClr val="FFFFFF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С.Н. Ермолаева с Новым 2016 годом </a:t>
            </a:r>
          </a:p>
          <a:p>
            <a:endParaRPr lang="ru-RU" sz="3600" b="1" dirty="0">
              <a:ln w="50800"/>
              <a:solidFill>
                <a:srgbClr val="0000FF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LNrVSczZeg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572000" y="3571876"/>
            <a:ext cx="431717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01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290"/>
            <a:ext cx="4311958" cy="317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02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71876"/>
            <a:ext cx="4271594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1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214290"/>
            <a:ext cx="4427087" cy="305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2857496"/>
            <a:ext cx="8429684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700" b="1" i="1" dirty="0" smtClean="0">
                <a:ln w="50800"/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PMingLiU" pitchFamily="18" charset="-120"/>
                <a:cs typeface="Times New Roman" pitchFamily="18" charset="0"/>
              </a:rPr>
              <a:t>Долгожданный Новый год Мы встречаем вместе</a:t>
            </a:r>
            <a:endParaRPr lang="ru-RU" sz="2700" b="1" i="1" dirty="0">
              <a:ln w="50800"/>
              <a:solidFill>
                <a:srgbClr val="C00000"/>
              </a:solidFill>
              <a:effectLst>
                <a:glow rad="228600">
                  <a:srgbClr val="FFFFFF"/>
                </a:glow>
              </a:effectLst>
              <a:latin typeface="Monotype Corsiva" pitchFamily="66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3286124"/>
            <a:ext cx="7286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50800"/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  <a:latin typeface="Monotype Corsiva" pitchFamily="66" charset="0"/>
                <a:ea typeface="PMingLiU" pitchFamily="18" charset="-120"/>
                <a:cs typeface="Times New Roman" pitchFamily="18" charset="0"/>
              </a:rPr>
              <a:t>Будет дружный хоровод, и стишки и песни! 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9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6.2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116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vandersex</dc:creator>
  <cp:lastModifiedBy>Мининформ ЧР Евгений Кошмаркин</cp:lastModifiedBy>
  <cp:revision>28</cp:revision>
  <dcterms:created xsi:type="dcterms:W3CDTF">2016-01-07T13:28:01Z</dcterms:created>
  <dcterms:modified xsi:type="dcterms:W3CDTF">2016-01-15T12:44:42Z</dcterms:modified>
</cp:coreProperties>
</file>