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0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06" r:id="rId25"/>
    <p:sldId id="279" r:id="rId26"/>
    <p:sldId id="280" r:id="rId27"/>
    <p:sldId id="281" r:id="rId28"/>
    <p:sldId id="282" r:id="rId29"/>
    <p:sldId id="307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0" r:id="rId39"/>
    <p:sldId id="308" r:id="rId40"/>
    <p:sldId id="309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10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-1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21CD5-7AE8-43A7-B493-2966CA1CFD8B}" type="datetimeFigureOut">
              <a:rPr lang="ru-RU" smtClean="0"/>
              <a:pPr/>
              <a:t>13.12.2012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483A1-1C2F-4CB6-A597-BC7AB54523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gov.cap.ru/home/58/fotoalbom/2361/images/fullsize/DSC_0029_&#1085;&#1086;&#1074;&#1099;&#1081;%20&#1088;&#1072;&#1079;&#1084;&#1077;&#1088;.JPG.JP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gov.cap.ru/home/58/fotoalbom/2361/images/fullsize/DSC_0093_&#1085;&#1086;&#1074;&#1099;&#1081;%20&#1088;&#1072;&#1079;&#1084;&#1077;&#1088;.JPG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hyperlink" Target="http://gov.cap.ru/home/58/fotoalbom/2361/images/fullsize/DSC_0041_&#1085;&#1086;&#1074;&#1099;&#1081;%20&#1088;&#1072;&#1079;&#1084;&#1077;&#1088;.JPG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gov.cap.ru/home/58/fotoalbom/3007/images/fullsize/DSC_0294_&#1085;&#1086;&#1074;&#1099;&#1081;%20&#1088;&#1072;&#1079;&#1084;&#1077;&#1088;.JPG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184576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</a:rPr>
              <a:t>Отдел ЗАГС администрации </a:t>
            </a:r>
            <a:r>
              <a:rPr lang="ru-RU" sz="5400" b="1" dirty="0" err="1" smtClean="0">
                <a:solidFill>
                  <a:schemeClr val="accent2"/>
                </a:solidFill>
              </a:rPr>
              <a:t>Батыревского</a:t>
            </a:r>
            <a:r>
              <a:rPr lang="ru-RU" sz="5400" b="1" dirty="0" smtClean="0">
                <a:solidFill>
                  <a:schemeClr val="accent2"/>
                </a:solidFill>
              </a:rPr>
              <a:t> района Чувашской Республики: </a:t>
            </a:r>
            <a:r>
              <a:rPr lang="ru-RU" sz="5400" b="1" i="1" dirty="0" smtClean="0">
                <a:solidFill>
                  <a:schemeClr val="accent2"/>
                </a:solidFill>
              </a:rPr>
              <a:t>прошлое и настоящее</a:t>
            </a:r>
            <a:endParaRPr lang="ru-RU" sz="5400" b="1" i="1" dirty="0">
              <a:solidFill>
                <a:schemeClr val="accent2"/>
              </a:solidFill>
            </a:endParaRPr>
          </a:p>
        </p:txBody>
      </p:sp>
      <p:pic>
        <p:nvPicPr>
          <p:cNvPr id="6" name="035_Кенни Джи - Песня птиц1.wav">
            <a:hlinkClick r:id="" action="ppaction://media"/>
          </p:cNvPr>
          <p:cNvPicPr>
            <a:picLocks noRot="1" noChangeAspect="1"/>
          </p:cNvPicPr>
          <p:nvPr>
            <a:wavAudioFile r:embed="rId1" name="035_Кенни Джи - Песня птиц1.wav"/>
          </p:nvPr>
        </p:nvPicPr>
        <p:blipFill>
          <a:blip r:embed="rId3"/>
          <a:stretch>
            <a:fillRect/>
          </a:stretch>
        </p:blipFill>
        <p:spPr>
          <a:xfrm>
            <a:off x="214282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Торжественную церемонию  бракосочетания проводят 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Илюткина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Людмила Григорьевна и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секретарь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Туруновского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сельского Совета  Тихонова Надежда Николаевна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-1062" b="53817"/>
          <a:stretch>
            <a:fillRect/>
          </a:stretch>
        </p:blipFill>
        <p:spPr bwMode="auto">
          <a:xfrm>
            <a:off x="1187624" y="1340769"/>
            <a:ext cx="6048671" cy="40324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Торжественную церемонию  бракосочетания проводит Секретарь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Татарско-Сугутского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сельского Совета 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Сабитова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Хальберия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Нотфулловна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46183"/>
          <a:stretch>
            <a:fillRect/>
          </a:stretch>
        </p:blipFill>
        <p:spPr bwMode="auto">
          <a:xfrm>
            <a:off x="1475656" y="1628800"/>
            <a:ext cx="6192688" cy="497372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 Лялина  Нина  Васильевна - секретарь  </a:t>
            </a:r>
            <a:r>
              <a:rPr lang="ru-RU" sz="1400" i="1" dirty="0" err="1"/>
              <a:t>Батыревского</a:t>
            </a:r>
            <a:r>
              <a:rPr lang="ru-RU" sz="1400" i="1" dirty="0"/>
              <a:t>  сельского  Совета   ведет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 </a:t>
            </a:r>
            <a:r>
              <a:rPr lang="ru-RU" sz="1400" i="1" dirty="0"/>
              <a:t>торжественную  регистрацию бракосочетании я   и   </a:t>
            </a:r>
            <a:r>
              <a:rPr lang="ru-RU" sz="1400" i="1" dirty="0" err="1"/>
              <a:t>имянаречения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ветераны\з10 0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680520" cy="28083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C:\Users\Пользователь\Desktop\95 лет ЗАГС\ветераны\з10 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410372" cy="277778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Торжественную регистрацию бракосочетания ведет </a:t>
            </a:r>
            <a:r>
              <a:rPr lang="ru-RU" sz="1400" i="1" dirty="0" smtClean="0"/>
              <a:t>секретарь</a:t>
            </a:r>
            <a:br>
              <a:rPr lang="ru-RU" sz="1400" i="1" dirty="0" smtClean="0"/>
            </a:br>
            <a:r>
              <a:rPr lang="ru-RU" sz="1400" i="1" dirty="0" smtClean="0"/>
              <a:t> </a:t>
            </a:r>
            <a:r>
              <a:rPr lang="ru-RU" sz="1400" i="1" dirty="0" err="1"/>
              <a:t>Большечеменевского</a:t>
            </a:r>
            <a:r>
              <a:rPr lang="ru-RU" sz="1400" i="1" dirty="0"/>
              <a:t> сельского Совета Никифорова Галина </a:t>
            </a:r>
            <a:r>
              <a:rPr lang="ru-RU" sz="1400" i="1" dirty="0" err="1"/>
              <a:t>Елизаровна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ветераны\з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484784"/>
            <a:ext cx="4608512" cy="273630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C:\Users\Пользователь\Desktop\95 лет ЗАГС\ветераны\з10 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122340" cy="30075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Торжественную регистрацию бракосочетания ведет секретарь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err="1"/>
              <a:t>Шыгырданского</a:t>
            </a:r>
            <a:r>
              <a:rPr lang="ru-RU" sz="1400" i="1" dirty="0"/>
              <a:t> сельского Совета   </a:t>
            </a:r>
            <a:r>
              <a:rPr lang="ru-RU" sz="1400" i="1" dirty="0" err="1"/>
              <a:t>Закирова</a:t>
            </a:r>
            <a:r>
              <a:rPr lang="ru-RU" sz="1400" i="1" dirty="0"/>
              <a:t> </a:t>
            </a:r>
            <a:r>
              <a:rPr lang="ru-RU" sz="1400" i="1" dirty="0" err="1"/>
              <a:t>Минзифа</a:t>
            </a:r>
            <a:r>
              <a:rPr lang="ru-RU" sz="1400" i="1" dirty="0"/>
              <a:t> </a:t>
            </a:r>
            <a:r>
              <a:rPr lang="ru-RU" sz="1400" i="1" dirty="0" err="1"/>
              <a:t>Алялетдиновна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ветераны\з10 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3149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Тинюкова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Алиса Николаевна – секретарь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Сугутского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сельского Совета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- ведет торжественную регистрацию бракосочетания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00808"/>
            <a:ext cx="3240360" cy="495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Никитина Галина Алексеевна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ветераны\галя фот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3090465" cy="448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Дружный коллектив отдела ЗАГС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наши\DSCN05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59404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 err="1"/>
              <a:t>Емелина</a:t>
            </a:r>
            <a:r>
              <a:rPr lang="ru-RU" sz="1400" i="1" dirty="0"/>
              <a:t> Наталья </a:t>
            </a:r>
            <a:r>
              <a:rPr lang="ru-RU" sz="1400" i="1" dirty="0" smtClean="0"/>
              <a:t>Васильевна - </a:t>
            </a:r>
            <a:r>
              <a:rPr lang="ru-RU" sz="1400" i="1" dirty="0"/>
              <a:t>начальник отдела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я на рабочем мес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408712" cy="48065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 err="1"/>
              <a:t>Гусарова</a:t>
            </a:r>
            <a:r>
              <a:rPr lang="ru-RU" sz="1400" i="1" dirty="0"/>
              <a:t> Ольга </a:t>
            </a:r>
            <a:r>
              <a:rPr lang="ru-RU" sz="1400" i="1" dirty="0" smtClean="0"/>
              <a:t>Николаевна - специалист-эксперт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наши\Свадьба Саши И Лилии 0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5544616" cy="402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r>
              <a:rPr lang="ru-RU" sz="2000" i="1" dirty="0"/>
              <a:t> История образования отдела </a:t>
            </a:r>
            <a:r>
              <a:rPr lang="ru-RU" sz="2000" i="1" dirty="0" smtClean="0"/>
              <a:t>ЗАГС </a:t>
            </a:r>
            <a:r>
              <a:rPr lang="ru-RU" sz="2000" i="1" dirty="0"/>
              <a:t>администрации </a:t>
            </a:r>
            <a:r>
              <a:rPr lang="ru-RU" sz="2000" i="1" dirty="0" err="1"/>
              <a:t>Батыревского</a:t>
            </a:r>
            <a:r>
              <a:rPr lang="ru-RU" sz="2000" i="1" dirty="0"/>
              <a:t> района.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 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Завершился ХХ век с его взлетами и трагедиями, свершениями и заблуждениями. Неизменным остается то, что жизнь продолжается. Люди рождаются, женятся, умирают. Эти акты необходимо регистрировать. Для этого и были образованы органы записи актов гражданского состояния.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Предшественниками актов гражданского состояния являются метрические записи, которые существуют в России более 250 лет.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В 1925 году  организованы  сеть столов ЗАГС по Чувашской Республике, в том числе  в </a:t>
            </a:r>
            <a:r>
              <a:rPr lang="ru-RU" sz="1400" i="1" dirty="0" err="1"/>
              <a:t>Батыревском</a:t>
            </a:r>
            <a:r>
              <a:rPr lang="ru-RU" sz="1400" i="1" dirty="0"/>
              <a:t> районе – 39 столов ЗАГС при сельских Советах.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 На сельские столы записей актов гражданского состояния в сельсоветах возложили регистрацию двух актов гражданского состояния: рождения и смерти.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В октябре 1927 года, когда прошло районирование, уездные и волостные структуры были ликвидированы. И вплоть до 1957 года органы ЗАГС работали под руководством НКВД и МВД Чувашской АССР. 1 июля 1957 года, и были образованы  бюро  ЗАГС  исполкомов  </a:t>
            </a:r>
            <a:r>
              <a:rPr lang="ru-RU" sz="1400" i="1" dirty="0" err="1"/>
              <a:t>райгорсоветов</a:t>
            </a:r>
            <a:r>
              <a:rPr lang="ru-RU" sz="1400" i="1" dirty="0"/>
              <a:t>,  которые в 1987 году были  преобразованы в отделы ЗАГС</a:t>
            </a:r>
            <a:r>
              <a:rPr lang="ru-RU" sz="1400" i="1" dirty="0" smtClean="0"/>
              <a:t>.</a:t>
            </a:r>
            <a:br>
              <a:rPr lang="ru-RU" sz="1400" i="1" dirty="0" smtClean="0"/>
            </a:br>
            <a:r>
              <a:rPr lang="ru-RU" sz="1400" i="1" dirty="0"/>
              <a:t> В  разных годах  в органах ЗАГС работали: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	</a:t>
            </a:r>
            <a:r>
              <a:rPr lang="ru-RU" sz="1400" i="1" dirty="0" err="1"/>
              <a:t>Каллин</a:t>
            </a:r>
            <a:r>
              <a:rPr lang="ru-RU" sz="1400" i="1" dirty="0"/>
              <a:t> Федор Григорьевич		 26.06.1952 – 16.02.1954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 Яковлев Александр Данилович		16.02.1954 -  20.03.1956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 Федоров Анатолий Леонтьевич	25.02.1957 – 26.03.1958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 Викторова Нина Семеновна		25.10.1966 – 14.10.1967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Никитина Галина Алексеевна		30.05.2001-  21.02.2003 г.г.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Большую роль в развитии органов ЗАГС  по </a:t>
            </a:r>
            <a:r>
              <a:rPr lang="ru-RU" sz="1400" i="1" dirty="0" err="1"/>
              <a:t>Батыревскому</a:t>
            </a:r>
            <a:r>
              <a:rPr lang="ru-RU" sz="1400" i="1" dirty="0"/>
              <a:t> району сыграли ветераны – начальники отдела: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	</a:t>
            </a:r>
            <a:r>
              <a:rPr lang="ru-RU" sz="1400" i="1" dirty="0" err="1"/>
              <a:t>Тибайкина</a:t>
            </a:r>
            <a:r>
              <a:rPr lang="ru-RU" sz="1400" i="1" dirty="0"/>
              <a:t> Антонина Осиповна	26.03.1958 – 23.09.1966 г.г.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	Кузнецова Мария Алексеевна		16.10.1967 – 16.10.1986 г.г.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	</a:t>
            </a:r>
            <a:r>
              <a:rPr lang="ru-RU" sz="1400" i="1" dirty="0" err="1"/>
              <a:t>Илюткина</a:t>
            </a:r>
            <a:r>
              <a:rPr lang="ru-RU" sz="1400" i="1" dirty="0"/>
              <a:t> Людмила Григорьевна	17.10.1986 – 30.05.2001 г.г.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(За многолетнюю и плодотворную работу по регистрации актов гражданского состояния награждена в 1998 году Почетной грамотой администрации Президента Чувашской Республики).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Козлова Галина </a:t>
            </a:r>
            <a:r>
              <a:rPr lang="ru-RU" sz="1400" i="1" dirty="0" smtClean="0"/>
              <a:t>Михайловна - </a:t>
            </a:r>
            <a:r>
              <a:rPr lang="ru-RU" sz="1400" i="1" dirty="0"/>
              <a:t>главный специалист-эксперт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наши\фото ГМ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132856"/>
            <a:ext cx="5328592" cy="404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Старое здание кинотеатра «Дружба»  до реконструкции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отдел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59766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12  июня  2008  года  состоялось  торжественное  открытие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   Дворца    бракосочетания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отдел\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060848"/>
            <a:ext cx="5328592" cy="409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Пользователь\Desktop\95 лет ЗАГС\отдел\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01008"/>
            <a:ext cx="439248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95 лет ЗАГС\отдел\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95 лет ЗАГС\отдел\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88640"/>
            <a:ext cx="46085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Начало работы в новом здании Дворца бракосочетания: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Гусарова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Ольга Николаевна – начальник отдела,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Козлова Галина Михайловна – главный специалист-эксперт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верность/IMG_02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5857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692696"/>
            <a:ext cx="4330824" cy="5328592"/>
          </a:xfrm>
        </p:spPr>
        <p:txBody>
          <a:bodyPr>
            <a:normAutofit/>
          </a:bodyPr>
          <a:lstStyle/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Необычная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встреча во Дворце бракосочетания 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тдел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ЗАГС администрации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 пригласил на встречу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Тибайкину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Антонину Осиповну – ветерана отдела ЗАГС в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Батыревском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районе. В далекие пятидесятые годы она начала работать в отделе ЗАГС сначала делопроизводителем, а затем и начальником отдела. Все эти годы она неустанно трудилась над проблемами укрепления и сохранности семьи. Специалисты отдела ЗАГС с удовольствием показали Антонине Осиповне новый Дворец бракосочетания, кабинет жениха и невесты, рабочие кабинеты, архив. Антонина Осиповна была восхищена увиденным и порадовалась за нынешних специалистов отдела ЗАГС, которые работают в таких прекрасных условиях, за молодоженов, которые регистрируют брак в таком чудесном и красивом зале.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tl00_MainBody_Form1_FormView1_Image1" descr="Присоединенное изображение"/>
          <p:cNvPicPr/>
          <p:nvPr/>
        </p:nvPicPr>
        <p:blipFill>
          <a:blip r:embed="rId2" cstate="print"/>
          <a:srcRect r="-1519" b="33069"/>
          <a:stretch>
            <a:fillRect/>
          </a:stretch>
        </p:blipFill>
        <p:spPr bwMode="auto">
          <a:xfrm>
            <a:off x="467544" y="836712"/>
            <a:ext cx="36724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488832" cy="1858218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Антонина Осиповна вспоминала, в каких условиях им приходилось работать в те годы по регистрации актов гражданского состояния, какие мероприятия проводили, рассказывала интересные случаи из своей практики. Специалисты отдела ЗАГС показали ей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актовые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записи из архива, которые были заполнены ею красивым почерком. 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знак благодарности и в честь 90-летия образования органов ЗАГС начальник отдела ЗАГС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О.Гусарова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вручила Антонине Осиповне памятный подарок и сфотографировались на память. Специалисты отдела ЗАГС пожелали ей крепкого здоровья на долгие годы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счастья и благополучия.</a:t>
            </a:r>
          </a:p>
        </p:txBody>
      </p:sp>
      <p:pic>
        <p:nvPicPr>
          <p:cNvPr id="4" name="ctl00_MainBody_Form1_FormView1_Image1" descr="Присоединенное изображение"/>
          <p:cNvPicPr/>
          <p:nvPr/>
        </p:nvPicPr>
        <p:blipFill>
          <a:blip r:embed="rId2" cstate="print"/>
          <a:srcRect t="66548" r="641"/>
          <a:stretch>
            <a:fillRect/>
          </a:stretch>
        </p:blipFill>
        <p:spPr bwMode="auto">
          <a:xfrm>
            <a:off x="1691680" y="2420888"/>
            <a:ext cx="55446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6768752" cy="1944216"/>
          </a:xfrm>
        </p:spPr>
        <p:txBody>
          <a:bodyPr>
            <a:normAutofit fontScale="90000"/>
          </a:bodyPr>
          <a:lstStyle/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 канун Нового 2009 года во Дворце бракосочетания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пришли с необычным визитом брат и сестра Исаевы.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Исаев Иван Иванович, житель Республики Казахстан, с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рождения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видел  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сводных брата и сестру из Чувашии.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 вот благодаря стараниям специалистов отдела ЗАГС эта встреча состоялась.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Иван Иванович вместе со своей сестрой Верой Ивановной пришли поблагодарить работников отдела ЗАГС за оказанную помощь, за доброту и сердечность.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Столько теплоты и радости было в Иване Ивановиче, когда он смотрел на свою сестру. И специалисты отдела ЗАГС от души порадовались за встречу родных.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nowosti/dscn37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92896"/>
            <a:ext cx="5807968" cy="40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1400" i="1" dirty="0"/>
              <a:t>В целях укрепления авторитета семьи в обществе, нравственных ценностей семьи, здорового образа жизни во Дворце бракосочетания </a:t>
            </a:r>
            <a:r>
              <a:rPr lang="ru-RU" sz="1400" i="1" dirty="0" err="1"/>
              <a:t>Батыревского</a:t>
            </a:r>
            <a:r>
              <a:rPr lang="ru-RU" sz="1400" i="1" dirty="0"/>
              <a:t> района накануне Дня матери состоялся большой праздник:  под марш Мендельсона, встретили гости праздника семейную пару Николаевых </a:t>
            </a:r>
            <a:r>
              <a:rPr lang="ru-RU" sz="1400" i="1" dirty="0" err="1"/>
              <a:t>Арсентия</a:t>
            </a:r>
            <a:r>
              <a:rPr lang="ru-RU" sz="1400" i="1" dirty="0"/>
              <a:t> Андреевича и Зою Гавриловну из с. </a:t>
            </a:r>
            <a:r>
              <a:rPr lang="ru-RU" sz="1400" i="1" dirty="0" err="1"/>
              <a:t>Норваш-Шигали</a:t>
            </a:r>
            <a:r>
              <a:rPr lang="ru-RU" sz="1400" i="1" dirty="0"/>
              <a:t>, которая прожила вместе 55 славных лет и семьи - победители конкурса «Семья года»-2010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gov.cap.ru/home/58/1/1_3/DSC_0102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29000"/>
            <a:ext cx="4860305" cy="32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ov.cap.ru/home/58/1/1_3/DSC_0108_resiz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4644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850106"/>
          </a:xfrm>
        </p:spPr>
        <p:txBody>
          <a:bodyPr>
            <a:norm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Чествование победителей «Семья года 2010»: семья Раковых в номинации «Самая трудолюбивая семья»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728" y="3645024"/>
            <a:ext cx="4644768" cy="308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716016" y="2636912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Семейная пара Николаевых: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Арсентий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Андреевич и Зоя Гавриловна из с.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Норваш-Шигали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которая прожила вместе 55 славных лет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76360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rmAutofit fontScale="90000"/>
          </a:bodyPr>
          <a:lstStyle/>
          <a:p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/>
              <a:t/>
            </a:r>
            <a:br>
              <a:rPr lang="ru-RU" sz="1400" i="1" dirty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Многие </a:t>
            </a:r>
            <a:r>
              <a:rPr lang="ru-RU" sz="1400" i="1" dirty="0"/>
              <a:t>годы регистрацию актов гражданского состояния: рождения, смерти, регистрации брака, установления отцовства проводили специалисты сельских Советов, сельских администраций.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В </a:t>
            </a:r>
            <a:r>
              <a:rPr lang="ru-RU" sz="1400" i="1" dirty="0" err="1"/>
              <a:t>Батыревском</a:t>
            </a:r>
            <a:r>
              <a:rPr lang="ru-RU" sz="1400" i="1" dirty="0"/>
              <a:t> </a:t>
            </a:r>
            <a:r>
              <a:rPr lang="ru-RU" sz="1400" i="1" dirty="0" smtClean="0"/>
              <a:t>районе многие годы эту </a:t>
            </a:r>
            <a:r>
              <a:rPr lang="ru-RU" sz="1400" i="1" dirty="0"/>
              <a:t>работу до передачи функций отделу ЗАГС добросовестно выполняли: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 </a:t>
            </a:r>
            <a:r>
              <a:rPr lang="ru-RU" sz="1400" i="1" dirty="0" err="1" smtClean="0"/>
              <a:t>Сабитова</a:t>
            </a:r>
            <a:r>
              <a:rPr lang="ru-RU" sz="1400" i="1" dirty="0" smtClean="0"/>
              <a:t> </a:t>
            </a:r>
            <a:r>
              <a:rPr lang="ru-RU" sz="1400" i="1" dirty="0" err="1"/>
              <a:t>Хальберия</a:t>
            </a:r>
            <a:r>
              <a:rPr lang="ru-RU" sz="1400" i="1" dirty="0"/>
              <a:t> </a:t>
            </a:r>
            <a:r>
              <a:rPr lang="ru-RU" sz="1400" i="1" dirty="0" err="1"/>
              <a:t>Нотфулловна</a:t>
            </a:r>
            <a:r>
              <a:rPr lang="ru-RU" sz="1400" i="1" dirty="0"/>
              <a:t> (</a:t>
            </a:r>
            <a:r>
              <a:rPr lang="ru-RU" sz="1400" i="1" dirty="0" err="1"/>
              <a:t>Татарско-Сугутский</a:t>
            </a:r>
            <a:r>
              <a:rPr lang="ru-RU" sz="1400" i="1" dirty="0"/>
              <a:t> сельский Совет);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Никифорова Галина </a:t>
            </a:r>
            <a:r>
              <a:rPr lang="ru-RU" sz="1400" i="1" dirty="0" err="1"/>
              <a:t>Елизаровна</a:t>
            </a:r>
            <a:r>
              <a:rPr lang="ru-RU" sz="1400" i="1" dirty="0"/>
              <a:t> (</a:t>
            </a:r>
            <a:r>
              <a:rPr lang="ru-RU" sz="1400" i="1" dirty="0" err="1"/>
              <a:t>Большечеменевский</a:t>
            </a:r>
            <a:r>
              <a:rPr lang="ru-RU" sz="1400" i="1" dirty="0"/>
              <a:t> сельский Совет);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err="1"/>
              <a:t>Закирова</a:t>
            </a:r>
            <a:r>
              <a:rPr lang="ru-RU" sz="1400" i="1" dirty="0"/>
              <a:t> </a:t>
            </a:r>
            <a:r>
              <a:rPr lang="ru-RU" sz="1400" i="1" dirty="0" err="1"/>
              <a:t>Минзифа</a:t>
            </a:r>
            <a:r>
              <a:rPr lang="ru-RU" sz="1400" i="1" dirty="0"/>
              <a:t> </a:t>
            </a:r>
            <a:r>
              <a:rPr lang="ru-RU" sz="1400" i="1" dirty="0" err="1"/>
              <a:t>Алялетдиновна</a:t>
            </a:r>
            <a:r>
              <a:rPr lang="ru-RU" sz="1400" i="1" dirty="0"/>
              <a:t> (Чкаловский(</a:t>
            </a:r>
            <a:r>
              <a:rPr lang="ru-RU" sz="1400" i="1" dirty="0" err="1"/>
              <a:t>Шыгырданский</a:t>
            </a:r>
            <a:r>
              <a:rPr lang="ru-RU" sz="1400" i="1" dirty="0"/>
              <a:t>) сельский Совет);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Романова Валентина Ивановна (Первомайский сельский Совет);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err="1"/>
              <a:t>Шалтынова</a:t>
            </a:r>
            <a:r>
              <a:rPr lang="ru-RU" sz="1400" i="1" dirty="0"/>
              <a:t> Валентина Ивановна (</a:t>
            </a:r>
            <a:r>
              <a:rPr lang="ru-RU" sz="1400" i="1" dirty="0" err="1"/>
              <a:t>Норваш-Шигалинский</a:t>
            </a:r>
            <a:r>
              <a:rPr lang="ru-RU" sz="1400" i="1" dirty="0"/>
              <a:t> сельский Совет);</a:t>
            </a:r>
            <a:br>
              <a:rPr lang="ru-RU" sz="1400" i="1" dirty="0"/>
            </a:br>
            <a:r>
              <a:rPr lang="ru-RU" sz="1400" i="1" dirty="0" err="1"/>
              <a:t>Уфукова</a:t>
            </a:r>
            <a:r>
              <a:rPr lang="ru-RU" sz="1400" i="1" dirty="0"/>
              <a:t> Анфиса Алексеевна (</a:t>
            </a:r>
            <a:r>
              <a:rPr lang="ru-RU" sz="1400" i="1" dirty="0" err="1"/>
              <a:t>Тойсинский</a:t>
            </a:r>
            <a:r>
              <a:rPr lang="ru-RU" sz="1400" i="1" dirty="0"/>
              <a:t> сельский Совет</a:t>
            </a:r>
            <a:r>
              <a:rPr lang="ru-RU" sz="1400" i="1" dirty="0" smtClean="0"/>
              <a:t>);</a:t>
            </a:r>
            <a:br>
              <a:rPr lang="ru-RU" sz="1400" i="1" dirty="0" smtClean="0"/>
            </a:br>
            <a:r>
              <a:rPr lang="ru-RU" sz="1400" i="1" dirty="0" err="1" smtClean="0"/>
              <a:t>Тинюкова</a:t>
            </a:r>
            <a:r>
              <a:rPr lang="ru-RU" sz="1400" i="1" dirty="0" smtClean="0"/>
              <a:t> Алиса Николаевна (</a:t>
            </a:r>
            <a:r>
              <a:rPr lang="ru-RU" sz="1400" i="1" dirty="0" err="1" smtClean="0"/>
              <a:t>Сугутский</a:t>
            </a:r>
            <a:r>
              <a:rPr lang="ru-RU" sz="1400" i="1" dirty="0" smtClean="0"/>
              <a:t> сельский Совет);</a:t>
            </a:r>
            <a:br>
              <a:rPr lang="ru-RU" sz="1400" i="1" dirty="0" smtClean="0"/>
            </a:br>
            <a:r>
              <a:rPr lang="ru-RU" sz="1400" i="1" dirty="0" smtClean="0"/>
              <a:t>Данилов Иван Васильевич(</a:t>
            </a:r>
            <a:r>
              <a:rPr lang="ru-RU" sz="1400" i="1" dirty="0" err="1" smtClean="0"/>
              <a:t>Тарханский</a:t>
            </a:r>
            <a:r>
              <a:rPr lang="ru-RU" sz="1400" i="1" dirty="0" smtClean="0"/>
              <a:t> сельский Совет)</a:t>
            </a:r>
            <a:br>
              <a:rPr lang="ru-RU" sz="1400" i="1" dirty="0" smtClean="0"/>
            </a:br>
            <a:r>
              <a:rPr lang="ru-RU" sz="1400" i="1" dirty="0" smtClean="0"/>
              <a:t>Лялина </a:t>
            </a:r>
            <a:r>
              <a:rPr lang="ru-RU" sz="1400" i="1" dirty="0"/>
              <a:t>Нина Васильевна (</a:t>
            </a:r>
            <a:r>
              <a:rPr lang="ru-RU" sz="1400" i="1" dirty="0" err="1"/>
              <a:t>Батыревский</a:t>
            </a:r>
            <a:r>
              <a:rPr lang="ru-RU" sz="1400" i="1" dirty="0"/>
              <a:t> сельский Совет</a:t>
            </a:r>
            <a:r>
              <a:rPr lang="ru-RU" sz="1400" i="1" dirty="0" smtClean="0"/>
              <a:t>)</a:t>
            </a:r>
            <a:br>
              <a:rPr lang="ru-RU" sz="1400" i="1" dirty="0" smtClean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В </a:t>
            </a:r>
            <a:r>
              <a:rPr lang="ru-RU" sz="1400" i="1" dirty="0"/>
              <a:t>соответствии с Указом Президента Чувашской Республики от 10.11.2000г. №95 «Об изменениях в структуре органов исполнительной власти Чувашской Республики» исполнение функций отдела ЗАГС при Кабинете Министров Чувашской Республики переданы в ведение Министерства юстиции Чувашской Республики. В апреле 2003 года функции регистрации актов гражданского состояния от сельских администраций переданы отделу ЗАГС администрации района. С этого времени в отделе ЗАГС трудятся: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err="1"/>
              <a:t>Гусарова</a:t>
            </a:r>
            <a:r>
              <a:rPr lang="ru-RU" sz="1400" i="1" dirty="0"/>
              <a:t> Ольга Николаевна – с 22.02.2003 по 03.07.2011г.-  начальник отдела, с 04.07.2011 г. по настоящее время – специалист-эксперт  отдела;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Козлова Галина Михайловна – 01.04.2003 - 31.12.2007 г.г. – ведущий специалист-эксперт, с 01.01.2008 г. по настоящее время – главный специалист эксперт;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err="1"/>
              <a:t>Емелина</a:t>
            </a:r>
            <a:r>
              <a:rPr lang="ru-RU" sz="1400" i="1" dirty="0"/>
              <a:t> Наталья Васильевна – 01.06.2011 – 03.07.2011г.г.- специалист-эксперт, с 04.07.2011 г. по настоящее время – начальник отдела</a:t>
            </a:r>
            <a:r>
              <a:rPr lang="ru-RU" sz="1400" i="1" dirty="0" smtClean="0"/>
              <a:t>.</a:t>
            </a:r>
            <a:br>
              <a:rPr lang="ru-RU" sz="1400" i="1" dirty="0" smtClean="0"/>
            </a:br>
            <a:r>
              <a:rPr lang="ru-RU" sz="1400" i="1" dirty="0"/>
              <a:t/>
            </a:r>
            <a:br>
              <a:rPr lang="ru-RU" sz="1400" i="1" dirty="0"/>
            </a:br>
            <a:r>
              <a:rPr lang="ru-RU" sz="1400" i="1" dirty="0" smtClean="0"/>
              <a:t> При подведении итогов работы органов ЗАГС республики за 2008 год за творческий подход к организации и проведению мероприятий, посвященных Году семьи и Году добрых дел, направленных на возрождение значимости и авторитета российской семьи, социальной ответственности молодежи, приказом министра юстиции В.Петрова объявлена благодарность и отделу ЗАГС администрации </a:t>
            </a:r>
            <a:r>
              <a:rPr lang="ru-RU" sz="1400" i="1" dirty="0" err="1" smtClean="0"/>
              <a:t>Батыревского</a:t>
            </a:r>
            <a:r>
              <a:rPr lang="ru-RU" sz="1400" i="1" dirty="0" smtClean="0"/>
              <a:t> района. </a:t>
            </a:r>
            <a:br>
              <a:rPr lang="ru-RU" sz="1400" i="1" dirty="0" smtClean="0"/>
            </a:br>
            <a:r>
              <a:rPr lang="ru-RU" sz="1400" i="1" dirty="0" smtClean="0"/>
              <a:t>Также объявлены благодарности </a:t>
            </a:r>
            <a:r>
              <a:rPr lang="ru-RU" sz="1400" i="1" dirty="0" err="1" smtClean="0"/>
              <a:t>Гусаровой</a:t>
            </a:r>
            <a:r>
              <a:rPr lang="ru-RU" sz="1400" i="1" dirty="0" smtClean="0"/>
              <a:t> О.Н. и Козловой Г.М. за творческий труд по созданию, оформлению сценарий и проведению  торжественной регистрации бракосочетания и </a:t>
            </a:r>
            <a:r>
              <a:rPr lang="ru-RU" sz="1400" i="1" dirty="0" err="1" smtClean="0"/>
              <a:t>имянаречения</a:t>
            </a:r>
            <a:r>
              <a:rPr lang="ru-RU" sz="1400" i="1" dirty="0" smtClean="0"/>
              <a:t>. За многолетний плодотворный труд в органах самоуправления награждены почетной грамотой администрации </a:t>
            </a:r>
            <a:r>
              <a:rPr lang="ru-RU" sz="1400" i="1" dirty="0" err="1" smtClean="0"/>
              <a:t>Батыревского</a:t>
            </a:r>
            <a:r>
              <a:rPr lang="ru-RU" sz="1400" i="1" dirty="0" smtClean="0"/>
              <a:t> района </a:t>
            </a:r>
            <a:r>
              <a:rPr lang="ru-RU" sz="1400" i="1" dirty="0" err="1" smtClean="0"/>
              <a:t>Гусарова</a:t>
            </a:r>
            <a:r>
              <a:rPr lang="ru-RU" sz="1400" i="1" dirty="0" smtClean="0"/>
              <a:t> О.Н. и Козлова Г.М.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i="1" dirty="0" smtClean="0"/>
              <a:t> 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 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6768752" cy="1440160"/>
          </a:xfrm>
        </p:spPr>
        <p:txBody>
          <a:bodyPr>
            <a:no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Специалисты отдела ЗАГС принимают участие и в чествовании юбиляров. Жительнице д. Старое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Котяково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 Платоновой Александре Платоновне исполнилось 100 лет. И на вопрос как же удалось ей и в 100 лет выглядеть так бодро и хорошо, все помнить, она просто ответила, что никогда никому не желала зла, и, наверное, вера в бога помогла ей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преодолеть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все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жизненные трудности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http://gov.cap.ru/home/58/fotoalbom/1061/DSCN8112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060848"/>
            <a:ext cx="5652393" cy="40952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Столетняя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Бедрикемель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Салахутдиновна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Халитова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с.Шыгырдан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пожелала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главе администрации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 успехов 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сто/DSCN256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53285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872208"/>
          </a:xfrm>
        </p:spPr>
        <p:txBody>
          <a:bodyPr>
            <a:normAutofit fontScale="90000"/>
          </a:bodyPr>
          <a:lstStyle/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20 июня 2008 года во Дворце бракосочетания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района состоялась встреча, посвященная чудесной паре, милым и обаятельным людям, которые праздновали в этот день пятый день рождения своей семьи, своей любви. Это- семья Горшковых: Константина Витальевича и Алены Александровны, из с.Батырево.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Шутками и прибаутками каждый вручал юбилярам деревянные ложки, шкатулку и т.д.. По старой традиции вручили им и пару лаптей, чтобы этот подарок ежедневно напоминал о том, что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их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нельзя разделить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что они всегда должны быть вместе.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А Надежда Сергеевна - мама Константина, подарила своей невестке Алене бирюзовое украшение, т.к. камнем «деревянного» юбилея считается голубовато- лазурная бирюза, приносящая счастье.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Пользователь\Desktop\95 лет ЗАГС\мероприятия\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89040"/>
            <a:ext cx="4229497" cy="289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95 лет ЗАГС\мероприятия\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43204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904656" cy="1080120"/>
          </a:xfrm>
        </p:spPr>
        <p:txBody>
          <a:bodyPr>
            <a:no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Стало уже доброй традицией приглашать в отдел ЗАГС молодые семьи с новорождёнными детьми, ведь 1 июня - день особенный. В этот день во всем мире отмечается замечательный праздник – международный День защиты детей. И недаром именно с этого праздника начинается лето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 он по праву принадлежит детям.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Чествование и новорожденного ,и  совершеннолетие – 01.06.2007год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2996952"/>
            <a:ext cx="3178696" cy="5040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i="1" dirty="0" smtClean="0"/>
              <a:t>         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июня 2012 года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tl00_MainBody_Form1_FormView1_Image1" descr="Присоединенно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7525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95 лет ЗАГС\мероприятия\DSCN5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644281" cy="316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944216"/>
          </a:xfrm>
        </p:spPr>
        <p:txBody>
          <a:bodyPr>
            <a:no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канун великого Дня Победы в д.Татарские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Сугуты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 в семье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Хафизовых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отметили знаменательное событие - «коронную свадьбу».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Супруги Хафизовы –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Минулла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Абдулазизович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Месрузиган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Абдулхановна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– люди удивительной судьбы, вместе прожили 75 лет!  Юбиляры прожили нелегкий семейный путь. В 50-ые годы, после рождения одного из детей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Месрузиган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Абдулахановна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потеряла зрение, и вот уже более 40 лет самой надежной опорой для нее стал любящий и нежный муж. Несмотря на то, что она не видит, многое научилась делать по дому заново: и готовить, и вязать, и ухаживать за детьми, внуками и правнуками. 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мероприятия\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20888"/>
            <a:ext cx="53285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Год, объявленный Президентом Российской Федерации Путиным В.В., Годом семьи, начался для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 приятным событием: год начался празднованием 70-летия совместной жизни.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день Крещения, в семье Якова Алексеевича и Татьяны Семеновны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Махмутовых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жителей д. Верхнее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Турмышево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отметили знаменательное событие – благодатную свадьбу! Этот праздник не остался незамеченным в районе, ведь 70 лет совместной жизни – большое событие и огромная любовь, посланная небом. Это - благодать и большое счастье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tl00_MainBody_Form1_FormView1_Image1" descr="Присоединенно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32856"/>
            <a:ext cx="5676900" cy="399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75240" cy="1512168"/>
          </a:xfrm>
        </p:spPr>
        <p:txBody>
          <a:bodyPr>
            <a:no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эти жаркие воскресные дни во Дворце бракосочетания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прозвучал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марш Мендельсона для одиннадцати пар.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Закрепили свои отношения узами Гименея в прекрасном Дворце бракосочетания не только жители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района: всё чаще приезжая за невестой в наш район  женихи желают регистрировать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брак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нашем Дворце бракосочетания. И в тот день женихи были  из Ульяновской области,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Красноармейского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района Чувашии, Ленинградской области.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482/DSCN7956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3559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ov.cap.ru/home/58/fotoalbom/482/DSCN7984_resiz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01008"/>
            <a:ext cx="4572273" cy="318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95 лет ЗАГС\мероприятия\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824535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95 лет ЗАГС\мероприятия\DSC051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24944"/>
            <a:ext cx="4788297" cy="380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48064" y="692696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Первые торжественные регистрации 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имянаречения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 новом зале, ноябрь 2007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Республиканский конкурс «Лучший торжественный обряд бракосочетания», 2008 г.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мероприятия\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96752"/>
            <a:ext cx="482453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95 лет ЗАГС\мероприятия\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63182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 smtClean="0"/>
              <a:t>Торжественную регистрацию </a:t>
            </a:r>
            <a:r>
              <a:rPr lang="ru-RU" sz="1400" i="1" dirty="0" err="1" smtClean="0"/>
              <a:t>имянаречения</a:t>
            </a:r>
            <a:r>
              <a:rPr lang="ru-RU" sz="1400" i="1" dirty="0" smtClean="0"/>
              <a:t> ведет Козлова Галина Михайловна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мероприятия\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5446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0"/>
          </a:xfrm>
        </p:spPr>
        <p:txBody>
          <a:bodyPr>
            <a:normAutofit fontScale="90000"/>
          </a:bodyPr>
          <a:lstStyle/>
          <a:p>
            <a:pPr algn="l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2008 года отдел ЗАГС располагался в здании администрации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района, 21  марта  2008 года -  переехал в здание Дворца бракосочетания. Торжественное открытие Дворца состоялось 12 июня 2008 года.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Создан  электронный  архив записей актов гражданского состояния по 1973 год включительно, в архиве отдела ЗАГС хранятся более 225 тыс. записей актов гражданского состояния. Оформлен фото-стенд «Будни и праздники отдела ЗАГС», который постоянно обновляется.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Специалисты работают над внедрением новых направлений деятельности отдела, а именно – предоставление населению  электронных государственных услуг через  портал. Для этих целей ведется работа по подробной  информации населения через средства массовой информации о деятельности отдела.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Специалисты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отдела регулярно проводят чествование: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юбиляров семейной жизни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рождение двойняшек;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рождение 1-го, 50-го, 100-го и т.д.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круглозначных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детей;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празднование –  Дня Святого Валентина;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Дня Защитников Отечества;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Международного женского дня-8 марта;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Дня Победы;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              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- Международного Дня семьи;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Международного Дня защиты детей;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Дня России;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- Дня Республики;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- Всероссийского дня Семьи, Любви и Верности;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- Дня пожилых;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Дня матери;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	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- профессионального праздника-Дня образования       органов ЗАГС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В июне 2011 года в отделе ЗАГС провели церемонию посвящения  в  муниципальные служащие,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ритуал  посвящения в профессию.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Становится традицией чествование победителей конкурса «Семья года» и  проведение </a:t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дня открытых дверей для старшеклассников и студентов.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 smtClean="0"/>
              <a:t>Выездную регистрацию новорожденного в </a:t>
            </a:r>
            <a:r>
              <a:rPr lang="ru-RU" sz="1400" i="1" dirty="0" err="1" smtClean="0"/>
              <a:t>Батыревском</a:t>
            </a:r>
            <a:r>
              <a:rPr lang="ru-RU" sz="1400" i="1" dirty="0" smtClean="0"/>
              <a:t> ЦРБ</a:t>
            </a:r>
            <a:br>
              <a:rPr lang="ru-RU" sz="1400" i="1" dirty="0" smtClean="0"/>
            </a:br>
            <a:r>
              <a:rPr lang="ru-RU" sz="1400" i="1" dirty="0" smtClean="0"/>
              <a:t> ведет </a:t>
            </a:r>
            <a:r>
              <a:rPr lang="ru-RU" sz="1400" i="1" dirty="0" err="1" smtClean="0"/>
              <a:t>Гусарова</a:t>
            </a:r>
            <a:r>
              <a:rPr lang="ru-RU" sz="1400" i="1" dirty="0" smtClean="0"/>
              <a:t>  Ольга Николаевна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мероприятия\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060848"/>
            <a:ext cx="59046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16 июля 2012 года, в отделе ЗАГС зарегистрирован 250-ый житель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района. </a:t>
            </a:r>
            <a:br>
              <a:rPr lang="ru-RU" sz="16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 отделе ЗАГС администрации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района  счастливого отца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Хисамова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Гумара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Ринатовича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поздравили с рождением наследника начальник отдела по обеспечению единства правового пространства и вопросам правовой помощи Управления Министерства юстиции Российской Федерации по Чувашской Республике Вязов Алексей Валерьевич, главный специалист-эксперт отдела Евдокимова Татьяна Николаевна, а также начальник отдела ЗАГС -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Емелина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Наталья и,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имени женсовета района, специалист отдела -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Гусарова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Ольга.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tl00_MainBody_Form1_FormView1_Image1" descr="Присоединенно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53911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gov.cap.ru/home/58/fotoalbom/1085/DSCN8414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73016"/>
            <a:ext cx="4664340" cy="31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Накануне Международного дня семьи во Дворце бракосочетания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 состоялась торжественная регистрация 150-го новорожденного и чествование конкурсантов, принявших участие в республиканских фото- конкурсах «Я – папа» и «Я – мама».</a:t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1085/DSCN8468_resiz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824536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 fontScale="90000"/>
          </a:bodyPr>
          <a:lstStyle/>
          <a:p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Во Дворце бракосочетания молодожены получили чувашское «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Пехил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» и татарское «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Бэхил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» от юбиляров семейной жизни.</a:t>
            </a:r>
            <a:br>
              <a:rPr lang="ru-RU" sz="13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3 апреля 2008 года в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Батыревском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районе перед началом торжественного мероприятия, посвященного году Семьи, по приглашению отдела ЗАГС во Дворец бракосочетания прибыли семьи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Енилиных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 Калмыковых,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Яруковых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Купкеновых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. Состоялась встреча двух поколений.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Димитрий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Николаевич и Любовь Николаевна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Енилины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из с.Батырево прожили в любви и согласии 60 лет, а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Минивели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Миназетдинович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Рейхана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Харисовна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Калмыковы из д.Полевые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Бикшики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недавно справили золотую свадьбу. Молодожены Юрий Анатольевич и Марина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Никодимовна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Яруковы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из д.Шаймурзино, Альберт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Мансурович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 Гелия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Минневазыховна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Купкеновы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с.Шыгырдан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только недавно создали семьи.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Сотрудники отдела ЗАГС с удовольствием провели экскурсию для приглашенных по Дворцу бракосочетания. Гости выразили восхищение красотой увиденного, и высказали благодарность главе района Николаю Ивановичу 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Глухову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 и строителям за столь чудесный Дворец. Юбиляры семейной жизни высказали также радость за нынешнюю молодежь, у которых есть теперь возможность зарегистрировать свой брак в таком прекрасном зале. А затем благословили молодоженов на долгую и счастливую жизнь, дали чувашское «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Пехил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» и татарское «</a:t>
            </a:r>
            <a:r>
              <a:rPr lang="ru-RU" sz="1300" i="1" dirty="0" err="1">
                <a:latin typeface="Times New Roman" pitchFamily="18" charset="0"/>
                <a:cs typeface="Times New Roman" pitchFamily="18" charset="0"/>
              </a:rPr>
              <a:t>Бэхил</a:t>
            </a:r>
            <a:r>
              <a:rPr lang="ru-RU" sz="1300" i="1" dirty="0">
                <a:latin typeface="Times New Roman" pitchFamily="18" charset="0"/>
                <a:cs typeface="Times New Roman" pitchFamily="18" charset="0"/>
              </a:rPr>
              <a:t>», и чтобы молодые также в любви, мире и согласии прожили многие годы. Молодые в свою очередь, пожелали юбилярам крепкого здоровья на долгие-долгие годы. Встреча двух поколений в новом Дворце бракосочетания получилась очень теплой и трогательной. И пусть эта встреча станет началом добрых встреч ветеранов семейной жизни с молодоженами</a:t>
            </a:r>
            <a:br>
              <a:rPr lang="ru-RU" sz="1300" i="1" dirty="0">
                <a:latin typeface="Times New Roman" pitchFamily="18" charset="0"/>
                <a:cs typeface="Times New Roman" pitchFamily="18" charset="0"/>
              </a:rPr>
            </a:br>
            <a:endParaRPr lang="ru-RU" sz="1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мероприятия\IMG_14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068960"/>
            <a:ext cx="518457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800200"/>
          </a:xfrm>
        </p:spPr>
        <p:txBody>
          <a:bodyPr>
            <a:no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 преддверии празднования Дня Республики в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Батыревском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районе, посвященного 90-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со дня его образования, во Дворце бракосочетания продолжает звучать марш Мендельсона для молодоженов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 каждый выходной день во Дворце - праздник.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Хотя зал регистрации торжеств и так прекрасен, специалисты отдела постарались, чтобы в эти предпраздничные и праздничные дни он выглядел еще торжественнее и прекраснее. Вот и сегодня, солнечный поистине праздничный день оказался для трех молодых пар днем образования семьи.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Счастливыми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семьями стали в этот день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Илдус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Альбертович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Эльмира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Фидаиловна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Ртыкаевы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с.Шыгырдан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Ленар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Рамилович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и Эльвира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Рамильевна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Шакуровы из с.Батырево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Александр Владимирович и Юлия Владимировна Степановы из с.Новое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Ахпердино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243/DSC_0034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4644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ov.cap.ru/home/58/fotoalbom/243/DSC_0039_resiz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861048"/>
            <a:ext cx="44644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gov.cap.ru/home/58/fotoalbom/243/DSC_0009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6085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ov.cap.ru/home/58/fotoalbom/243/DSC_0064_resiz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95 лет ЗАГС\мероприятия\P11709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01008"/>
            <a:ext cx="4137138" cy="305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Чествование молодоженов на районном празднике «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Акатуй-Сабантуй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акатуй2/IMG_43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4824535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ov.cap.ru/home/58/fotoalbom/акатуй2/IMG_43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12976"/>
            <a:ext cx="49864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sz="1400" i="1" dirty="0"/>
              <a:t>Сравнительно недавно, в 2008 году, в России официально начали отмечать очень добрый и красивый праздник - Всероссийский день Семьи, Любви и Верности. Праздничные события проходят в каждом городе, селе и в каждой семье. И во Дворце бракосочетания </a:t>
            </a:r>
            <a:r>
              <a:rPr lang="ru-RU" sz="1400" i="1" dirty="0" err="1"/>
              <a:t>Батыревского</a:t>
            </a:r>
            <a:r>
              <a:rPr lang="ru-RU" sz="1400" i="1" dirty="0"/>
              <a:t> района состоялось чествование 7 супружеских пар, проживших в любви и согласии 55, 50, 20 лет и торжественная регистрация новорожденного,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вручение </a:t>
            </a:r>
            <a:r>
              <a:rPr lang="ru-RU" sz="1400" i="1" dirty="0"/>
              <a:t>сертификатов на получение материнского капитала, на право </a:t>
            </a:r>
            <a:r>
              <a:rPr lang="ru-RU" sz="1400" i="1" dirty="0" smtClean="0"/>
              <a:t>безвозмездного</a:t>
            </a:r>
            <a:br>
              <a:rPr lang="ru-RU" sz="1400" i="1" dirty="0" smtClean="0"/>
            </a:br>
            <a:r>
              <a:rPr lang="ru-RU" sz="1400" i="1" dirty="0" smtClean="0"/>
              <a:t> </a:t>
            </a:r>
            <a:r>
              <a:rPr lang="ru-RU" sz="1400" i="1" dirty="0"/>
              <a:t>получения земельного участка.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1226/DSC_0019_resiz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532859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ov.cap.ru/home/58/fotoalbom/1226/DSC_0122_resiz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64428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Autofit/>
          </a:bodyPr>
          <a:lstStyle/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15 мая 2012 года в отделе ЗАГС администрации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района отметили Международный день семьи. района В этот день произведена торжественная государственная регистрация рождения вторых детей – дочерей в семье Павла Александровича и Лилии Сергеевны Спиридоновых из с.Батырево и в семье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Ремиса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Муктесибовича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Алсу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Хатдесовна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Валитовых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из с.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Шыгырдан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У семьи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Камалетдиновых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из д.Полевые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Бикшики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– первый супружеский юбилей - «деревянная свадьба». Юбилей называют «деревянным» потому, что пять лет – это уже определенный запас прочности семьи. Вот и за это время у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Зофера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Абдулловича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 Милевши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Шайдулловны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родились две дочки: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Айгуль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Ильмира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«Молодожены» вспомнили день своего бракосочетания и на память расписались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Книге юбиляров семейной жизни отдела ЗАГС.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Семья Владимира Васильевича и Елены Николаевны Каштановых из с.Батырево празднует в этом году «розовую» свадьбу. Это- первая круглая дата в семье и символом её являются розы. В семье Каштановых растут двое чудесных детей: Виктория и Василий. Глава семейства Владимир Васильевич на руках отнес свою хрупкую супругу на роспись в памятной Книге юбиляров семейной жизни,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вызвал бурные аплодисменты гостей праздника.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Третья семейная пара – семья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Камиля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Минзагитовича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Миляуше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Минхайдеровны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Хасяновых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из с.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Шыгырдан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празднуют «стеклянную» свадьбу, которая символизирует чистоту и ясность отношений в семье супругов, но, в то же время, хрупкость любви и супружеского взаимопонимания.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gov.cap.ru/home/58/fotoalbom/2361/images/image/DSC_0029_новый%20размер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140968"/>
            <a:ext cx="5364361" cy="35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gov.cap.ru/home/58/fotoalbom/2361/images/image/DSC_0093_новый%20размер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12976"/>
            <a:ext cx="5344294" cy="352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gov.cap.ru/home/58/fotoalbom/2361/images/image/DSC_0041_новый%20размер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16632"/>
            <a:ext cx="53285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Ветераны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/>
              <a:t/>
            </a:r>
            <a:br>
              <a:rPr lang="ru-RU" sz="1400" i="1" dirty="0"/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втором ряду пятый слева –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Каллин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Федор  Григорьевич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Во втором ряду  восьмой слева – Яковлев Александр Данилович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95 лет ЗАГС\ветераны\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41682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284984"/>
          </a:xfrm>
        </p:spPr>
        <p:txBody>
          <a:bodyPr>
            <a:no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	Хочу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я снова справить нашу свадьбу!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Тебе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на пальцы нанизать алмазы,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Которых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ты не видела ни разу,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Произнести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те ласковые речи,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Которых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не пришлось тебе услышать.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6 июля 2012 года, в преддверии дня, когда вся Россия отмечает День семьи, любви и верности, отдел ЗАГС администрации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района чествовал семьи, прожившие вместе 30 и более лет: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- семью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Задоровых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Владимира Петровича и Софьи Андреевны из с.Батырево, отмечающую 56 лет семейной жизни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- семью Башировых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Киаметдина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Шарафутдинович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Раузы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Ягафаровны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1200" i="1" dirty="0" err="1" smtClean="0">
                <a:latin typeface="Times New Roman" pitchFamily="18" charset="0"/>
                <a:cs typeface="Times New Roman" pitchFamily="18" charset="0"/>
              </a:rPr>
              <a:t>с.Шыгырданы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отмечающую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59 лет семейной жизни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. Эти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2 семьи в 2012 году удостоены медали «За любовь и верность»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- семью Яковлевых Василия Александровича и Антонины Петровны Яковлевых из села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Норваш-Шигали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отмечающую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изумрудную свадьбу - 55 лет совместной жизни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- семьи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Закировых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Минхариса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Шакирзяновича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Камарии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Халирахмановны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из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с.Шыгырданы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Бородкиных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Василия Михайловича и Александры Терентьевны из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с.Норваш-Шигали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, отмечающих золотой юбилей совместной жизни;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- семью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Мулюковых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Петра Васильевича и Альбины Александровны из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с.Тойси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отмечающую</a:t>
            </a:r>
            <a:br>
              <a:rPr lang="ru-RU" sz="12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жемчужную свадьбу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30 лет совместной жизни.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льзователь\Desktop\95 лет ЗАГС\мероприятия\DSCN01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068960"/>
            <a:ext cx="43924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:\Users\Пользователь\Desktop\95 лет ЗАГС\мероприятия\DSCN00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068960"/>
            <a:ext cx="4857006" cy="35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esktop\95 лет ЗАГС\мероприятия\DSCN0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245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Пользователь\Desktop\95 лет ЗАГС\мероприятия\DSCN02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75252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gov.cap.ru/home/58/fotoalbom/3007/images/image/DSC_0294_новый%20размер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284984"/>
            <a:ext cx="5076329" cy="344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>
            <a:no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Впервые необычная встреча прошла во Дворце бракосочетания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района. Учащиеся </a:t>
            </a:r>
            <a:r>
              <a:rPr lang="ru-RU" sz="1400" i="1" dirty="0" err="1">
                <a:latin typeface="Times New Roman" pitchFamily="18" charset="0"/>
                <a:cs typeface="Times New Roman" pitchFamily="18" charset="0"/>
              </a:rPr>
              <a:t>Батыревской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средней школы №1 решили ознакомиться с работой отдела ЗАГС и вместе с классным руководителем в один из солнечных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сентябрьских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дней пришли во Дворец.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772816"/>
            <a:ext cx="4032448" cy="1800200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>Продолжаются уже ставшие традиционными встречи специалистов отдела ЗАГС с учащимися школ. В рамках празднования 95-летия образования органов ЗАГС Чувашской Республики, 12 ноября 2012 года, учащиеся 11а класса </a:t>
            </a:r>
            <a:r>
              <a:rPr lang="ru-RU" sz="2900" i="1" dirty="0" err="1">
                <a:latin typeface="Times New Roman" pitchFamily="18" charset="0"/>
                <a:cs typeface="Times New Roman" pitchFamily="18" charset="0"/>
              </a:rPr>
              <a:t>Батыревской</a:t>
            </a:r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> СОШ №1 пришли во Дворец бракосочетания </a:t>
            </a:r>
            <a:r>
              <a:rPr lang="ru-RU" sz="2900" i="1" dirty="0" err="1">
                <a:latin typeface="Times New Roman" pitchFamily="18" charset="0"/>
                <a:cs typeface="Times New Roman" pitchFamily="18" charset="0"/>
              </a:rPr>
              <a:t>Батыревского</a:t>
            </a:r>
            <a:r>
              <a:rPr lang="ru-RU" sz="2900" i="1" dirty="0">
                <a:latin typeface="Times New Roman" pitchFamily="18" charset="0"/>
                <a:cs typeface="Times New Roman" pitchFamily="18" charset="0"/>
              </a:rPr>
              <a:t> района, чтобы ознакомиться с работой отдела ЗАГС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ctl00_MainBody_Form1_FormView1_Image1" descr="Присоединенно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6805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cuments\школьники\DSCN05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4428257" cy="317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6792"/>
            <a:ext cx="82809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В праздник наш профессиональный,</a:t>
            </a:r>
          </a:p>
          <a:p>
            <a:pPr algn="ctr"/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Хочется вам всем пожелать: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    Смелых идей, перспектив интересных,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    С легкостью новых вершин достигать!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Радости творчества и вдохновенья,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Замыслы все воплотить и мечты!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Здоровья, успехов, любви, доброты,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Счастья, блестящих побед, красоты!</a:t>
            </a:r>
            <a:b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ransition spd="slow" advClick="0"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i="1" dirty="0"/>
              <a:t>Встреча поколений: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 err="1"/>
              <a:t>Тибайкина</a:t>
            </a:r>
            <a:r>
              <a:rPr lang="ru-RU" sz="1400" i="1" dirty="0"/>
              <a:t> Антонина Осиповна в гостях у специалистов   отдела  ЗАГС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95 лет ЗАГС\ветераны\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842493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Викторова Нина Семеновна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307" r="23217" b="45480"/>
          <a:stretch>
            <a:fillRect/>
          </a:stretch>
        </p:blipFill>
        <p:spPr bwMode="auto">
          <a:xfrm>
            <a:off x="2843808" y="1556792"/>
            <a:ext cx="3240360" cy="44694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Кузнецова Мария Алексеевна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Пользователь\Desktop\95 лет ЗАГС\ветераны\Кузнецова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5336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95 лет ЗАГС\мероприятия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852936"/>
            <a:ext cx="5580385" cy="361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Торжественную церемонию бракосочетания проводит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Илюткина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Людмила Григорьевна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939" b="55535"/>
          <a:stretch>
            <a:fillRect/>
          </a:stretch>
        </p:blipFill>
        <p:spPr bwMode="auto">
          <a:xfrm>
            <a:off x="395536" y="1412776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939" b="55535"/>
          <a:stretch>
            <a:fillRect/>
          </a:stretch>
        </p:blipFill>
        <p:spPr bwMode="auto">
          <a:xfrm>
            <a:off x="251519" y="1340768"/>
            <a:ext cx="5314655" cy="31683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t="48043"/>
          <a:stretch>
            <a:fillRect/>
          </a:stretch>
        </p:blipFill>
        <p:spPr bwMode="auto">
          <a:xfrm>
            <a:off x="4139952" y="3324570"/>
            <a:ext cx="4742822" cy="3272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851</Words>
  <Application>Microsoft Office PowerPoint</Application>
  <PresentationFormat>Экран (4:3)</PresentationFormat>
  <Paragraphs>53</Paragraphs>
  <Slides>54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Отдел ЗАГС администрации Батыревского района Чувашской Республики: прошлое и настоящее</vt:lpstr>
      <vt:lpstr> История образования отдела ЗАГС администрации Батыревского района.   Завершился ХХ век с его взлетами и трагедиями, свершениями и заблуждениями. Неизменным остается то, что жизнь продолжается. Люди рождаются, женятся, умирают. Эти акты необходимо регистрировать. Для этого и были образованы органы записи актов гражданского состояния. Предшественниками актов гражданского состояния являются метрические записи, которые существуют в России более 250 лет. В 1925 году  организованы  сеть столов ЗАГС по Чувашской Республике, в том числе  в Батыревском районе – 39 столов ЗАГС при сельских Советах.  На сельские столы записей актов гражданского состояния в сельсоветах возложили регистрацию двух актов гражданского состояния: рождения и смерти. В октябре 1927 года, когда прошло районирование, уездные и волостные структуры были ликвидированы. И вплоть до 1957 года органы ЗАГС работали под руководством НКВД и МВД Чувашской АССР. 1 июля 1957 года, и были образованы  бюро  ЗАГС  исполкомов  райгорсоветов,  которые в 1987 году были  преобразованы в отделы ЗАГС.  В  разных годах  в органах ЗАГС работали:  Каллин Федор Григорьевич   26.06.1952 – 16.02.1954  Яковлев Александр Данилович  16.02.1954 -  20.03.1956  Федоров Анатолий Леонтьевич 25.02.1957 – 26.03.1958  Викторова Нина Семеновна  25.10.1966 – 14.10.1967 Никитина Галина Алексеевна  30.05.2001-  21.02.2003 г.г. Большую роль в развитии органов ЗАГС  по Батыревскому району сыграли ветераны – начальники отдела:  Тибайкина Антонина Осиповна 26.03.1958 – 23.09.1966 г.г.  Кузнецова Мария Алексеевна  16.10.1967 – 16.10.1986 г.г.  Илюткина Людмила Григорьевна 17.10.1986 – 30.05.2001 г.г. (За многолетнюю и плодотворную работу по регистрации актов гражданского состояния награждена в 1998 году Почетной грамотой администрации Президента Чувашской Республики). </vt:lpstr>
      <vt:lpstr>   Многие годы регистрацию актов гражданского состояния: рождения, смерти, регистрации брака, установления отцовства проводили специалисты сельских Советов, сельских администраций. В Батыревском районе многие годы эту работу до передачи функций отделу ЗАГС добросовестно выполняли:  Сабитова Хальберия Нотфулловна (Татарско-Сугутский сельский Совет); Никифорова Галина Елизаровна (Большечеменевский сельский Совет); Закирова Минзифа Алялетдиновна (Чкаловский(Шыгырданский) сельский Совет); Романова Валентина Ивановна (Первомайский сельский Совет); Шалтынова Валентина Ивановна (Норваш-Шигалинский сельский Совет); Уфукова Анфиса Алексеевна (Тойсинский сельский Совет); Тинюкова Алиса Николаевна (Сугутский сельский Совет); Данилов Иван Васильевич(Тарханский сельский Совет) Лялина Нина Васильевна (Батыревский сельский Совет)  В соответствии с Указом Президента Чувашской Республики от 10.11.2000г. №95 «Об изменениях в структуре органов исполнительной власти Чувашской Республики» исполнение функций отдела ЗАГС при Кабинете Министров Чувашской Республики переданы в ведение Министерства юстиции Чувашской Республики. В апреле 2003 года функции регистрации актов гражданского состояния от сельских администраций переданы отделу ЗАГС администрации района. С этого времени в отделе ЗАГС трудятся: Гусарова Ольга Николаевна – с 22.02.2003 по 03.07.2011г.-  начальник отдела, с 04.07.2011 г. по настоящее время – специалист-эксперт  отдела; Козлова Галина Михайловна – 01.04.2003 - 31.12.2007 г.г. – ведущий специалист-эксперт, с 01.01.2008 г. по настоящее время – главный специалист эксперт; Емелина Наталья Васильевна – 01.06.2011 – 03.07.2011г.г.- специалист-эксперт, с 04.07.2011 г. по настоящее время – начальник отдела.   При подведении итогов работы органов ЗАГС республики за 2008 год за творческий подход к организации и проведению мероприятий, посвященных Году семьи и Году добрых дел, направленных на возрождение значимости и авторитета российской семьи, социальной ответственности молодежи, приказом министра юстиции В.Петрова объявлена благодарность и отделу ЗАГС администрации Батыревского района.  Также объявлены благодарности Гусаровой О.Н. и Козловой Г.М. за творческий труд по созданию, оформлению сценарий и проведению  торжественной регистрации бракосочетания и имянаречения. За многолетний плодотворный труд в органах самоуправления награждены почетной грамотой администрации Батыревского района Гусарова О.Н. и Козлова Г.М.       </vt:lpstr>
      <vt:lpstr>До 2008 года отдел ЗАГС располагался в здании администрации Батыревского района, 21  марта  2008 года -  переехал в здание Дворца бракосочетания. Торжественное открытие Дворца состоялось 12 июня 2008 года. Создан  электронный  архив записей актов гражданского состояния по 1973 год включительно, в архиве отдела ЗАГС хранятся более 225 тыс. записей актов гражданского состояния. Оформлен фото-стенд «Будни и праздники отдела ЗАГС», который постоянно обновляется. Специалисты работают над внедрением новых направлений деятельности отдела, а именно – предоставление населению  электронных государственных услуг через  портал. Для этих целей ведется работа по подробной  информации населения через средства массовой информации о деятельности отдела. Специалисты отдела регулярно проводят чествование:   - юбиляров семейной жизни;   - рождение двойняшек;   - рождение 1-го, 50-го, 100-го и т.д. круглозначных детей;   - празднование –  Дня Святого Валентина;   - Дня Защитников Отечества;   - Международного женского дня-8 марта;   - Дня Победы;                    - Международного Дня семьи;   - Международного Дня защиты детей;   - Дня России;                            - Дня Республики;     - Всероссийского дня Семьи, Любви и Верности;                           - Дня пожилых;   - Дня матери;        - профессионального праздника-Дня образования       органов ЗАГС.   В июне 2011 года в отделе ЗАГС провели церемонию посвящения  в  муниципальные служащие,   ритуал  посвящения в профессию.  Становится традицией чествование победителей конкурса «Семья года» и  проведение  дня открытых дверей для старшеклассников и студентов.  </vt:lpstr>
      <vt:lpstr>Ветераны   Во втором ряду пятый слева – Каллин Федор  Григорьевич Во втором ряду  восьмой слева – Яковлев Александр Данилович </vt:lpstr>
      <vt:lpstr>Встреча поколений: Тибайкина Антонина Осиповна в гостях у специалистов   отдела  ЗАГС </vt:lpstr>
      <vt:lpstr>Викторова Нина Семеновна</vt:lpstr>
      <vt:lpstr>Кузнецова Мария Алексеевна </vt:lpstr>
      <vt:lpstr>Торжественную церемонию бракосочетания проводит Илюткина Людмила Григорьевна</vt:lpstr>
      <vt:lpstr>Торжественную церемонию  бракосочетания проводят  Илюткина Людмила Григорьевна и секретарь Туруновского сельского Совета  Тихонова Надежда Николаевна </vt:lpstr>
      <vt:lpstr>Торжественную церемонию  бракосочетания проводит Секретарь Татарско-Сугутского сельского Совета  Сабитова Хальберия Нотфулловна </vt:lpstr>
      <vt:lpstr> Лялина  Нина  Васильевна - секретарь  Батыревского  сельского  Совета   ведет   торжественную  регистрацию бракосочетании я   и   имянаречения </vt:lpstr>
      <vt:lpstr>Торжественную регистрацию бракосочетания ведет секретарь  Большечеменевского сельского Совета Никифорова Галина Елизаровна </vt:lpstr>
      <vt:lpstr>Торжественную регистрацию бракосочетания ведет секретарь Шыгырданского сельского Совета   Закирова Минзифа Алялетдиновна </vt:lpstr>
      <vt:lpstr>Тинюкова Алиса Николаевна – секретарь Сугутского сельского Совета  - ведет торжественную регистрацию бракосочетания</vt:lpstr>
      <vt:lpstr>Никитина Галина Алексеевна </vt:lpstr>
      <vt:lpstr>Дружный коллектив отдела ЗАГС </vt:lpstr>
      <vt:lpstr>Емелина Наталья Васильевна - начальник отдела </vt:lpstr>
      <vt:lpstr>Гусарова Ольга Николаевна - специалист-эксперт </vt:lpstr>
      <vt:lpstr>Козлова Галина Михайловна - главный специалист-эксперт  </vt:lpstr>
      <vt:lpstr>Старое здание кинотеатра «Дружба»  до реконструкции </vt:lpstr>
      <vt:lpstr>12  июня  2008  года  состоялось  торжественное  открытие         Дворца    бракосочетания</vt:lpstr>
      <vt:lpstr>Слайд 23</vt:lpstr>
      <vt:lpstr>Начало работы в новом здании Дворца бракосочетания:  Гусарова Ольга Николаевна – начальник отдела, Козлова Галина Михайловна – главный специалист-эксперт </vt:lpstr>
      <vt:lpstr>Необычная встреча во Дворце бракосочетания   Отдел ЗАГС администрации Батыревского района пригласил на встречу Тибайкину Антонину Осиповну – ветерана отдела ЗАГС в Батыревском районе. В далекие пятидесятые годы она начала работать в отделе ЗАГС сначала делопроизводителем, а затем и начальником отдела. Все эти годы она неустанно трудилась над проблемами укрепления и сохранности семьи. Специалисты отдела ЗАГС с удовольствием показали Антонине Осиповне новый Дворец бракосочетания, кабинет жениха и невесты, рабочие кабинеты, архив. Антонина Осиповна была восхищена увиденным и порадовалась за нынешних специалистов отдела ЗАГС, которые работают в таких прекрасных условиях, за молодоженов, которые регистрируют брак в таком чудесном и красивом зале. </vt:lpstr>
      <vt:lpstr>Антонина Осиповна вспоминала, в каких условиях им приходилось работать в те годы по регистрации актов гражданского состояния, какие мероприятия проводили, рассказывала интересные случаи из своей практики. Специалисты отдела ЗАГС показали ей актовые  записи из архива, которые были заполнены ею красивым почерком.  В знак благодарности и в честь 90-летия образования органов ЗАГС начальник отдела ЗАГС О.Гусарова вручила Антонине Осиповне памятный подарок и сфотографировались на память. Специалисты отдела ЗАГС пожелали ей крепкого здоровья на долгие годы,  счастья и благополучия.</vt:lpstr>
      <vt:lpstr>В канун Нового 2009 года во Дворце бракосочетания Батыревского района  пришли с необычным визитом брат и сестра Исаевы. Исаев Иван Иванович, житель Республики Казахстан, с рождения  не видел   сводных брата и сестру из Чувашии. И вот благодаря стараниям специалистов отдела ЗАГС эта встреча состоялась.   Иван Иванович вместе со своей сестрой Верой Ивановной пришли поблагодарить работников отдела ЗАГС за оказанную помощь, за доброту и сердечность. Столько теплоты и радости было в Иване Ивановиче, когда он смотрел на свою сестру. И специалисты отдела ЗАГС от души порадовались за встречу родных.     </vt:lpstr>
      <vt:lpstr>В целях укрепления авторитета семьи в обществе, нравственных ценностей семьи, здорового образа жизни во Дворце бракосочетания Батыревского района накануне Дня матери состоялся большой праздник:  под марш Мендельсона, встретили гости праздника семейную пару Николаевых Арсентия Андреевича и Зою Гавриловну из с. Норваш-Шигали, которая прожила вместе 55 славных лет и семьи - победители конкурса «Семья года»-2010 </vt:lpstr>
      <vt:lpstr>Чествование победителей «Семья года 2010»: семья Раковых в номинации «Самая трудолюбивая семья»</vt:lpstr>
      <vt:lpstr>Специалисты отдела ЗАГС принимают участие и в чествовании юбиляров. Жительнице д. Старое Котяково Батыревского района Платоновой Александре Платоновне исполнилось 100 лет. И на вопрос как же удалось ей и в 100 лет выглядеть так бодро и хорошо, все помнить, она просто ответила, что никогда никому не желала зла, и, наверное, вера в бога помогла ей преодолеть  все жизненные трудности.</vt:lpstr>
      <vt:lpstr>Столетняя Бедрикемель Салахутдиновна Халитова из с.Шыгырдан пожелала  главе администрации Батыревского района успехов  </vt:lpstr>
      <vt:lpstr>20 июня 2008 года во Дворце бракосочетания Батыревского района состоялась встреча, посвященная чудесной паре, милым и обаятельным людям, которые праздновали в этот день пятый день рождения своей семьи, своей любви. Это- семья Горшковых: Константина Витальевича и Алены Александровны, из с.Батырево. Шутками и прибаутками каждый вручал юбилярам деревянные ложки, шкатулку и т.д.. По старой традиции вручили им и пару лаптей, чтобы этот подарок ежедневно напоминал о том, что их  нельзя разделить, что они всегда должны быть вместе. А Надежда Сергеевна - мама Константина, подарила своей невестке Алене бирюзовое украшение, т.к. камнем «деревянного» юбилея считается голубовато- лазурная бирюза, приносящая счастье. </vt:lpstr>
      <vt:lpstr>Стало уже доброй традицией приглашать в отдел ЗАГС молодые семьи с новорождёнными детьми, ведь 1 июня - день особенный. В этот день во всем мире отмечается замечательный праздник – международный День защиты детей. И недаром именно с этого праздника начинается лето,  и он по праву принадлежит детям.       Чествование и новорожденного ,и  совершеннолетие – 01.06.2007год</vt:lpstr>
      <vt:lpstr>В канун великого Дня Победы в д.Татарские Сугуты Батыревского района в семье Хафизовых  отметили знаменательное событие - «коронную свадьбу». Супруги Хафизовы – Минулла Абдулазизович и Месрузиган Абдулхановна – люди удивительной судьбы, вместе прожили 75 лет!  Юбиляры прожили нелегкий семейный путь. В 50-ые годы, после рождения одного из детей Месрузиган Абдулахановна потеряла зрение, и вот уже более 40 лет самой надежной опорой для нее стал любящий и нежный муж. Несмотря на то, что она не видит, многое научилась делать по дому заново: и готовить, и вязать, и ухаживать за детьми, внуками и правнуками.    </vt:lpstr>
      <vt:lpstr>Год, объявленный Президентом Российской Федерации Путиным В.В., Годом семьи, начался для Батыревского района приятным событием: год начался празднованием 70-летия совместной жизни. В день Крещения, в семье Якова Алексеевича и Татьяны Семеновны Махмутовых, жителей д. Верхнее Турмышево, отметили знаменательное событие – благодатную свадьбу! Этот праздник не остался незамеченным в районе, ведь 70 лет совместной жизни – большое событие и огромная любовь, посланная небом. Это - благодать и большое счастье</vt:lpstr>
      <vt:lpstr>В эти жаркие воскресные дни во Дворце бракосочетания Батыревского района  прозвучал марш Мендельсона для одиннадцати пар.  Закрепили свои отношения узами Гименея в прекрасном Дворце бракосочетания не только жители Батыревского района: всё чаще приезжая за невестой в наш район  женихи желают регистрировать  брак в нашем Дворце бракосочетания. И в тот день женихи были  из Ульяновской области,  Красноармейского района Чувашии, Ленинградской области.  </vt:lpstr>
      <vt:lpstr>Слайд 37</vt:lpstr>
      <vt:lpstr>Республиканский конкурс «Лучший торжественный обряд бракосочетания», 2008 г.   </vt:lpstr>
      <vt:lpstr>Торжественную регистрацию имянаречения ведет Козлова Галина Михайловна </vt:lpstr>
      <vt:lpstr>Выездную регистрацию новорожденного в Батыревском ЦРБ  ведет Гусарова  Ольга Николаевна </vt:lpstr>
      <vt:lpstr>16 июля 2012 года, в отделе ЗАГС зарегистрирован 250-ый житель Батыревского района.  В отделе ЗАГС администрации Батыревского района  счастливого отца Хисамова Гумара Ринатовича поздравили с рождением наследника начальник отдела по обеспечению единства правового пространства и вопросам правовой помощи Управления Министерства юстиции Российской Федерации по Чувашской Республике Вязов Алексей Валерьевич, главный специалист-эксперт отдела Евдокимова Татьяна Николаевна, а также начальник отдела ЗАГС - Емелина Наталья и,  от имени женсовета района, специалист отдела - Гусарова Ольга.  </vt:lpstr>
      <vt:lpstr>Накануне Международного дня семьи во Дворце бракосочетания Батыревского района состоялась торжественная регистрация 150-го новорожденного и чествование конкурсантов, принявших участие в республиканских фото- конкурсах «Я – папа» и «Я – мама». </vt:lpstr>
      <vt:lpstr>Во Дворце бракосочетания молодожены получили чувашское «Пехил» и татарское «Бэхил» от юбиляров семейной жизни. 3 апреля 2008 года в Батыревском районе перед началом торжественного мероприятия, посвященного году Семьи, по приглашению отдела ЗАГС во Дворец бракосочетания прибыли семьи Енилиных и Калмыковых, Яруковых и Купкеновых. Состоялась встреча двух поколений. Димитрий Николаевич и Любовь Николаевна Енилины из с.Батырево прожили в любви и согласии 60 лет, а Минивели Миназетдинович и Рейхана Харисовна Калмыковы из д.Полевые Бикшики недавно справили золотую свадьбу. Молодожены Юрий Анатольевич и Марина Никодимовна Яруковы из д.Шаймурзино, Альберт Мансурович и Гелия Минневазыховна Купкеновы из с.Шыгырдан только недавно создали семьи.        Сотрудники отдела ЗАГС с удовольствием провели экскурсию для приглашенных по Дворцу бракосочетания. Гости выразили восхищение красотой увиденного, и высказали благодарность главе района Николаю Ивановичу Глухову и строителям за столь чудесный Дворец. Юбиляры семейной жизни высказали также радость за нынешнюю молодежь, у которых есть теперь возможность зарегистрировать свой брак в таком прекрасном зале. А затем благословили молодоженов на долгую и счастливую жизнь, дали чувашское «Пехил» и татарское «Бэхил», и чтобы молодые также в любви, мире и согласии прожили многие годы. Молодые в свою очередь, пожелали юбилярам крепкого здоровья на долгие-долгие годы. Встреча двух поколений в новом Дворце бракосочетания получилась очень теплой и трогательной. И пусть эта встреча станет началом добрых встреч ветеранов семейной жизни с молодоженами </vt:lpstr>
      <vt:lpstr>В преддверии празднования Дня Республики в Батыревском районе, посвященного 90- летию со дня его образования, во Дворце бракосочетания продолжает звучать марш Мендельсона для молодоженов.  И каждый выходной день во Дворце - праздник.  Хотя зал регистрации торжеств и так прекрасен, специалисты отдела постарались, чтобы в эти предпраздничные и праздничные дни он выглядел еще торжественнее и прекраснее. Вот и сегодня, солнечный поистине праздничный день оказался для трех молодых пар днем образования семьи. Счастливыми семьями стали в этот день Илдус Альбертович и Эльмира Фидаиловна Ртыкаевы из с.Шыгырдан, Ленар Рамилович и Эльвира Рамильевна Шакуровы из с.Батырево,  Александр Владимирович и Юлия Владимировна Степановы из с.Новое Ахпердино.  </vt:lpstr>
      <vt:lpstr>Слайд 45</vt:lpstr>
      <vt:lpstr>Чествование молодоженов на районном празднике «Акатуй-Сабантуй»</vt:lpstr>
      <vt:lpstr>Сравнительно недавно, в 2008 году, в России официально начали отмечать очень добрый и красивый праздник - Всероссийский день Семьи, Любви и Верности. Праздничные события проходят в каждом городе, селе и в каждой семье. И во Дворце бракосочетания Батыревского района состоялось чествование 7 супружеских пар, проживших в любви и согласии 55, 50, 20 лет и торжественная регистрация новорожденного,  вручение сертификатов на получение материнского капитала, на право безвозмездного  получения земельного участка. </vt:lpstr>
      <vt:lpstr>15 мая 2012 года в отделе ЗАГС администрации Батыревского района отметили Международный день семьи. района В этот день произведена торжественная государственная регистрация рождения вторых детей – дочерей в семье Павла Александровича и Лилии Сергеевны Спиридоновых из с.Батырево и в семье Ремиса Муктесибовича  и Алсу Хатдесовна Валитовых из с. Шыгырдан.  У семьи Камалетдиновых из д.Полевые Бикшики – первый супружеский юбилей - «деревянная свадьба». Юбилей называют «деревянным» потому, что пять лет – это уже определенный запас прочности семьи. Вот и за это время у Зофера Абдулловича и Милевши Шайдулловны родились две дочки: Айгуль и Ильмира. «Молодожены» вспомнили день своего бракосочетания и на память расписались в Книге юбиляров семейной жизни отдела ЗАГС. Семья Владимира Васильевича и Елены Николаевны Каштановых из с.Батырево празднует в этом году «розовую» свадьбу. Это- первая круглая дата в семье и символом её являются розы. В семье Каштановых растут двое чудесных детей: Виктория и Василий. Глава семейства Владимир Васильевич на руках отнес свою хрупкую супругу на роспись в памятной Книге юбиляров семейной жизни, чем вызвал бурные аплодисменты гостей праздника.  Третья семейная пара – семья Камиля Минзагитовича и Миляуше Минхайдеровны Хасяновых из с. Шыгырдан празднуют «стеклянную» свадьбу, которая символизирует чистоту и ясность отношений в семье супругов, но, в то же время, хрупкость любви и супружеского взаимопонимания. </vt:lpstr>
      <vt:lpstr>Слайд 49</vt:lpstr>
      <vt:lpstr> Хочу я снова справить нашу свадьбу!                  Тебе на пальцы нанизать алмазы,            Которых ты не видела ни разу,          Произнести те ласковые речи,                        Которых не пришлось тебе услышать.  6 июля 2012 года, в преддверии дня, когда вся Россия отмечает День семьи, любви и верности, отдел ЗАГС администрации Батыревского района чествовал семьи, прожившие вместе 30 и более лет: - семью Задоровых Владимира Петровича и Софьи Андреевны из с.Батырево, отмечающую 56 лет семейной жизни  - семью Башировых Киаметдина Шарафутдинович и Раузы Ягафаровны из с.Шыгырданы, отмечающую 59 лет семейной жизни . Эти 2 семьи в 2012 году удостоены медали «За любовь и верность» - семью Яковлевых Василия Александровича и Антонины Петровны Яковлевых из села Норваш-Шигали,  отмечающую изумрудную свадьбу - 55 лет совместной жизни - семьи Закировых Минхариса Шакирзяновича и Камарии Халирахмановны из с.Шыгырданы и Бородкиных Василия Михайловича и Александры Терентьевны из с.Норваш-Шигали, отмечающих золотой юбилей совместной жизни; - семью Мулюковых Петра Васильевича и Альбины Александровны из с.Тойси, отмечающую  жемчужную свадьбу - 30 лет совместной жизни. </vt:lpstr>
      <vt:lpstr>Слайд 51</vt:lpstr>
      <vt:lpstr>Слайд 52</vt:lpstr>
      <vt:lpstr>Впервые необычная встреча прошла во Дворце бракосочетания Батыревского района. Учащиеся Батыревской средней школы №1 решили ознакомиться с работой отдела ЗАГС и вместе с классным руководителем в один из солнечных  сентябрьских дней пришли во Дворец. </vt:lpstr>
      <vt:lpstr>Слайд 54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ЗАГС администрации Батыревского района Чувашской Республики: прошлое и настоящее</dc:title>
  <dc:creator>Пользователь</dc:creator>
  <cp:lastModifiedBy>Горшков Константин</cp:lastModifiedBy>
  <cp:revision>48</cp:revision>
  <dcterms:created xsi:type="dcterms:W3CDTF">2012-11-19T08:37:35Z</dcterms:created>
  <dcterms:modified xsi:type="dcterms:W3CDTF">2012-12-13T11:12:41Z</dcterms:modified>
</cp:coreProperties>
</file>