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54" r:id="rId2"/>
    <p:sldMasterId id="2147483655" r:id="rId3"/>
    <p:sldMasterId id="2147483657" r:id="rId4"/>
  </p:sldMasterIdLst>
  <p:notesMasterIdLst>
    <p:notesMasterId r:id="rId21"/>
  </p:notesMasterIdLst>
  <p:handoutMasterIdLst>
    <p:handoutMasterId r:id="rId22"/>
  </p:handoutMasterIdLst>
  <p:sldIdLst>
    <p:sldId id="574" r:id="rId5"/>
    <p:sldId id="576" r:id="rId6"/>
    <p:sldId id="594" r:id="rId7"/>
    <p:sldId id="603" r:id="rId8"/>
    <p:sldId id="604" r:id="rId9"/>
    <p:sldId id="605" r:id="rId10"/>
    <p:sldId id="609" r:id="rId11"/>
    <p:sldId id="595" r:id="rId12"/>
    <p:sldId id="607" r:id="rId13"/>
    <p:sldId id="610" r:id="rId14"/>
    <p:sldId id="611" r:id="rId15"/>
    <p:sldId id="606" r:id="rId16"/>
    <p:sldId id="573" r:id="rId17"/>
    <p:sldId id="598" r:id="rId18"/>
    <p:sldId id="602" r:id="rId19"/>
    <p:sldId id="612" r:id="rId20"/>
  </p:sldIdLst>
  <p:sldSz cx="9144000" cy="6858000" type="screen4x3"/>
  <p:notesSz cx="9855200" cy="6731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300" b="1" kern="1200">
        <a:solidFill>
          <a:srgbClr val="004C72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300" b="1" kern="1200">
        <a:solidFill>
          <a:srgbClr val="004C72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300" b="1" kern="1200">
        <a:solidFill>
          <a:srgbClr val="004C72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300" b="1" kern="1200">
        <a:solidFill>
          <a:srgbClr val="004C72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300" b="1" kern="1200">
        <a:solidFill>
          <a:srgbClr val="004C7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300" b="1" kern="1200">
        <a:solidFill>
          <a:srgbClr val="004C7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300" b="1" kern="1200">
        <a:solidFill>
          <a:srgbClr val="004C7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300" b="1" kern="1200">
        <a:solidFill>
          <a:srgbClr val="004C7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300" b="1" kern="1200">
        <a:solidFill>
          <a:srgbClr val="004C7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DDDDDD"/>
    <a:srgbClr val="005986"/>
    <a:srgbClr val="86001A"/>
    <a:srgbClr val="FF5B7A"/>
    <a:srgbClr val="003366"/>
    <a:srgbClr val="000000"/>
    <a:srgbClr val="0E355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796" autoAdjust="0"/>
  </p:normalViewPr>
  <p:slideViewPr>
    <p:cSldViewPr>
      <p:cViewPr>
        <p:scale>
          <a:sx n="75" d="100"/>
          <a:sy n="75" d="100"/>
        </p:scale>
        <p:origin x="-540" y="-78"/>
      </p:cViewPr>
      <p:guideLst>
        <p:guide orient="horz" pos="225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4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2" rIns="92062" bIns="46032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6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2" rIns="92062" bIns="46032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2863"/>
            <a:ext cx="426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2" rIns="92062" bIns="46032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392863"/>
            <a:ext cx="426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2" rIns="92062" bIns="46032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fld id="{319FD04D-5604-4156-8A52-1233098AB1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2" rIns="92062" bIns="46032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0" y="0"/>
            <a:ext cx="426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2" rIns="92062" bIns="46032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4850" y="504825"/>
            <a:ext cx="3365500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038" y="3197225"/>
            <a:ext cx="722312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2" rIns="92062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2863"/>
            <a:ext cx="426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2" rIns="92062" bIns="46032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0" y="6392863"/>
            <a:ext cx="426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2" tIns="46032" rIns="92062" bIns="46032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fld id="{61E2DD8F-894C-438F-8179-0D0024C1A1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9EE767-9946-462A-BBDF-EF8C7EF867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64C5EE-DDB2-4270-AD68-A5BC65B5D9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5522912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55229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5B1134-7BC5-443E-BFEE-2140D7BB7C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30BA3-6BFA-4557-9F5A-4101607BBF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73877-03F2-4B25-8380-2DA3CD98B4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A8123-2B25-49B3-8390-056A781CDE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956D5-CAC9-4F8C-928E-FDB94EAA83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07A26-872C-497C-BE64-756C06BDD3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D1701-1CA5-460B-8EF8-FC4C28EDC6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10933-FD38-477C-AB98-4175690F39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41313-29ED-441B-9447-559D654AC6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4B8E88-E35B-475D-BB7C-9D62A908C9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43DB2-5762-48BA-B007-B92FE63775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3246D-263A-471A-81E0-E4A6FAE4A8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AFA73-6A03-45BC-AC84-D4C7598CCA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22542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800" i="1">
              <a:solidFill>
                <a:srgbClr val="005986"/>
              </a:solidFill>
            </a:endParaRPr>
          </a:p>
        </p:txBody>
      </p:sp>
      <p:sp>
        <p:nvSpPr>
          <p:cNvPr id="631811" name="Line 3"/>
          <p:cNvSpPr>
            <a:spLocks noChangeShapeType="1"/>
          </p:cNvSpPr>
          <p:nvPr userDrawn="1"/>
        </p:nvSpPr>
        <p:spPr bwMode="auto">
          <a:xfrm>
            <a:off x="971550" y="14128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31812" name="Line 4"/>
          <p:cNvSpPr>
            <a:spLocks noChangeShapeType="1"/>
          </p:cNvSpPr>
          <p:nvPr userDrawn="1"/>
        </p:nvSpPr>
        <p:spPr bwMode="auto">
          <a:xfrm>
            <a:off x="900113" y="1412875"/>
            <a:ext cx="7920037" cy="0"/>
          </a:xfrm>
          <a:prstGeom prst="line">
            <a:avLst/>
          </a:prstGeom>
          <a:noFill/>
          <a:ln w="1905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31813" name="Text Box 5"/>
          <p:cNvSpPr txBox="1">
            <a:spLocks noChangeArrowheads="1"/>
          </p:cNvSpPr>
          <p:nvPr userDrawn="1"/>
        </p:nvSpPr>
        <p:spPr bwMode="auto">
          <a:xfrm>
            <a:off x="4716463" y="549275"/>
            <a:ext cx="3960812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10000"/>
              </a:lnSpc>
              <a:spcBef>
                <a:spcPct val="50000"/>
              </a:spcBef>
            </a:pPr>
            <a:r>
              <a:rPr lang="ru-RU" sz="1200" i="1">
                <a:solidFill>
                  <a:srgbClr val="808080"/>
                </a:solidFill>
                <a:latin typeface="Times New Roman" pitchFamily="16" charset="0"/>
              </a:rPr>
              <a:t>Профессиональное содействие развитию российских </a:t>
            </a:r>
          </a:p>
          <a:p>
            <a:pPr algn="l">
              <a:lnSpc>
                <a:spcPct val="110000"/>
              </a:lnSpc>
            </a:pPr>
            <a:r>
              <a:rPr lang="ru-RU" sz="1200" i="1">
                <a:solidFill>
                  <a:srgbClr val="808080"/>
                </a:solidFill>
                <a:latin typeface="Times New Roman" pitchFamily="16" charset="0"/>
              </a:rPr>
              <a:t>и международных компаний и оптимизации системы государственного управления</a:t>
            </a:r>
          </a:p>
        </p:txBody>
      </p:sp>
      <p:grpSp>
        <p:nvGrpSpPr>
          <p:cNvPr id="631814" name="Group 6"/>
          <p:cNvGrpSpPr>
            <a:grpSpLocks/>
          </p:cNvGrpSpPr>
          <p:nvPr userDrawn="1"/>
        </p:nvGrpSpPr>
        <p:grpSpPr bwMode="auto">
          <a:xfrm>
            <a:off x="827088" y="5507038"/>
            <a:ext cx="7921625" cy="658812"/>
            <a:chOff x="521" y="3469"/>
            <a:chExt cx="4990" cy="415"/>
          </a:xfrm>
        </p:grpSpPr>
        <p:sp>
          <p:nvSpPr>
            <p:cNvPr id="631815" name="Line 7"/>
            <p:cNvSpPr>
              <a:spLocks noChangeShapeType="1"/>
            </p:cNvSpPr>
            <p:nvPr/>
          </p:nvSpPr>
          <p:spPr bwMode="auto">
            <a:xfrm>
              <a:off x="521" y="3793"/>
              <a:ext cx="4219" cy="0"/>
            </a:xfrm>
            <a:prstGeom prst="line">
              <a:avLst/>
            </a:prstGeom>
            <a:noFill/>
            <a:ln w="19050">
              <a:solidFill>
                <a:srgbClr val="0033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1816" name="Text Box 8"/>
            <p:cNvSpPr txBox="1">
              <a:spLocks noChangeArrowheads="1"/>
            </p:cNvSpPr>
            <p:nvPr/>
          </p:nvSpPr>
          <p:spPr bwMode="auto">
            <a:xfrm>
              <a:off x="4740" y="3469"/>
              <a:ext cx="771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ru-RU" sz="1200">
                  <a:solidFill>
                    <a:srgbClr val="003366"/>
                  </a:solidFill>
                </a:rPr>
                <a:t>Москва,</a:t>
              </a:r>
            </a:p>
            <a:p>
              <a:pPr algn="r">
                <a:lnSpc>
                  <a:spcPct val="90000"/>
                </a:lnSpc>
              </a:pPr>
              <a:r>
                <a:rPr lang="ru-RU" sz="2800">
                  <a:solidFill>
                    <a:srgbClr val="003366"/>
                  </a:solidFill>
                </a:rPr>
                <a:t>2009</a:t>
              </a:r>
            </a:p>
          </p:txBody>
        </p:sp>
      </p:grpSp>
      <p:sp>
        <p:nvSpPr>
          <p:cNvPr id="631817" name="Rectangle 9"/>
          <p:cNvSpPr>
            <a:spLocks noChangeArrowheads="1"/>
          </p:cNvSpPr>
          <p:nvPr userDrawn="1"/>
        </p:nvSpPr>
        <p:spPr bwMode="auto">
          <a:xfrm>
            <a:off x="0" y="6381750"/>
            <a:ext cx="9180513" cy="47625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1818" name="Line 10"/>
          <p:cNvSpPr>
            <a:spLocks noChangeShapeType="1"/>
          </p:cNvSpPr>
          <p:nvPr userDrawn="1"/>
        </p:nvSpPr>
        <p:spPr bwMode="auto">
          <a:xfrm flipH="1">
            <a:off x="0" y="6453188"/>
            <a:ext cx="918051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31819" name="Text Box 11"/>
          <p:cNvSpPr txBox="1">
            <a:spLocks noChangeArrowheads="1"/>
          </p:cNvSpPr>
          <p:nvPr userDrawn="1"/>
        </p:nvSpPr>
        <p:spPr bwMode="auto">
          <a:xfrm>
            <a:off x="4679950" y="6477000"/>
            <a:ext cx="41402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ЗАО </a:t>
            </a:r>
            <a:r>
              <a:rPr lang="ru-RU" sz="700" b="0">
                <a:solidFill>
                  <a:schemeClr val="bg1"/>
                </a:solidFill>
                <a:latin typeface="Arial Narrow" pitchFamily="34" charset="0"/>
              </a:rPr>
              <a:t>«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АКГ </a:t>
            </a:r>
            <a:r>
              <a:rPr lang="ru-RU" sz="700" b="0">
                <a:solidFill>
                  <a:schemeClr val="bg1"/>
                </a:solidFill>
                <a:latin typeface="Arial Narrow" pitchFamily="34" charset="0"/>
              </a:rPr>
              <a:t>«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Развитие бизнес-систем</a:t>
            </a:r>
            <a:r>
              <a:rPr lang="ru-RU" sz="800" b="0">
                <a:solidFill>
                  <a:schemeClr val="bg1"/>
                </a:solidFill>
                <a:latin typeface="Arial Narrow" pitchFamily="34" charset="0"/>
              </a:rPr>
              <a:t>»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тел.:  +7 (495) 967 6838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  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факс: +7 (495) 967 6843</a:t>
            </a:r>
            <a:br>
              <a:rPr lang="ru-RU" sz="700"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сайт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: http://www.rbsys.ru   e-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mail: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common@rbsys.ru</a:t>
            </a:r>
            <a:endParaRPr lang="ru-RU" sz="700">
              <a:solidFill>
                <a:schemeClr val="bg1"/>
              </a:solidFill>
              <a:latin typeface="Arial Narrow" pitchFamily="34" charset="0"/>
            </a:endParaRPr>
          </a:p>
          <a:p>
            <a:pPr algn="l">
              <a:spcBef>
                <a:spcPct val="50000"/>
              </a:spcBef>
            </a:pPr>
            <a:endParaRPr lang="ru-RU" sz="700" b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31820" name="Picture 12" descr="LOGO_Ru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404813"/>
            <a:ext cx="3024188" cy="788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71D89A-75CA-4174-B41F-E11FB1B654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6C6872-C755-4709-B48F-393A978E54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EB5874-45C8-48E6-A28B-2578633F4C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C9152B-1CD3-46BE-AB17-6BE49FC2B8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5C29AD-147F-46E9-BE5E-8D658771F5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DCC3C4-FC14-4DE0-97C8-B265712AF0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D47EB8-A0C9-45FE-BAD9-0FE46EC533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3A21E4-3432-4DF6-A070-3936FE7D62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E3360A-195F-4CC0-B699-35B720A967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AE6958-F6A1-49FF-ABA6-639EFD1D6B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84B306-F7AD-4737-B7E7-CDF8E74BA9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DCA98F-6253-4531-A5CE-730117B41C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4B69B0-02C0-4C2F-B012-941504C27E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0A9D8A-4E1F-4A93-91D2-F7AD920350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288" y="69215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86288" y="69215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32A473-F532-4555-95E9-FA17FCD20B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BA4723-F848-4EC3-A4BA-EB23B60972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84FF79-7021-4351-973C-6019C5CEFC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288" y="1052513"/>
            <a:ext cx="4038600" cy="4745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86288" y="1052513"/>
            <a:ext cx="4038600" cy="4745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F72E85-4280-4335-A1BA-083F22B974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AFAE5C-41BB-4621-8359-03E96652B8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0985FC-B359-42A3-B126-659C570F84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1EFC51-F90B-424D-B86D-BC0AF1A3E5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82A4B1-B1D7-444F-8F45-2ED4FDCF4B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5113" y="274638"/>
            <a:ext cx="2071687" cy="5522912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274638"/>
            <a:ext cx="6067425" cy="55229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0B8F86-7F37-4C93-A491-9CAA2B4C7F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95288" y="692150"/>
            <a:ext cx="4038600" cy="5105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86288" y="692150"/>
            <a:ext cx="4038600" cy="5105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8388350" y="6083300"/>
            <a:ext cx="287338" cy="287338"/>
          </a:xfrm>
        </p:spPr>
        <p:txBody>
          <a:bodyPr/>
          <a:lstStyle>
            <a:lvl1pPr>
              <a:defRPr/>
            </a:lvl1pPr>
          </a:lstStyle>
          <a:p>
            <a:fld id="{A59BF7E0-DFF4-49D9-9B43-55BF81D3B7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95288" y="692150"/>
            <a:ext cx="8229600" cy="51054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388350" y="6083300"/>
            <a:ext cx="287338" cy="287338"/>
          </a:xfrm>
        </p:spPr>
        <p:txBody>
          <a:bodyPr/>
          <a:lstStyle>
            <a:lvl1pPr>
              <a:defRPr/>
            </a:lvl1pPr>
          </a:lstStyle>
          <a:p>
            <a:fld id="{056AD811-F702-4EC6-8D3D-EECEAE82DB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4C8306-0561-460E-968C-0264C9D19F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28D54C-15E2-4823-BAD2-C7A31C6005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B675AE-016B-4BCF-B1CB-6CF4D48A61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957DC4-B48C-4E59-81A7-281200C9F6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D6EB0A-8012-4316-AA6D-3369A01FFE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052513"/>
            <a:ext cx="8229600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307227" name="Rectangle 27"/>
          <p:cNvSpPr>
            <a:spLocks noChangeArrowheads="1"/>
          </p:cNvSpPr>
          <p:nvPr userDrawn="1"/>
        </p:nvSpPr>
        <p:spPr bwMode="auto">
          <a:xfrm>
            <a:off x="0" y="0"/>
            <a:ext cx="9144000" cy="22542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800" i="1">
              <a:solidFill>
                <a:srgbClr val="005986"/>
              </a:solidFill>
            </a:endParaRPr>
          </a:p>
        </p:txBody>
      </p:sp>
      <p:sp>
        <p:nvSpPr>
          <p:cNvPr id="307228" name="Rectangle 28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800" i="1">
              <a:solidFill>
                <a:srgbClr val="005986"/>
              </a:solidFill>
            </a:endParaRPr>
          </a:p>
        </p:txBody>
      </p:sp>
      <p:grpSp>
        <p:nvGrpSpPr>
          <p:cNvPr id="307229" name="Group 29"/>
          <p:cNvGrpSpPr>
            <a:grpSpLocks/>
          </p:cNvGrpSpPr>
          <p:nvPr userDrawn="1"/>
        </p:nvGrpSpPr>
        <p:grpSpPr bwMode="auto">
          <a:xfrm>
            <a:off x="1368425" y="6345238"/>
            <a:ext cx="1439863" cy="396875"/>
            <a:chOff x="2155" y="83"/>
            <a:chExt cx="1587" cy="414"/>
          </a:xfrm>
        </p:grpSpPr>
        <p:sp>
          <p:nvSpPr>
            <p:cNvPr id="307230" name="AutoShape 30"/>
            <p:cNvSpPr>
              <a:spLocks noChangeAspect="1" noChangeArrowheads="1" noTextEdit="1"/>
            </p:cNvSpPr>
            <p:nvPr userDrawn="1"/>
          </p:nvSpPr>
          <p:spPr bwMode="auto">
            <a:xfrm>
              <a:off x="2155" y="83"/>
              <a:ext cx="1587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31" name="Freeform 31"/>
            <p:cNvSpPr>
              <a:spLocks noEditPoints="1"/>
            </p:cNvSpPr>
            <p:nvPr userDrawn="1"/>
          </p:nvSpPr>
          <p:spPr bwMode="auto">
            <a:xfrm>
              <a:off x="2903" y="196"/>
              <a:ext cx="839" cy="68"/>
            </a:xfrm>
            <a:custGeom>
              <a:avLst/>
              <a:gdLst/>
              <a:ahLst/>
              <a:cxnLst>
                <a:cxn ang="0">
                  <a:pos x="184" y="483"/>
                </a:cxn>
                <a:cxn ang="0">
                  <a:pos x="266" y="49"/>
                </a:cxn>
                <a:cxn ang="0">
                  <a:pos x="111" y="68"/>
                </a:cxn>
                <a:cxn ang="0">
                  <a:pos x="584" y="752"/>
                </a:cxn>
                <a:cxn ang="0">
                  <a:pos x="1061" y="688"/>
                </a:cxn>
                <a:cxn ang="0">
                  <a:pos x="836" y="741"/>
                </a:cxn>
                <a:cxn ang="0">
                  <a:pos x="907" y="672"/>
                </a:cxn>
                <a:cxn ang="0">
                  <a:pos x="953" y="423"/>
                </a:cxn>
                <a:cxn ang="0">
                  <a:pos x="931" y="318"/>
                </a:cxn>
                <a:cxn ang="0">
                  <a:pos x="939" y="69"/>
                </a:cxn>
                <a:cxn ang="0">
                  <a:pos x="796" y="67"/>
                </a:cxn>
                <a:cxn ang="0">
                  <a:pos x="1014" y="10"/>
                </a:cxn>
                <a:cxn ang="0">
                  <a:pos x="1058" y="316"/>
                </a:cxn>
                <a:cxn ang="0">
                  <a:pos x="1028" y="370"/>
                </a:cxn>
                <a:cxn ang="0">
                  <a:pos x="1443" y="714"/>
                </a:cxn>
                <a:cxn ang="0">
                  <a:pos x="1410" y="9"/>
                </a:cxn>
                <a:cxn ang="0">
                  <a:pos x="1447" y="318"/>
                </a:cxn>
                <a:cxn ang="0">
                  <a:pos x="1431" y="377"/>
                </a:cxn>
                <a:cxn ang="0">
                  <a:pos x="1337" y="82"/>
                </a:cxn>
                <a:cxn ang="0">
                  <a:pos x="1350" y="641"/>
                </a:cxn>
                <a:cxn ang="0">
                  <a:pos x="1341" y="670"/>
                </a:cxn>
                <a:cxn ang="0">
                  <a:pos x="2241" y="71"/>
                </a:cxn>
                <a:cxn ang="0">
                  <a:pos x="2450" y="436"/>
                </a:cxn>
                <a:cxn ang="0">
                  <a:pos x="3009" y="752"/>
                </a:cxn>
                <a:cxn ang="0">
                  <a:pos x="3710" y="752"/>
                </a:cxn>
                <a:cxn ang="0">
                  <a:pos x="3983" y="387"/>
                </a:cxn>
                <a:cxn ang="0">
                  <a:pos x="3843" y="680"/>
                </a:cxn>
                <a:cxn ang="0">
                  <a:pos x="4203" y="436"/>
                </a:cxn>
                <a:cxn ang="0">
                  <a:pos x="4697" y="749"/>
                </a:cxn>
                <a:cxn ang="0">
                  <a:pos x="4486" y="661"/>
                </a:cxn>
                <a:cxn ang="0">
                  <a:pos x="4640" y="676"/>
                </a:cxn>
                <a:cxn ang="0">
                  <a:pos x="4600" y="393"/>
                </a:cxn>
                <a:cxn ang="0">
                  <a:pos x="4650" y="271"/>
                </a:cxn>
                <a:cxn ang="0">
                  <a:pos x="4597" y="84"/>
                </a:cxn>
                <a:cxn ang="0">
                  <a:pos x="4561" y="2"/>
                </a:cxn>
                <a:cxn ang="0">
                  <a:pos x="4760" y="95"/>
                </a:cxn>
                <a:cxn ang="0">
                  <a:pos x="4698" y="352"/>
                </a:cxn>
                <a:cxn ang="0">
                  <a:pos x="4761" y="638"/>
                </a:cxn>
                <a:cxn ang="0">
                  <a:pos x="5257" y="0"/>
                </a:cxn>
                <a:cxn ang="0">
                  <a:pos x="5877" y="718"/>
                </a:cxn>
                <a:cxn ang="0">
                  <a:pos x="5637" y="723"/>
                </a:cxn>
                <a:cxn ang="0">
                  <a:pos x="5653" y="14"/>
                </a:cxn>
                <a:cxn ang="0">
                  <a:pos x="5883" y="39"/>
                </a:cxn>
                <a:cxn ang="0">
                  <a:pos x="5760" y="68"/>
                </a:cxn>
                <a:cxn ang="0">
                  <a:pos x="5745" y="681"/>
                </a:cxn>
                <a:cxn ang="0">
                  <a:pos x="7117" y="680"/>
                </a:cxn>
                <a:cxn ang="0">
                  <a:pos x="6882" y="741"/>
                </a:cxn>
                <a:cxn ang="0">
                  <a:pos x="6856" y="37"/>
                </a:cxn>
                <a:cxn ang="0">
                  <a:pos x="7092" y="19"/>
                </a:cxn>
                <a:cxn ang="0">
                  <a:pos x="6999" y="76"/>
                </a:cxn>
                <a:cxn ang="0">
                  <a:pos x="6959" y="673"/>
                </a:cxn>
                <a:cxn ang="0">
                  <a:pos x="7120" y="640"/>
                </a:cxn>
                <a:cxn ang="0">
                  <a:pos x="7907" y="709"/>
                </a:cxn>
                <a:cxn ang="0">
                  <a:pos x="7667" y="731"/>
                </a:cxn>
                <a:cxn ang="0">
                  <a:pos x="7668" y="20"/>
                </a:cxn>
                <a:cxn ang="0">
                  <a:pos x="7901" y="31"/>
                </a:cxn>
                <a:cxn ang="0">
                  <a:pos x="7788" y="70"/>
                </a:cxn>
                <a:cxn ang="0">
                  <a:pos x="7764" y="679"/>
                </a:cxn>
                <a:cxn ang="0">
                  <a:pos x="8208" y="71"/>
                </a:cxn>
                <a:cxn ang="0">
                  <a:pos x="8645" y="391"/>
                </a:cxn>
                <a:cxn ang="0">
                  <a:pos x="9074" y="0"/>
                </a:cxn>
              </a:cxnLst>
              <a:rect l="0" t="0" r="r" b="b"/>
              <a:pathLst>
                <a:path w="9229" h="752">
                  <a:moveTo>
                    <a:pt x="275" y="369"/>
                  </a:moveTo>
                  <a:lnTo>
                    <a:pt x="275" y="386"/>
                  </a:lnTo>
                  <a:lnTo>
                    <a:pt x="272" y="401"/>
                  </a:lnTo>
                  <a:lnTo>
                    <a:pt x="270" y="417"/>
                  </a:lnTo>
                  <a:lnTo>
                    <a:pt x="266" y="430"/>
                  </a:lnTo>
                  <a:lnTo>
                    <a:pt x="261" y="442"/>
                  </a:lnTo>
                  <a:lnTo>
                    <a:pt x="255" y="452"/>
                  </a:lnTo>
                  <a:lnTo>
                    <a:pt x="248" y="460"/>
                  </a:lnTo>
                  <a:lnTo>
                    <a:pt x="240" y="467"/>
                  </a:lnTo>
                  <a:lnTo>
                    <a:pt x="234" y="471"/>
                  </a:lnTo>
                  <a:lnTo>
                    <a:pt x="228" y="474"/>
                  </a:lnTo>
                  <a:lnTo>
                    <a:pt x="220" y="477"/>
                  </a:lnTo>
                  <a:lnTo>
                    <a:pt x="212" y="480"/>
                  </a:lnTo>
                  <a:lnTo>
                    <a:pt x="204" y="481"/>
                  </a:lnTo>
                  <a:lnTo>
                    <a:pt x="194" y="482"/>
                  </a:lnTo>
                  <a:lnTo>
                    <a:pt x="184" y="483"/>
                  </a:lnTo>
                  <a:lnTo>
                    <a:pt x="173" y="483"/>
                  </a:lnTo>
                  <a:lnTo>
                    <a:pt x="111" y="483"/>
                  </a:lnTo>
                  <a:lnTo>
                    <a:pt x="111" y="752"/>
                  </a:lnTo>
                  <a:lnTo>
                    <a:pt x="0" y="752"/>
                  </a:lnTo>
                  <a:lnTo>
                    <a:pt x="0" y="0"/>
                  </a:lnTo>
                  <a:lnTo>
                    <a:pt x="173" y="0"/>
                  </a:lnTo>
                  <a:lnTo>
                    <a:pt x="194" y="1"/>
                  </a:lnTo>
                  <a:lnTo>
                    <a:pt x="212" y="3"/>
                  </a:lnTo>
                  <a:lnTo>
                    <a:pt x="219" y="5"/>
                  </a:lnTo>
                  <a:lnTo>
                    <a:pt x="227" y="7"/>
                  </a:lnTo>
                  <a:lnTo>
                    <a:pt x="232" y="9"/>
                  </a:lnTo>
                  <a:lnTo>
                    <a:pt x="237" y="13"/>
                  </a:lnTo>
                  <a:lnTo>
                    <a:pt x="246" y="19"/>
                  </a:lnTo>
                  <a:lnTo>
                    <a:pt x="254" y="28"/>
                  </a:lnTo>
                  <a:lnTo>
                    <a:pt x="260" y="38"/>
                  </a:lnTo>
                  <a:lnTo>
                    <a:pt x="266" y="49"/>
                  </a:lnTo>
                  <a:lnTo>
                    <a:pt x="269" y="62"/>
                  </a:lnTo>
                  <a:lnTo>
                    <a:pt x="272" y="76"/>
                  </a:lnTo>
                  <a:lnTo>
                    <a:pt x="275" y="92"/>
                  </a:lnTo>
                  <a:lnTo>
                    <a:pt x="275" y="110"/>
                  </a:lnTo>
                  <a:lnTo>
                    <a:pt x="275" y="369"/>
                  </a:lnTo>
                  <a:close/>
                  <a:moveTo>
                    <a:pt x="163" y="377"/>
                  </a:moveTo>
                  <a:lnTo>
                    <a:pt x="163" y="107"/>
                  </a:lnTo>
                  <a:lnTo>
                    <a:pt x="162" y="96"/>
                  </a:lnTo>
                  <a:lnTo>
                    <a:pt x="160" y="89"/>
                  </a:lnTo>
                  <a:lnTo>
                    <a:pt x="157" y="82"/>
                  </a:lnTo>
                  <a:lnTo>
                    <a:pt x="151" y="77"/>
                  </a:lnTo>
                  <a:lnTo>
                    <a:pt x="145" y="74"/>
                  </a:lnTo>
                  <a:lnTo>
                    <a:pt x="139" y="70"/>
                  </a:lnTo>
                  <a:lnTo>
                    <a:pt x="133" y="69"/>
                  </a:lnTo>
                  <a:lnTo>
                    <a:pt x="126" y="68"/>
                  </a:lnTo>
                  <a:lnTo>
                    <a:pt x="111" y="68"/>
                  </a:lnTo>
                  <a:lnTo>
                    <a:pt x="111" y="415"/>
                  </a:lnTo>
                  <a:lnTo>
                    <a:pt x="125" y="415"/>
                  </a:lnTo>
                  <a:lnTo>
                    <a:pt x="132" y="415"/>
                  </a:lnTo>
                  <a:lnTo>
                    <a:pt x="137" y="413"/>
                  </a:lnTo>
                  <a:lnTo>
                    <a:pt x="141" y="412"/>
                  </a:lnTo>
                  <a:lnTo>
                    <a:pt x="146" y="410"/>
                  </a:lnTo>
                  <a:lnTo>
                    <a:pt x="150" y="408"/>
                  </a:lnTo>
                  <a:lnTo>
                    <a:pt x="153" y="405"/>
                  </a:lnTo>
                  <a:lnTo>
                    <a:pt x="157" y="401"/>
                  </a:lnTo>
                  <a:lnTo>
                    <a:pt x="159" y="398"/>
                  </a:lnTo>
                  <a:lnTo>
                    <a:pt x="161" y="394"/>
                  </a:lnTo>
                  <a:lnTo>
                    <a:pt x="162" y="389"/>
                  </a:lnTo>
                  <a:lnTo>
                    <a:pt x="163" y="384"/>
                  </a:lnTo>
                  <a:lnTo>
                    <a:pt x="163" y="377"/>
                  </a:lnTo>
                  <a:close/>
                  <a:moveTo>
                    <a:pt x="695" y="752"/>
                  </a:moveTo>
                  <a:lnTo>
                    <a:pt x="584" y="752"/>
                  </a:lnTo>
                  <a:lnTo>
                    <a:pt x="568" y="546"/>
                  </a:lnTo>
                  <a:lnTo>
                    <a:pt x="491" y="546"/>
                  </a:lnTo>
                  <a:lnTo>
                    <a:pt x="473" y="752"/>
                  </a:lnTo>
                  <a:lnTo>
                    <a:pt x="364" y="752"/>
                  </a:lnTo>
                  <a:lnTo>
                    <a:pt x="445" y="0"/>
                  </a:lnTo>
                  <a:lnTo>
                    <a:pt x="613" y="0"/>
                  </a:lnTo>
                  <a:lnTo>
                    <a:pt x="695" y="752"/>
                  </a:lnTo>
                  <a:close/>
                  <a:moveTo>
                    <a:pt x="563" y="473"/>
                  </a:moveTo>
                  <a:lnTo>
                    <a:pt x="532" y="90"/>
                  </a:lnTo>
                  <a:lnTo>
                    <a:pt x="527" y="90"/>
                  </a:lnTo>
                  <a:lnTo>
                    <a:pt x="496" y="473"/>
                  </a:lnTo>
                  <a:lnTo>
                    <a:pt x="563" y="473"/>
                  </a:lnTo>
                  <a:close/>
                  <a:moveTo>
                    <a:pt x="1067" y="638"/>
                  </a:moveTo>
                  <a:lnTo>
                    <a:pt x="1066" y="656"/>
                  </a:lnTo>
                  <a:lnTo>
                    <a:pt x="1064" y="673"/>
                  </a:lnTo>
                  <a:lnTo>
                    <a:pt x="1061" y="688"/>
                  </a:lnTo>
                  <a:lnTo>
                    <a:pt x="1058" y="701"/>
                  </a:lnTo>
                  <a:lnTo>
                    <a:pt x="1052" y="713"/>
                  </a:lnTo>
                  <a:lnTo>
                    <a:pt x="1047" y="723"/>
                  </a:lnTo>
                  <a:lnTo>
                    <a:pt x="1039" y="731"/>
                  </a:lnTo>
                  <a:lnTo>
                    <a:pt x="1032" y="738"/>
                  </a:lnTo>
                  <a:lnTo>
                    <a:pt x="1026" y="741"/>
                  </a:lnTo>
                  <a:lnTo>
                    <a:pt x="1020" y="745"/>
                  </a:lnTo>
                  <a:lnTo>
                    <a:pt x="1011" y="747"/>
                  </a:lnTo>
                  <a:lnTo>
                    <a:pt x="1002" y="749"/>
                  </a:lnTo>
                  <a:lnTo>
                    <a:pt x="980" y="751"/>
                  </a:lnTo>
                  <a:lnTo>
                    <a:pt x="955" y="752"/>
                  </a:lnTo>
                  <a:lnTo>
                    <a:pt x="892" y="752"/>
                  </a:lnTo>
                  <a:lnTo>
                    <a:pt x="876" y="752"/>
                  </a:lnTo>
                  <a:lnTo>
                    <a:pt x="862" y="750"/>
                  </a:lnTo>
                  <a:lnTo>
                    <a:pt x="848" y="746"/>
                  </a:lnTo>
                  <a:lnTo>
                    <a:pt x="836" y="741"/>
                  </a:lnTo>
                  <a:lnTo>
                    <a:pt x="827" y="735"/>
                  </a:lnTo>
                  <a:lnTo>
                    <a:pt x="817" y="727"/>
                  </a:lnTo>
                  <a:lnTo>
                    <a:pt x="809" y="718"/>
                  </a:lnTo>
                  <a:lnTo>
                    <a:pt x="803" y="709"/>
                  </a:lnTo>
                  <a:lnTo>
                    <a:pt x="800" y="702"/>
                  </a:lnTo>
                  <a:lnTo>
                    <a:pt x="797" y="696"/>
                  </a:lnTo>
                  <a:lnTo>
                    <a:pt x="795" y="688"/>
                  </a:lnTo>
                  <a:lnTo>
                    <a:pt x="794" y="679"/>
                  </a:lnTo>
                  <a:lnTo>
                    <a:pt x="792" y="661"/>
                  </a:lnTo>
                  <a:lnTo>
                    <a:pt x="791" y="639"/>
                  </a:lnTo>
                  <a:lnTo>
                    <a:pt x="791" y="489"/>
                  </a:lnTo>
                  <a:lnTo>
                    <a:pt x="902" y="489"/>
                  </a:lnTo>
                  <a:lnTo>
                    <a:pt x="902" y="658"/>
                  </a:lnTo>
                  <a:lnTo>
                    <a:pt x="903" y="664"/>
                  </a:lnTo>
                  <a:lnTo>
                    <a:pt x="904" y="668"/>
                  </a:lnTo>
                  <a:lnTo>
                    <a:pt x="907" y="672"/>
                  </a:lnTo>
                  <a:lnTo>
                    <a:pt x="911" y="676"/>
                  </a:lnTo>
                  <a:lnTo>
                    <a:pt x="916" y="679"/>
                  </a:lnTo>
                  <a:lnTo>
                    <a:pt x="920" y="681"/>
                  </a:lnTo>
                  <a:lnTo>
                    <a:pt x="925" y="682"/>
                  </a:lnTo>
                  <a:lnTo>
                    <a:pt x="929" y="684"/>
                  </a:lnTo>
                  <a:lnTo>
                    <a:pt x="934" y="684"/>
                  </a:lnTo>
                  <a:lnTo>
                    <a:pt x="937" y="681"/>
                  </a:lnTo>
                  <a:lnTo>
                    <a:pt x="941" y="679"/>
                  </a:lnTo>
                  <a:lnTo>
                    <a:pt x="946" y="676"/>
                  </a:lnTo>
                  <a:lnTo>
                    <a:pt x="950" y="673"/>
                  </a:lnTo>
                  <a:lnTo>
                    <a:pt x="953" y="668"/>
                  </a:lnTo>
                  <a:lnTo>
                    <a:pt x="954" y="664"/>
                  </a:lnTo>
                  <a:lnTo>
                    <a:pt x="955" y="658"/>
                  </a:lnTo>
                  <a:lnTo>
                    <a:pt x="955" y="443"/>
                  </a:lnTo>
                  <a:lnTo>
                    <a:pt x="954" y="432"/>
                  </a:lnTo>
                  <a:lnTo>
                    <a:pt x="953" y="423"/>
                  </a:lnTo>
                  <a:lnTo>
                    <a:pt x="950" y="416"/>
                  </a:lnTo>
                  <a:lnTo>
                    <a:pt x="946" y="409"/>
                  </a:lnTo>
                  <a:lnTo>
                    <a:pt x="942" y="405"/>
                  </a:lnTo>
                  <a:lnTo>
                    <a:pt x="938" y="401"/>
                  </a:lnTo>
                  <a:lnTo>
                    <a:pt x="932" y="399"/>
                  </a:lnTo>
                  <a:lnTo>
                    <a:pt x="927" y="396"/>
                  </a:lnTo>
                  <a:lnTo>
                    <a:pt x="920" y="395"/>
                  </a:lnTo>
                  <a:lnTo>
                    <a:pt x="913" y="393"/>
                  </a:lnTo>
                  <a:lnTo>
                    <a:pt x="905" y="393"/>
                  </a:lnTo>
                  <a:lnTo>
                    <a:pt x="896" y="392"/>
                  </a:lnTo>
                  <a:lnTo>
                    <a:pt x="853" y="392"/>
                  </a:lnTo>
                  <a:lnTo>
                    <a:pt x="853" y="323"/>
                  </a:lnTo>
                  <a:lnTo>
                    <a:pt x="896" y="323"/>
                  </a:lnTo>
                  <a:lnTo>
                    <a:pt x="910" y="322"/>
                  </a:lnTo>
                  <a:lnTo>
                    <a:pt x="922" y="321"/>
                  </a:lnTo>
                  <a:lnTo>
                    <a:pt x="931" y="318"/>
                  </a:lnTo>
                  <a:lnTo>
                    <a:pt x="940" y="312"/>
                  </a:lnTo>
                  <a:lnTo>
                    <a:pt x="943" y="309"/>
                  </a:lnTo>
                  <a:lnTo>
                    <a:pt x="947" y="306"/>
                  </a:lnTo>
                  <a:lnTo>
                    <a:pt x="949" y="301"/>
                  </a:lnTo>
                  <a:lnTo>
                    <a:pt x="951" y="297"/>
                  </a:lnTo>
                  <a:lnTo>
                    <a:pt x="953" y="291"/>
                  </a:lnTo>
                  <a:lnTo>
                    <a:pt x="954" y="285"/>
                  </a:lnTo>
                  <a:lnTo>
                    <a:pt x="954" y="278"/>
                  </a:lnTo>
                  <a:lnTo>
                    <a:pt x="955" y="271"/>
                  </a:lnTo>
                  <a:lnTo>
                    <a:pt x="955" y="89"/>
                  </a:lnTo>
                  <a:lnTo>
                    <a:pt x="954" y="83"/>
                  </a:lnTo>
                  <a:lnTo>
                    <a:pt x="953" y="79"/>
                  </a:lnTo>
                  <a:lnTo>
                    <a:pt x="951" y="76"/>
                  </a:lnTo>
                  <a:lnTo>
                    <a:pt x="947" y="73"/>
                  </a:lnTo>
                  <a:lnTo>
                    <a:pt x="943" y="71"/>
                  </a:lnTo>
                  <a:lnTo>
                    <a:pt x="939" y="69"/>
                  </a:lnTo>
                  <a:lnTo>
                    <a:pt x="935" y="68"/>
                  </a:lnTo>
                  <a:lnTo>
                    <a:pt x="930" y="68"/>
                  </a:lnTo>
                  <a:lnTo>
                    <a:pt x="926" y="68"/>
                  </a:lnTo>
                  <a:lnTo>
                    <a:pt x="922" y="69"/>
                  </a:lnTo>
                  <a:lnTo>
                    <a:pt x="916" y="71"/>
                  </a:lnTo>
                  <a:lnTo>
                    <a:pt x="912" y="74"/>
                  </a:lnTo>
                  <a:lnTo>
                    <a:pt x="907" y="77"/>
                  </a:lnTo>
                  <a:lnTo>
                    <a:pt x="904" y="81"/>
                  </a:lnTo>
                  <a:lnTo>
                    <a:pt x="903" y="84"/>
                  </a:lnTo>
                  <a:lnTo>
                    <a:pt x="902" y="89"/>
                  </a:lnTo>
                  <a:lnTo>
                    <a:pt x="902" y="240"/>
                  </a:lnTo>
                  <a:lnTo>
                    <a:pt x="791" y="240"/>
                  </a:lnTo>
                  <a:lnTo>
                    <a:pt x="791" y="118"/>
                  </a:lnTo>
                  <a:lnTo>
                    <a:pt x="792" y="96"/>
                  </a:lnTo>
                  <a:lnTo>
                    <a:pt x="794" y="76"/>
                  </a:lnTo>
                  <a:lnTo>
                    <a:pt x="796" y="67"/>
                  </a:lnTo>
                  <a:lnTo>
                    <a:pt x="798" y="58"/>
                  </a:lnTo>
                  <a:lnTo>
                    <a:pt x="802" y="52"/>
                  </a:lnTo>
                  <a:lnTo>
                    <a:pt x="805" y="44"/>
                  </a:lnTo>
                  <a:lnTo>
                    <a:pt x="812" y="34"/>
                  </a:lnTo>
                  <a:lnTo>
                    <a:pt x="821" y="25"/>
                  </a:lnTo>
                  <a:lnTo>
                    <a:pt x="830" y="17"/>
                  </a:lnTo>
                  <a:lnTo>
                    <a:pt x="842" y="10"/>
                  </a:lnTo>
                  <a:lnTo>
                    <a:pt x="854" y="6"/>
                  </a:lnTo>
                  <a:lnTo>
                    <a:pt x="867" y="2"/>
                  </a:lnTo>
                  <a:lnTo>
                    <a:pt x="882" y="1"/>
                  </a:lnTo>
                  <a:lnTo>
                    <a:pt x="899" y="0"/>
                  </a:lnTo>
                  <a:lnTo>
                    <a:pt x="955" y="0"/>
                  </a:lnTo>
                  <a:lnTo>
                    <a:pt x="972" y="1"/>
                  </a:lnTo>
                  <a:lnTo>
                    <a:pt x="988" y="2"/>
                  </a:lnTo>
                  <a:lnTo>
                    <a:pt x="1002" y="6"/>
                  </a:lnTo>
                  <a:lnTo>
                    <a:pt x="1014" y="10"/>
                  </a:lnTo>
                  <a:lnTo>
                    <a:pt x="1026" y="17"/>
                  </a:lnTo>
                  <a:lnTo>
                    <a:pt x="1036" y="25"/>
                  </a:lnTo>
                  <a:lnTo>
                    <a:pt x="1045" y="33"/>
                  </a:lnTo>
                  <a:lnTo>
                    <a:pt x="1052" y="43"/>
                  </a:lnTo>
                  <a:lnTo>
                    <a:pt x="1056" y="50"/>
                  </a:lnTo>
                  <a:lnTo>
                    <a:pt x="1058" y="57"/>
                  </a:lnTo>
                  <a:lnTo>
                    <a:pt x="1061" y="66"/>
                  </a:lnTo>
                  <a:lnTo>
                    <a:pt x="1063" y="75"/>
                  </a:lnTo>
                  <a:lnTo>
                    <a:pt x="1066" y="95"/>
                  </a:lnTo>
                  <a:lnTo>
                    <a:pt x="1067" y="118"/>
                  </a:lnTo>
                  <a:lnTo>
                    <a:pt x="1067" y="275"/>
                  </a:lnTo>
                  <a:lnTo>
                    <a:pt x="1067" y="285"/>
                  </a:lnTo>
                  <a:lnTo>
                    <a:pt x="1066" y="294"/>
                  </a:lnTo>
                  <a:lnTo>
                    <a:pt x="1063" y="301"/>
                  </a:lnTo>
                  <a:lnTo>
                    <a:pt x="1061" y="310"/>
                  </a:lnTo>
                  <a:lnTo>
                    <a:pt x="1058" y="316"/>
                  </a:lnTo>
                  <a:lnTo>
                    <a:pt x="1055" y="323"/>
                  </a:lnTo>
                  <a:lnTo>
                    <a:pt x="1050" y="328"/>
                  </a:lnTo>
                  <a:lnTo>
                    <a:pt x="1045" y="334"/>
                  </a:lnTo>
                  <a:lnTo>
                    <a:pt x="1039" y="338"/>
                  </a:lnTo>
                  <a:lnTo>
                    <a:pt x="1034" y="343"/>
                  </a:lnTo>
                  <a:lnTo>
                    <a:pt x="1026" y="346"/>
                  </a:lnTo>
                  <a:lnTo>
                    <a:pt x="1020" y="348"/>
                  </a:lnTo>
                  <a:lnTo>
                    <a:pt x="1011" y="350"/>
                  </a:lnTo>
                  <a:lnTo>
                    <a:pt x="1003" y="352"/>
                  </a:lnTo>
                  <a:lnTo>
                    <a:pt x="994" y="352"/>
                  </a:lnTo>
                  <a:lnTo>
                    <a:pt x="985" y="354"/>
                  </a:lnTo>
                  <a:lnTo>
                    <a:pt x="985" y="361"/>
                  </a:lnTo>
                  <a:lnTo>
                    <a:pt x="997" y="361"/>
                  </a:lnTo>
                  <a:lnTo>
                    <a:pt x="1009" y="363"/>
                  </a:lnTo>
                  <a:lnTo>
                    <a:pt x="1020" y="366"/>
                  </a:lnTo>
                  <a:lnTo>
                    <a:pt x="1028" y="370"/>
                  </a:lnTo>
                  <a:lnTo>
                    <a:pt x="1037" y="374"/>
                  </a:lnTo>
                  <a:lnTo>
                    <a:pt x="1045" y="380"/>
                  </a:lnTo>
                  <a:lnTo>
                    <a:pt x="1051" y="387"/>
                  </a:lnTo>
                  <a:lnTo>
                    <a:pt x="1057" y="395"/>
                  </a:lnTo>
                  <a:lnTo>
                    <a:pt x="1061" y="405"/>
                  </a:lnTo>
                  <a:lnTo>
                    <a:pt x="1064" y="417"/>
                  </a:lnTo>
                  <a:lnTo>
                    <a:pt x="1066" y="429"/>
                  </a:lnTo>
                  <a:lnTo>
                    <a:pt x="1067" y="443"/>
                  </a:lnTo>
                  <a:lnTo>
                    <a:pt x="1067" y="638"/>
                  </a:lnTo>
                  <a:close/>
                  <a:moveTo>
                    <a:pt x="1459" y="648"/>
                  </a:moveTo>
                  <a:lnTo>
                    <a:pt x="1458" y="668"/>
                  </a:lnTo>
                  <a:lnTo>
                    <a:pt x="1455" y="686"/>
                  </a:lnTo>
                  <a:lnTo>
                    <a:pt x="1453" y="693"/>
                  </a:lnTo>
                  <a:lnTo>
                    <a:pt x="1451" y="701"/>
                  </a:lnTo>
                  <a:lnTo>
                    <a:pt x="1447" y="708"/>
                  </a:lnTo>
                  <a:lnTo>
                    <a:pt x="1443" y="714"/>
                  </a:lnTo>
                  <a:lnTo>
                    <a:pt x="1437" y="723"/>
                  </a:lnTo>
                  <a:lnTo>
                    <a:pt x="1428" y="730"/>
                  </a:lnTo>
                  <a:lnTo>
                    <a:pt x="1418" y="737"/>
                  </a:lnTo>
                  <a:lnTo>
                    <a:pt x="1407" y="742"/>
                  </a:lnTo>
                  <a:lnTo>
                    <a:pt x="1395" y="747"/>
                  </a:lnTo>
                  <a:lnTo>
                    <a:pt x="1381" y="750"/>
                  </a:lnTo>
                  <a:lnTo>
                    <a:pt x="1366" y="752"/>
                  </a:lnTo>
                  <a:lnTo>
                    <a:pt x="1349" y="752"/>
                  </a:lnTo>
                  <a:lnTo>
                    <a:pt x="1187" y="752"/>
                  </a:lnTo>
                  <a:lnTo>
                    <a:pt x="1187" y="0"/>
                  </a:lnTo>
                  <a:lnTo>
                    <a:pt x="1353" y="0"/>
                  </a:lnTo>
                  <a:lnTo>
                    <a:pt x="1366" y="0"/>
                  </a:lnTo>
                  <a:lnTo>
                    <a:pt x="1379" y="1"/>
                  </a:lnTo>
                  <a:lnTo>
                    <a:pt x="1390" y="3"/>
                  </a:lnTo>
                  <a:lnTo>
                    <a:pt x="1401" y="5"/>
                  </a:lnTo>
                  <a:lnTo>
                    <a:pt x="1410" y="9"/>
                  </a:lnTo>
                  <a:lnTo>
                    <a:pt x="1419" y="13"/>
                  </a:lnTo>
                  <a:lnTo>
                    <a:pt x="1427" y="18"/>
                  </a:lnTo>
                  <a:lnTo>
                    <a:pt x="1434" y="23"/>
                  </a:lnTo>
                  <a:lnTo>
                    <a:pt x="1440" y="30"/>
                  </a:lnTo>
                  <a:lnTo>
                    <a:pt x="1445" y="38"/>
                  </a:lnTo>
                  <a:lnTo>
                    <a:pt x="1450" y="47"/>
                  </a:lnTo>
                  <a:lnTo>
                    <a:pt x="1453" y="57"/>
                  </a:lnTo>
                  <a:lnTo>
                    <a:pt x="1455" y="68"/>
                  </a:lnTo>
                  <a:lnTo>
                    <a:pt x="1457" y="81"/>
                  </a:lnTo>
                  <a:lnTo>
                    <a:pt x="1458" y="94"/>
                  </a:lnTo>
                  <a:lnTo>
                    <a:pt x="1459" y="110"/>
                  </a:lnTo>
                  <a:lnTo>
                    <a:pt x="1459" y="266"/>
                  </a:lnTo>
                  <a:lnTo>
                    <a:pt x="1458" y="281"/>
                  </a:lnTo>
                  <a:lnTo>
                    <a:pt x="1456" y="295"/>
                  </a:lnTo>
                  <a:lnTo>
                    <a:pt x="1453" y="307"/>
                  </a:lnTo>
                  <a:lnTo>
                    <a:pt x="1447" y="318"/>
                  </a:lnTo>
                  <a:lnTo>
                    <a:pt x="1443" y="326"/>
                  </a:lnTo>
                  <a:lnTo>
                    <a:pt x="1437" y="333"/>
                  </a:lnTo>
                  <a:lnTo>
                    <a:pt x="1429" y="339"/>
                  </a:lnTo>
                  <a:lnTo>
                    <a:pt x="1421" y="345"/>
                  </a:lnTo>
                  <a:lnTo>
                    <a:pt x="1413" y="348"/>
                  </a:lnTo>
                  <a:lnTo>
                    <a:pt x="1402" y="351"/>
                  </a:lnTo>
                  <a:lnTo>
                    <a:pt x="1391" y="352"/>
                  </a:lnTo>
                  <a:lnTo>
                    <a:pt x="1379" y="354"/>
                  </a:lnTo>
                  <a:lnTo>
                    <a:pt x="1379" y="361"/>
                  </a:lnTo>
                  <a:lnTo>
                    <a:pt x="1387" y="361"/>
                  </a:lnTo>
                  <a:lnTo>
                    <a:pt x="1396" y="362"/>
                  </a:lnTo>
                  <a:lnTo>
                    <a:pt x="1404" y="364"/>
                  </a:lnTo>
                  <a:lnTo>
                    <a:pt x="1411" y="367"/>
                  </a:lnTo>
                  <a:lnTo>
                    <a:pt x="1419" y="369"/>
                  </a:lnTo>
                  <a:lnTo>
                    <a:pt x="1426" y="373"/>
                  </a:lnTo>
                  <a:lnTo>
                    <a:pt x="1431" y="377"/>
                  </a:lnTo>
                  <a:lnTo>
                    <a:pt x="1438" y="382"/>
                  </a:lnTo>
                  <a:lnTo>
                    <a:pt x="1442" y="388"/>
                  </a:lnTo>
                  <a:lnTo>
                    <a:pt x="1446" y="394"/>
                  </a:lnTo>
                  <a:lnTo>
                    <a:pt x="1451" y="400"/>
                  </a:lnTo>
                  <a:lnTo>
                    <a:pt x="1454" y="408"/>
                  </a:lnTo>
                  <a:lnTo>
                    <a:pt x="1456" y="416"/>
                  </a:lnTo>
                  <a:lnTo>
                    <a:pt x="1457" y="423"/>
                  </a:lnTo>
                  <a:lnTo>
                    <a:pt x="1458" y="432"/>
                  </a:lnTo>
                  <a:lnTo>
                    <a:pt x="1459" y="441"/>
                  </a:lnTo>
                  <a:lnTo>
                    <a:pt x="1459" y="648"/>
                  </a:lnTo>
                  <a:close/>
                  <a:moveTo>
                    <a:pt x="1350" y="288"/>
                  </a:moveTo>
                  <a:lnTo>
                    <a:pt x="1350" y="110"/>
                  </a:lnTo>
                  <a:lnTo>
                    <a:pt x="1349" y="101"/>
                  </a:lnTo>
                  <a:lnTo>
                    <a:pt x="1347" y="94"/>
                  </a:lnTo>
                  <a:lnTo>
                    <a:pt x="1343" y="88"/>
                  </a:lnTo>
                  <a:lnTo>
                    <a:pt x="1337" y="82"/>
                  </a:lnTo>
                  <a:lnTo>
                    <a:pt x="1331" y="78"/>
                  </a:lnTo>
                  <a:lnTo>
                    <a:pt x="1324" y="75"/>
                  </a:lnTo>
                  <a:lnTo>
                    <a:pt x="1318" y="73"/>
                  </a:lnTo>
                  <a:lnTo>
                    <a:pt x="1310" y="71"/>
                  </a:lnTo>
                  <a:lnTo>
                    <a:pt x="1298" y="71"/>
                  </a:lnTo>
                  <a:lnTo>
                    <a:pt x="1298" y="323"/>
                  </a:lnTo>
                  <a:lnTo>
                    <a:pt x="1309" y="323"/>
                  </a:lnTo>
                  <a:lnTo>
                    <a:pt x="1319" y="323"/>
                  </a:lnTo>
                  <a:lnTo>
                    <a:pt x="1327" y="321"/>
                  </a:lnTo>
                  <a:lnTo>
                    <a:pt x="1334" y="319"/>
                  </a:lnTo>
                  <a:lnTo>
                    <a:pt x="1339" y="314"/>
                  </a:lnTo>
                  <a:lnTo>
                    <a:pt x="1344" y="310"/>
                  </a:lnTo>
                  <a:lnTo>
                    <a:pt x="1347" y="303"/>
                  </a:lnTo>
                  <a:lnTo>
                    <a:pt x="1349" y="297"/>
                  </a:lnTo>
                  <a:lnTo>
                    <a:pt x="1350" y="288"/>
                  </a:lnTo>
                  <a:close/>
                  <a:moveTo>
                    <a:pt x="1350" y="641"/>
                  </a:moveTo>
                  <a:lnTo>
                    <a:pt x="1350" y="437"/>
                  </a:lnTo>
                  <a:lnTo>
                    <a:pt x="1349" y="426"/>
                  </a:lnTo>
                  <a:lnTo>
                    <a:pt x="1347" y="418"/>
                  </a:lnTo>
                  <a:lnTo>
                    <a:pt x="1345" y="410"/>
                  </a:lnTo>
                  <a:lnTo>
                    <a:pt x="1341" y="404"/>
                  </a:lnTo>
                  <a:lnTo>
                    <a:pt x="1335" y="398"/>
                  </a:lnTo>
                  <a:lnTo>
                    <a:pt x="1329" y="395"/>
                  </a:lnTo>
                  <a:lnTo>
                    <a:pt x="1321" y="393"/>
                  </a:lnTo>
                  <a:lnTo>
                    <a:pt x="1312" y="392"/>
                  </a:lnTo>
                  <a:lnTo>
                    <a:pt x="1298" y="392"/>
                  </a:lnTo>
                  <a:lnTo>
                    <a:pt x="1298" y="680"/>
                  </a:lnTo>
                  <a:lnTo>
                    <a:pt x="1310" y="680"/>
                  </a:lnTo>
                  <a:lnTo>
                    <a:pt x="1320" y="679"/>
                  </a:lnTo>
                  <a:lnTo>
                    <a:pt x="1327" y="678"/>
                  </a:lnTo>
                  <a:lnTo>
                    <a:pt x="1334" y="675"/>
                  </a:lnTo>
                  <a:lnTo>
                    <a:pt x="1341" y="670"/>
                  </a:lnTo>
                  <a:lnTo>
                    <a:pt x="1344" y="665"/>
                  </a:lnTo>
                  <a:lnTo>
                    <a:pt x="1347" y="658"/>
                  </a:lnTo>
                  <a:lnTo>
                    <a:pt x="1349" y="651"/>
                  </a:lnTo>
                  <a:lnTo>
                    <a:pt x="1350" y="641"/>
                  </a:lnTo>
                  <a:close/>
                  <a:moveTo>
                    <a:pt x="1864" y="752"/>
                  </a:moveTo>
                  <a:lnTo>
                    <a:pt x="1753" y="752"/>
                  </a:lnTo>
                  <a:lnTo>
                    <a:pt x="1753" y="328"/>
                  </a:lnTo>
                  <a:lnTo>
                    <a:pt x="1689" y="752"/>
                  </a:lnTo>
                  <a:lnTo>
                    <a:pt x="1577" y="752"/>
                  </a:lnTo>
                  <a:lnTo>
                    <a:pt x="1577" y="0"/>
                  </a:lnTo>
                  <a:lnTo>
                    <a:pt x="1689" y="0"/>
                  </a:lnTo>
                  <a:lnTo>
                    <a:pt x="1689" y="436"/>
                  </a:lnTo>
                  <a:lnTo>
                    <a:pt x="1753" y="0"/>
                  </a:lnTo>
                  <a:lnTo>
                    <a:pt x="1864" y="0"/>
                  </a:lnTo>
                  <a:lnTo>
                    <a:pt x="1864" y="752"/>
                  </a:lnTo>
                  <a:close/>
                  <a:moveTo>
                    <a:pt x="2241" y="71"/>
                  </a:moveTo>
                  <a:lnTo>
                    <a:pt x="2157" y="71"/>
                  </a:lnTo>
                  <a:lnTo>
                    <a:pt x="2157" y="752"/>
                  </a:lnTo>
                  <a:lnTo>
                    <a:pt x="2044" y="752"/>
                  </a:lnTo>
                  <a:lnTo>
                    <a:pt x="2044" y="71"/>
                  </a:lnTo>
                  <a:lnTo>
                    <a:pt x="1960" y="71"/>
                  </a:lnTo>
                  <a:lnTo>
                    <a:pt x="1960" y="0"/>
                  </a:lnTo>
                  <a:lnTo>
                    <a:pt x="2241" y="0"/>
                  </a:lnTo>
                  <a:lnTo>
                    <a:pt x="2241" y="71"/>
                  </a:lnTo>
                  <a:close/>
                  <a:moveTo>
                    <a:pt x="2626" y="752"/>
                  </a:moveTo>
                  <a:lnTo>
                    <a:pt x="2515" y="752"/>
                  </a:lnTo>
                  <a:lnTo>
                    <a:pt x="2515" y="328"/>
                  </a:lnTo>
                  <a:lnTo>
                    <a:pt x="2450" y="752"/>
                  </a:lnTo>
                  <a:lnTo>
                    <a:pt x="2338" y="752"/>
                  </a:lnTo>
                  <a:lnTo>
                    <a:pt x="2338" y="0"/>
                  </a:lnTo>
                  <a:lnTo>
                    <a:pt x="2450" y="0"/>
                  </a:lnTo>
                  <a:lnTo>
                    <a:pt x="2450" y="436"/>
                  </a:lnTo>
                  <a:lnTo>
                    <a:pt x="2515" y="0"/>
                  </a:lnTo>
                  <a:lnTo>
                    <a:pt x="2626" y="0"/>
                  </a:lnTo>
                  <a:lnTo>
                    <a:pt x="2626" y="752"/>
                  </a:lnTo>
                  <a:close/>
                  <a:moveTo>
                    <a:pt x="3009" y="752"/>
                  </a:moveTo>
                  <a:lnTo>
                    <a:pt x="2745" y="752"/>
                  </a:lnTo>
                  <a:lnTo>
                    <a:pt x="2745" y="0"/>
                  </a:lnTo>
                  <a:lnTo>
                    <a:pt x="3007" y="0"/>
                  </a:lnTo>
                  <a:lnTo>
                    <a:pt x="3007" y="71"/>
                  </a:lnTo>
                  <a:lnTo>
                    <a:pt x="2856" y="71"/>
                  </a:lnTo>
                  <a:lnTo>
                    <a:pt x="2856" y="319"/>
                  </a:lnTo>
                  <a:lnTo>
                    <a:pt x="3007" y="319"/>
                  </a:lnTo>
                  <a:lnTo>
                    <a:pt x="3007" y="391"/>
                  </a:lnTo>
                  <a:lnTo>
                    <a:pt x="2856" y="391"/>
                  </a:lnTo>
                  <a:lnTo>
                    <a:pt x="2856" y="680"/>
                  </a:lnTo>
                  <a:lnTo>
                    <a:pt x="3009" y="680"/>
                  </a:lnTo>
                  <a:lnTo>
                    <a:pt x="3009" y="752"/>
                  </a:lnTo>
                  <a:close/>
                  <a:moveTo>
                    <a:pt x="3985" y="647"/>
                  </a:moveTo>
                  <a:lnTo>
                    <a:pt x="3985" y="663"/>
                  </a:lnTo>
                  <a:lnTo>
                    <a:pt x="3983" y="678"/>
                  </a:lnTo>
                  <a:lnTo>
                    <a:pt x="3980" y="691"/>
                  </a:lnTo>
                  <a:lnTo>
                    <a:pt x="3975" y="703"/>
                  </a:lnTo>
                  <a:lnTo>
                    <a:pt x="3969" y="714"/>
                  </a:lnTo>
                  <a:lnTo>
                    <a:pt x="3962" y="724"/>
                  </a:lnTo>
                  <a:lnTo>
                    <a:pt x="3954" y="731"/>
                  </a:lnTo>
                  <a:lnTo>
                    <a:pt x="3944" y="738"/>
                  </a:lnTo>
                  <a:lnTo>
                    <a:pt x="3938" y="741"/>
                  </a:lnTo>
                  <a:lnTo>
                    <a:pt x="3931" y="745"/>
                  </a:lnTo>
                  <a:lnTo>
                    <a:pt x="3923" y="747"/>
                  </a:lnTo>
                  <a:lnTo>
                    <a:pt x="3915" y="749"/>
                  </a:lnTo>
                  <a:lnTo>
                    <a:pt x="3898" y="751"/>
                  </a:lnTo>
                  <a:lnTo>
                    <a:pt x="3877" y="752"/>
                  </a:lnTo>
                  <a:lnTo>
                    <a:pt x="3710" y="752"/>
                  </a:lnTo>
                  <a:lnTo>
                    <a:pt x="3710" y="0"/>
                  </a:lnTo>
                  <a:lnTo>
                    <a:pt x="3961" y="0"/>
                  </a:lnTo>
                  <a:lnTo>
                    <a:pt x="3961" y="71"/>
                  </a:lnTo>
                  <a:lnTo>
                    <a:pt x="3823" y="71"/>
                  </a:lnTo>
                  <a:lnTo>
                    <a:pt x="3823" y="314"/>
                  </a:lnTo>
                  <a:lnTo>
                    <a:pt x="3878" y="314"/>
                  </a:lnTo>
                  <a:lnTo>
                    <a:pt x="3898" y="315"/>
                  </a:lnTo>
                  <a:lnTo>
                    <a:pt x="3915" y="318"/>
                  </a:lnTo>
                  <a:lnTo>
                    <a:pt x="3930" y="321"/>
                  </a:lnTo>
                  <a:lnTo>
                    <a:pt x="3942" y="326"/>
                  </a:lnTo>
                  <a:lnTo>
                    <a:pt x="3953" y="333"/>
                  </a:lnTo>
                  <a:lnTo>
                    <a:pt x="3961" y="340"/>
                  </a:lnTo>
                  <a:lnTo>
                    <a:pt x="3969" y="350"/>
                  </a:lnTo>
                  <a:lnTo>
                    <a:pt x="3974" y="361"/>
                  </a:lnTo>
                  <a:lnTo>
                    <a:pt x="3980" y="373"/>
                  </a:lnTo>
                  <a:lnTo>
                    <a:pt x="3983" y="387"/>
                  </a:lnTo>
                  <a:lnTo>
                    <a:pt x="3985" y="401"/>
                  </a:lnTo>
                  <a:lnTo>
                    <a:pt x="3985" y="418"/>
                  </a:lnTo>
                  <a:lnTo>
                    <a:pt x="3985" y="647"/>
                  </a:lnTo>
                  <a:close/>
                  <a:moveTo>
                    <a:pt x="3874" y="644"/>
                  </a:moveTo>
                  <a:lnTo>
                    <a:pt x="3874" y="430"/>
                  </a:lnTo>
                  <a:lnTo>
                    <a:pt x="3874" y="419"/>
                  </a:lnTo>
                  <a:lnTo>
                    <a:pt x="3872" y="410"/>
                  </a:lnTo>
                  <a:lnTo>
                    <a:pt x="3870" y="403"/>
                  </a:lnTo>
                  <a:lnTo>
                    <a:pt x="3865" y="397"/>
                  </a:lnTo>
                  <a:lnTo>
                    <a:pt x="3861" y="393"/>
                  </a:lnTo>
                  <a:lnTo>
                    <a:pt x="3855" y="389"/>
                  </a:lnTo>
                  <a:lnTo>
                    <a:pt x="3850" y="387"/>
                  </a:lnTo>
                  <a:lnTo>
                    <a:pt x="3843" y="386"/>
                  </a:lnTo>
                  <a:lnTo>
                    <a:pt x="3823" y="386"/>
                  </a:lnTo>
                  <a:lnTo>
                    <a:pt x="3823" y="680"/>
                  </a:lnTo>
                  <a:lnTo>
                    <a:pt x="3843" y="680"/>
                  </a:lnTo>
                  <a:lnTo>
                    <a:pt x="3849" y="679"/>
                  </a:lnTo>
                  <a:lnTo>
                    <a:pt x="3854" y="678"/>
                  </a:lnTo>
                  <a:lnTo>
                    <a:pt x="3860" y="676"/>
                  </a:lnTo>
                  <a:lnTo>
                    <a:pt x="3864" y="673"/>
                  </a:lnTo>
                  <a:lnTo>
                    <a:pt x="3869" y="667"/>
                  </a:lnTo>
                  <a:lnTo>
                    <a:pt x="3872" y="662"/>
                  </a:lnTo>
                  <a:lnTo>
                    <a:pt x="3874" y="654"/>
                  </a:lnTo>
                  <a:lnTo>
                    <a:pt x="3874" y="644"/>
                  </a:lnTo>
                  <a:close/>
                  <a:moveTo>
                    <a:pt x="4380" y="752"/>
                  </a:moveTo>
                  <a:lnTo>
                    <a:pt x="4268" y="752"/>
                  </a:lnTo>
                  <a:lnTo>
                    <a:pt x="4268" y="328"/>
                  </a:lnTo>
                  <a:lnTo>
                    <a:pt x="4203" y="752"/>
                  </a:lnTo>
                  <a:lnTo>
                    <a:pt x="4092" y="752"/>
                  </a:lnTo>
                  <a:lnTo>
                    <a:pt x="4092" y="0"/>
                  </a:lnTo>
                  <a:lnTo>
                    <a:pt x="4203" y="0"/>
                  </a:lnTo>
                  <a:lnTo>
                    <a:pt x="4203" y="436"/>
                  </a:lnTo>
                  <a:lnTo>
                    <a:pt x="4268" y="0"/>
                  </a:lnTo>
                  <a:lnTo>
                    <a:pt x="4380" y="0"/>
                  </a:lnTo>
                  <a:lnTo>
                    <a:pt x="4380" y="752"/>
                  </a:lnTo>
                  <a:close/>
                  <a:moveTo>
                    <a:pt x="4761" y="638"/>
                  </a:moveTo>
                  <a:lnTo>
                    <a:pt x="4760" y="656"/>
                  </a:lnTo>
                  <a:lnTo>
                    <a:pt x="4759" y="674"/>
                  </a:lnTo>
                  <a:lnTo>
                    <a:pt x="4756" y="688"/>
                  </a:lnTo>
                  <a:lnTo>
                    <a:pt x="4752" y="701"/>
                  </a:lnTo>
                  <a:lnTo>
                    <a:pt x="4747" y="713"/>
                  </a:lnTo>
                  <a:lnTo>
                    <a:pt x="4741" y="723"/>
                  </a:lnTo>
                  <a:lnTo>
                    <a:pt x="4734" y="731"/>
                  </a:lnTo>
                  <a:lnTo>
                    <a:pt x="4726" y="738"/>
                  </a:lnTo>
                  <a:lnTo>
                    <a:pt x="4721" y="741"/>
                  </a:lnTo>
                  <a:lnTo>
                    <a:pt x="4714" y="745"/>
                  </a:lnTo>
                  <a:lnTo>
                    <a:pt x="4705" y="747"/>
                  </a:lnTo>
                  <a:lnTo>
                    <a:pt x="4697" y="749"/>
                  </a:lnTo>
                  <a:lnTo>
                    <a:pt x="4675" y="751"/>
                  </a:lnTo>
                  <a:lnTo>
                    <a:pt x="4650" y="752"/>
                  </a:lnTo>
                  <a:lnTo>
                    <a:pt x="4586" y="752"/>
                  </a:lnTo>
                  <a:lnTo>
                    <a:pt x="4570" y="752"/>
                  </a:lnTo>
                  <a:lnTo>
                    <a:pt x="4556" y="750"/>
                  </a:lnTo>
                  <a:lnTo>
                    <a:pt x="4543" y="746"/>
                  </a:lnTo>
                  <a:lnTo>
                    <a:pt x="4531" y="741"/>
                  </a:lnTo>
                  <a:lnTo>
                    <a:pt x="4521" y="735"/>
                  </a:lnTo>
                  <a:lnTo>
                    <a:pt x="4511" y="727"/>
                  </a:lnTo>
                  <a:lnTo>
                    <a:pt x="4504" y="718"/>
                  </a:lnTo>
                  <a:lnTo>
                    <a:pt x="4497" y="709"/>
                  </a:lnTo>
                  <a:lnTo>
                    <a:pt x="4495" y="702"/>
                  </a:lnTo>
                  <a:lnTo>
                    <a:pt x="4492" y="696"/>
                  </a:lnTo>
                  <a:lnTo>
                    <a:pt x="4489" y="688"/>
                  </a:lnTo>
                  <a:lnTo>
                    <a:pt x="4488" y="679"/>
                  </a:lnTo>
                  <a:lnTo>
                    <a:pt x="4486" y="661"/>
                  </a:lnTo>
                  <a:lnTo>
                    <a:pt x="4485" y="639"/>
                  </a:lnTo>
                  <a:lnTo>
                    <a:pt x="4485" y="489"/>
                  </a:lnTo>
                  <a:lnTo>
                    <a:pt x="4596" y="489"/>
                  </a:lnTo>
                  <a:lnTo>
                    <a:pt x="4596" y="658"/>
                  </a:lnTo>
                  <a:lnTo>
                    <a:pt x="4597" y="664"/>
                  </a:lnTo>
                  <a:lnTo>
                    <a:pt x="4598" y="668"/>
                  </a:lnTo>
                  <a:lnTo>
                    <a:pt x="4602" y="673"/>
                  </a:lnTo>
                  <a:lnTo>
                    <a:pt x="4605" y="676"/>
                  </a:lnTo>
                  <a:lnTo>
                    <a:pt x="4609" y="679"/>
                  </a:lnTo>
                  <a:lnTo>
                    <a:pt x="4615" y="681"/>
                  </a:lnTo>
                  <a:lnTo>
                    <a:pt x="4619" y="682"/>
                  </a:lnTo>
                  <a:lnTo>
                    <a:pt x="4624" y="684"/>
                  </a:lnTo>
                  <a:lnTo>
                    <a:pt x="4628" y="684"/>
                  </a:lnTo>
                  <a:lnTo>
                    <a:pt x="4631" y="681"/>
                  </a:lnTo>
                  <a:lnTo>
                    <a:pt x="4636" y="679"/>
                  </a:lnTo>
                  <a:lnTo>
                    <a:pt x="4640" y="676"/>
                  </a:lnTo>
                  <a:lnTo>
                    <a:pt x="4644" y="673"/>
                  </a:lnTo>
                  <a:lnTo>
                    <a:pt x="4648" y="668"/>
                  </a:lnTo>
                  <a:lnTo>
                    <a:pt x="4649" y="664"/>
                  </a:lnTo>
                  <a:lnTo>
                    <a:pt x="4650" y="658"/>
                  </a:lnTo>
                  <a:lnTo>
                    <a:pt x="4650" y="443"/>
                  </a:lnTo>
                  <a:lnTo>
                    <a:pt x="4649" y="432"/>
                  </a:lnTo>
                  <a:lnTo>
                    <a:pt x="4648" y="423"/>
                  </a:lnTo>
                  <a:lnTo>
                    <a:pt x="4644" y="416"/>
                  </a:lnTo>
                  <a:lnTo>
                    <a:pt x="4640" y="409"/>
                  </a:lnTo>
                  <a:lnTo>
                    <a:pt x="4637" y="405"/>
                  </a:lnTo>
                  <a:lnTo>
                    <a:pt x="4632" y="401"/>
                  </a:lnTo>
                  <a:lnTo>
                    <a:pt x="4627" y="399"/>
                  </a:lnTo>
                  <a:lnTo>
                    <a:pt x="4621" y="396"/>
                  </a:lnTo>
                  <a:lnTo>
                    <a:pt x="4615" y="395"/>
                  </a:lnTo>
                  <a:lnTo>
                    <a:pt x="4607" y="393"/>
                  </a:lnTo>
                  <a:lnTo>
                    <a:pt x="4600" y="393"/>
                  </a:lnTo>
                  <a:lnTo>
                    <a:pt x="4591" y="392"/>
                  </a:lnTo>
                  <a:lnTo>
                    <a:pt x="4547" y="392"/>
                  </a:lnTo>
                  <a:lnTo>
                    <a:pt x="4547" y="323"/>
                  </a:lnTo>
                  <a:lnTo>
                    <a:pt x="4591" y="323"/>
                  </a:lnTo>
                  <a:lnTo>
                    <a:pt x="4604" y="322"/>
                  </a:lnTo>
                  <a:lnTo>
                    <a:pt x="4616" y="321"/>
                  </a:lnTo>
                  <a:lnTo>
                    <a:pt x="4626" y="318"/>
                  </a:lnTo>
                  <a:lnTo>
                    <a:pt x="4634" y="312"/>
                  </a:lnTo>
                  <a:lnTo>
                    <a:pt x="4638" y="309"/>
                  </a:lnTo>
                  <a:lnTo>
                    <a:pt x="4641" y="306"/>
                  </a:lnTo>
                  <a:lnTo>
                    <a:pt x="4643" y="301"/>
                  </a:lnTo>
                  <a:lnTo>
                    <a:pt x="4645" y="297"/>
                  </a:lnTo>
                  <a:lnTo>
                    <a:pt x="4648" y="291"/>
                  </a:lnTo>
                  <a:lnTo>
                    <a:pt x="4649" y="285"/>
                  </a:lnTo>
                  <a:lnTo>
                    <a:pt x="4649" y="278"/>
                  </a:lnTo>
                  <a:lnTo>
                    <a:pt x="4650" y="271"/>
                  </a:lnTo>
                  <a:lnTo>
                    <a:pt x="4650" y="89"/>
                  </a:lnTo>
                  <a:lnTo>
                    <a:pt x="4649" y="83"/>
                  </a:lnTo>
                  <a:lnTo>
                    <a:pt x="4648" y="79"/>
                  </a:lnTo>
                  <a:lnTo>
                    <a:pt x="4645" y="76"/>
                  </a:lnTo>
                  <a:lnTo>
                    <a:pt x="4641" y="73"/>
                  </a:lnTo>
                  <a:lnTo>
                    <a:pt x="4638" y="71"/>
                  </a:lnTo>
                  <a:lnTo>
                    <a:pt x="4633" y="69"/>
                  </a:lnTo>
                  <a:lnTo>
                    <a:pt x="4629" y="68"/>
                  </a:lnTo>
                  <a:lnTo>
                    <a:pt x="4625" y="68"/>
                  </a:lnTo>
                  <a:lnTo>
                    <a:pt x="4620" y="68"/>
                  </a:lnTo>
                  <a:lnTo>
                    <a:pt x="4615" y="69"/>
                  </a:lnTo>
                  <a:lnTo>
                    <a:pt x="4610" y="71"/>
                  </a:lnTo>
                  <a:lnTo>
                    <a:pt x="4606" y="74"/>
                  </a:lnTo>
                  <a:lnTo>
                    <a:pt x="4602" y="77"/>
                  </a:lnTo>
                  <a:lnTo>
                    <a:pt x="4598" y="81"/>
                  </a:lnTo>
                  <a:lnTo>
                    <a:pt x="4597" y="84"/>
                  </a:lnTo>
                  <a:lnTo>
                    <a:pt x="4596" y="89"/>
                  </a:lnTo>
                  <a:lnTo>
                    <a:pt x="4596" y="240"/>
                  </a:lnTo>
                  <a:lnTo>
                    <a:pt x="4485" y="240"/>
                  </a:lnTo>
                  <a:lnTo>
                    <a:pt x="4485" y="118"/>
                  </a:lnTo>
                  <a:lnTo>
                    <a:pt x="4486" y="96"/>
                  </a:lnTo>
                  <a:lnTo>
                    <a:pt x="4488" y="76"/>
                  </a:lnTo>
                  <a:lnTo>
                    <a:pt x="4490" y="67"/>
                  </a:lnTo>
                  <a:lnTo>
                    <a:pt x="4493" y="58"/>
                  </a:lnTo>
                  <a:lnTo>
                    <a:pt x="4496" y="52"/>
                  </a:lnTo>
                  <a:lnTo>
                    <a:pt x="4499" y="44"/>
                  </a:lnTo>
                  <a:lnTo>
                    <a:pt x="4507" y="34"/>
                  </a:lnTo>
                  <a:lnTo>
                    <a:pt x="4514" y="25"/>
                  </a:lnTo>
                  <a:lnTo>
                    <a:pt x="4524" y="17"/>
                  </a:lnTo>
                  <a:lnTo>
                    <a:pt x="4536" y="10"/>
                  </a:lnTo>
                  <a:lnTo>
                    <a:pt x="4548" y="6"/>
                  </a:lnTo>
                  <a:lnTo>
                    <a:pt x="4561" y="2"/>
                  </a:lnTo>
                  <a:lnTo>
                    <a:pt x="4577" y="1"/>
                  </a:lnTo>
                  <a:lnTo>
                    <a:pt x="4593" y="0"/>
                  </a:lnTo>
                  <a:lnTo>
                    <a:pt x="4650" y="0"/>
                  </a:lnTo>
                  <a:lnTo>
                    <a:pt x="4666" y="1"/>
                  </a:lnTo>
                  <a:lnTo>
                    <a:pt x="4682" y="2"/>
                  </a:lnTo>
                  <a:lnTo>
                    <a:pt x="4697" y="6"/>
                  </a:lnTo>
                  <a:lnTo>
                    <a:pt x="4709" y="10"/>
                  </a:lnTo>
                  <a:lnTo>
                    <a:pt x="4721" y="17"/>
                  </a:lnTo>
                  <a:lnTo>
                    <a:pt x="4730" y="25"/>
                  </a:lnTo>
                  <a:lnTo>
                    <a:pt x="4739" y="33"/>
                  </a:lnTo>
                  <a:lnTo>
                    <a:pt x="4747" y="43"/>
                  </a:lnTo>
                  <a:lnTo>
                    <a:pt x="4750" y="50"/>
                  </a:lnTo>
                  <a:lnTo>
                    <a:pt x="4752" y="57"/>
                  </a:lnTo>
                  <a:lnTo>
                    <a:pt x="4756" y="66"/>
                  </a:lnTo>
                  <a:lnTo>
                    <a:pt x="4758" y="75"/>
                  </a:lnTo>
                  <a:lnTo>
                    <a:pt x="4760" y="95"/>
                  </a:lnTo>
                  <a:lnTo>
                    <a:pt x="4761" y="118"/>
                  </a:lnTo>
                  <a:lnTo>
                    <a:pt x="4761" y="275"/>
                  </a:lnTo>
                  <a:lnTo>
                    <a:pt x="4761" y="285"/>
                  </a:lnTo>
                  <a:lnTo>
                    <a:pt x="4760" y="294"/>
                  </a:lnTo>
                  <a:lnTo>
                    <a:pt x="4758" y="301"/>
                  </a:lnTo>
                  <a:lnTo>
                    <a:pt x="4756" y="310"/>
                  </a:lnTo>
                  <a:lnTo>
                    <a:pt x="4752" y="316"/>
                  </a:lnTo>
                  <a:lnTo>
                    <a:pt x="4749" y="323"/>
                  </a:lnTo>
                  <a:lnTo>
                    <a:pt x="4745" y="328"/>
                  </a:lnTo>
                  <a:lnTo>
                    <a:pt x="4739" y="334"/>
                  </a:lnTo>
                  <a:lnTo>
                    <a:pt x="4734" y="338"/>
                  </a:lnTo>
                  <a:lnTo>
                    <a:pt x="4727" y="343"/>
                  </a:lnTo>
                  <a:lnTo>
                    <a:pt x="4721" y="346"/>
                  </a:lnTo>
                  <a:lnTo>
                    <a:pt x="4714" y="348"/>
                  </a:lnTo>
                  <a:lnTo>
                    <a:pt x="4705" y="350"/>
                  </a:lnTo>
                  <a:lnTo>
                    <a:pt x="4698" y="352"/>
                  </a:lnTo>
                  <a:lnTo>
                    <a:pt x="4688" y="352"/>
                  </a:lnTo>
                  <a:lnTo>
                    <a:pt x="4679" y="354"/>
                  </a:lnTo>
                  <a:lnTo>
                    <a:pt x="4679" y="361"/>
                  </a:lnTo>
                  <a:lnTo>
                    <a:pt x="4691" y="361"/>
                  </a:lnTo>
                  <a:lnTo>
                    <a:pt x="4703" y="363"/>
                  </a:lnTo>
                  <a:lnTo>
                    <a:pt x="4714" y="366"/>
                  </a:lnTo>
                  <a:lnTo>
                    <a:pt x="4723" y="370"/>
                  </a:lnTo>
                  <a:lnTo>
                    <a:pt x="4732" y="374"/>
                  </a:lnTo>
                  <a:lnTo>
                    <a:pt x="4739" y="380"/>
                  </a:lnTo>
                  <a:lnTo>
                    <a:pt x="4746" y="387"/>
                  </a:lnTo>
                  <a:lnTo>
                    <a:pt x="4751" y="395"/>
                  </a:lnTo>
                  <a:lnTo>
                    <a:pt x="4756" y="405"/>
                  </a:lnTo>
                  <a:lnTo>
                    <a:pt x="4759" y="417"/>
                  </a:lnTo>
                  <a:lnTo>
                    <a:pt x="4760" y="429"/>
                  </a:lnTo>
                  <a:lnTo>
                    <a:pt x="4761" y="443"/>
                  </a:lnTo>
                  <a:lnTo>
                    <a:pt x="4761" y="638"/>
                  </a:lnTo>
                  <a:close/>
                  <a:moveTo>
                    <a:pt x="5143" y="752"/>
                  </a:moveTo>
                  <a:lnTo>
                    <a:pt x="5032" y="752"/>
                  </a:lnTo>
                  <a:lnTo>
                    <a:pt x="5032" y="391"/>
                  </a:lnTo>
                  <a:lnTo>
                    <a:pt x="4981" y="391"/>
                  </a:lnTo>
                  <a:lnTo>
                    <a:pt x="4981" y="752"/>
                  </a:lnTo>
                  <a:lnTo>
                    <a:pt x="4869" y="752"/>
                  </a:lnTo>
                  <a:lnTo>
                    <a:pt x="4869" y="0"/>
                  </a:lnTo>
                  <a:lnTo>
                    <a:pt x="4981" y="0"/>
                  </a:lnTo>
                  <a:lnTo>
                    <a:pt x="4981" y="319"/>
                  </a:lnTo>
                  <a:lnTo>
                    <a:pt x="5032" y="319"/>
                  </a:lnTo>
                  <a:lnTo>
                    <a:pt x="5032" y="0"/>
                  </a:lnTo>
                  <a:lnTo>
                    <a:pt x="5143" y="0"/>
                  </a:lnTo>
                  <a:lnTo>
                    <a:pt x="5143" y="752"/>
                  </a:lnTo>
                  <a:close/>
                  <a:moveTo>
                    <a:pt x="5520" y="752"/>
                  </a:moveTo>
                  <a:lnTo>
                    <a:pt x="5257" y="752"/>
                  </a:lnTo>
                  <a:lnTo>
                    <a:pt x="5257" y="0"/>
                  </a:lnTo>
                  <a:lnTo>
                    <a:pt x="5518" y="0"/>
                  </a:lnTo>
                  <a:lnTo>
                    <a:pt x="5518" y="71"/>
                  </a:lnTo>
                  <a:lnTo>
                    <a:pt x="5369" y="71"/>
                  </a:lnTo>
                  <a:lnTo>
                    <a:pt x="5369" y="319"/>
                  </a:lnTo>
                  <a:lnTo>
                    <a:pt x="5518" y="319"/>
                  </a:lnTo>
                  <a:lnTo>
                    <a:pt x="5518" y="391"/>
                  </a:lnTo>
                  <a:lnTo>
                    <a:pt x="5369" y="391"/>
                  </a:lnTo>
                  <a:lnTo>
                    <a:pt x="5369" y="680"/>
                  </a:lnTo>
                  <a:lnTo>
                    <a:pt x="5520" y="680"/>
                  </a:lnTo>
                  <a:lnTo>
                    <a:pt x="5520" y="752"/>
                  </a:lnTo>
                  <a:close/>
                  <a:moveTo>
                    <a:pt x="5895" y="640"/>
                  </a:moveTo>
                  <a:lnTo>
                    <a:pt x="5894" y="662"/>
                  </a:lnTo>
                  <a:lnTo>
                    <a:pt x="5892" y="680"/>
                  </a:lnTo>
                  <a:lnTo>
                    <a:pt x="5888" y="696"/>
                  </a:lnTo>
                  <a:lnTo>
                    <a:pt x="5884" y="709"/>
                  </a:lnTo>
                  <a:lnTo>
                    <a:pt x="5877" y="718"/>
                  </a:lnTo>
                  <a:lnTo>
                    <a:pt x="5870" y="727"/>
                  </a:lnTo>
                  <a:lnTo>
                    <a:pt x="5861" y="735"/>
                  </a:lnTo>
                  <a:lnTo>
                    <a:pt x="5850" y="741"/>
                  </a:lnTo>
                  <a:lnTo>
                    <a:pt x="5838" y="746"/>
                  </a:lnTo>
                  <a:lnTo>
                    <a:pt x="5825" y="750"/>
                  </a:lnTo>
                  <a:lnTo>
                    <a:pt x="5811" y="752"/>
                  </a:lnTo>
                  <a:lnTo>
                    <a:pt x="5794" y="752"/>
                  </a:lnTo>
                  <a:lnTo>
                    <a:pt x="5718" y="752"/>
                  </a:lnTo>
                  <a:lnTo>
                    <a:pt x="5696" y="751"/>
                  </a:lnTo>
                  <a:lnTo>
                    <a:pt x="5678" y="749"/>
                  </a:lnTo>
                  <a:lnTo>
                    <a:pt x="5670" y="747"/>
                  </a:lnTo>
                  <a:lnTo>
                    <a:pt x="5662" y="745"/>
                  </a:lnTo>
                  <a:lnTo>
                    <a:pt x="5657" y="741"/>
                  </a:lnTo>
                  <a:lnTo>
                    <a:pt x="5651" y="738"/>
                  </a:lnTo>
                  <a:lnTo>
                    <a:pt x="5644" y="731"/>
                  </a:lnTo>
                  <a:lnTo>
                    <a:pt x="5637" y="723"/>
                  </a:lnTo>
                  <a:lnTo>
                    <a:pt x="5632" y="713"/>
                  </a:lnTo>
                  <a:lnTo>
                    <a:pt x="5627" y="702"/>
                  </a:lnTo>
                  <a:lnTo>
                    <a:pt x="5623" y="689"/>
                  </a:lnTo>
                  <a:lnTo>
                    <a:pt x="5621" y="674"/>
                  </a:lnTo>
                  <a:lnTo>
                    <a:pt x="5620" y="657"/>
                  </a:lnTo>
                  <a:lnTo>
                    <a:pt x="5619" y="639"/>
                  </a:lnTo>
                  <a:lnTo>
                    <a:pt x="5619" y="111"/>
                  </a:lnTo>
                  <a:lnTo>
                    <a:pt x="5620" y="87"/>
                  </a:lnTo>
                  <a:lnTo>
                    <a:pt x="5622" y="66"/>
                  </a:lnTo>
                  <a:lnTo>
                    <a:pt x="5624" y="57"/>
                  </a:lnTo>
                  <a:lnTo>
                    <a:pt x="5625" y="50"/>
                  </a:lnTo>
                  <a:lnTo>
                    <a:pt x="5628" y="43"/>
                  </a:lnTo>
                  <a:lnTo>
                    <a:pt x="5631" y="37"/>
                  </a:lnTo>
                  <a:lnTo>
                    <a:pt x="5637" y="28"/>
                  </a:lnTo>
                  <a:lnTo>
                    <a:pt x="5645" y="20"/>
                  </a:lnTo>
                  <a:lnTo>
                    <a:pt x="5653" y="14"/>
                  </a:lnTo>
                  <a:lnTo>
                    <a:pt x="5663" y="9"/>
                  </a:lnTo>
                  <a:lnTo>
                    <a:pt x="5675" y="5"/>
                  </a:lnTo>
                  <a:lnTo>
                    <a:pt x="5688" y="2"/>
                  </a:lnTo>
                  <a:lnTo>
                    <a:pt x="5703" y="0"/>
                  </a:lnTo>
                  <a:lnTo>
                    <a:pt x="5718" y="0"/>
                  </a:lnTo>
                  <a:lnTo>
                    <a:pt x="5794" y="0"/>
                  </a:lnTo>
                  <a:lnTo>
                    <a:pt x="5807" y="0"/>
                  </a:lnTo>
                  <a:lnTo>
                    <a:pt x="5819" y="1"/>
                  </a:lnTo>
                  <a:lnTo>
                    <a:pt x="5831" y="3"/>
                  </a:lnTo>
                  <a:lnTo>
                    <a:pt x="5841" y="6"/>
                  </a:lnTo>
                  <a:lnTo>
                    <a:pt x="5851" y="9"/>
                  </a:lnTo>
                  <a:lnTo>
                    <a:pt x="5860" y="14"/>
                  </a:lnTo>
                  <a:lnTo>
                    <a:pt x="5866" y="19"/>
                  </a:lnTo>
                  <a:lnTo>
                    <a:pt x="5874" y="26"/>
                  </a:lnTo>
                  <a:lnTo>
                    <a:pt x="5878" y="31"/>
                  </a:lnTo>
                  <a:lnTo>
                    <a:pt x="5883" y="39"/>
                  </a:lnTo>
                  <a:lnTo>
                    <a:pt x="5886" y="47"/>
                  </a:lnTo>
                  <a:lnTo>
                    <a:pt x="5889" y="57"/>
                  </a:lnTo>
                  <a:lnTo>
                    <a:pt x="5891" y="68"/>
                  </a:lnTo>
                  <a:lnTo>
                    <a:pt x="5894" y="81"/>
                  </a:lnTo>
                  <a:lnTo>
                    <a:pt x="5895" y="94"/>
                  </a:lnTo>
                  <a:lnTo>
                    <a:pt x="5895" y="110"/>
                  </a:lnTo>
                  <a:lnTo>
                    <a:pt x="5895" y="240"/>
                  </a:lnTo>
                  <a:lnTo>
                    <a:pt x="5783" y="240"/>
                  </a:lnTo>
                  <a:lnTo>
                    <a:pt x="5783" y="93"/>
                  </a:lnTo>
                  <a:lnTo>
                    <a:pt x="5782" y="88"/>
                  </a:lnTo>
                  <a:lnTo>
                    <a:pt x="5781" y="83"/>
                  </a:lnTo>
                  <a:lnTo>
                    <a:pt x="5778" y="80"/>
                  </a:lnTo>
                  <a:lnTo>
                    <a:pt x="5775" y="76"/>
                  </a:lnTo>
                  <a:lnTo>
                    <a:pt x="5769" y="73"/>
                  </a:lnTo>
                  <a:lnTo>
                    <a:pt x="5765" y="70"/>
                  </a:lnTo>
                  <a:lnTo>
                    <a:pt x="5760" y="68"/>
                  </a:lnTo>
                  <a:lnTo>
                    <a:pt x="5755" y="68"/>
                  </a:lnTo>
                  <a:lnTo>
                    <a:pt x="5752" y="68"/>
                  </a:lnTo>
                  <a:lnTo>
                    <a:pt x="5747" y="70"/>
                  </a:lnTo>
                  <a:lnTo>
                    <a:pt x="5744" y="73"/>
                  </a:lnTo>
                  <a:lnTo>
                    <a:pt x="5740" y="75"/>
                  </a:lnTo>
                  <a:lnTo>
                    <a:pt x="5735" y="79"/>
                  </a:lnTo>
                  <a:lnTo>
                    <a:pt x="5732" y="83"/>
                  </a:lnTo>
                  <a:lnTo>
                    <a:pt x="5731" y="88"/>
                  </a:lnTo>
                  <a:lnTo>
                    <a:pt x="5730" y="93"/>
                  </a:lnTo>
                  <a:lnTo>
                    <a:pt x="5730" y="660"/>
                  </a:lnTo>
                  <a:lnTo>
                    <a:pt x="5731" y="665"/>
                  </a:lnTo>
                  <a:lnTo>
                    <a:pt x="5732" y="668"/>
                  </a:lnTo>
                  <a:lnTo>
                    <a:pt x="5734" y="673"/>
                  </a:lnTo>
                  <a:lnTo>
                    <a:pt x="5738" y="676"/>
                  </a:lnTo>
                  <a:lnTo>
                    <a:pt x="5742" y="679"/>
                  </a:lnTo>
                  <a:lnTo>
                    <a:pt x="5745" y="681"/>
                  </a:lnTo>
                  <a:lnTo>
                    <a:pt x="5751" y="684"/>
                  </a:lnTo>
                  <a:lnTo>
                    <a:pt x="5755" y="684"/>
                  </a:lnTo>
                  <a:lnTo>
                    <a:pt x="5762" y="682"/>
                  </a:lnTo>
                  <a:lnTo>
                    <a:pt x="5767" y="680"/>
                  </a:lnTo>
                  <a:lnTo>
                    <a:pt x="5772" y="677"/>
                  </a:lnTo>
                  <a:lnTo>
                    <a:pt x="5778" y="673"/>
                  </a:lnTo>
                  <a:lnTo>
                    <a:pt x="5780" y="669"/>
                  </a:lnTo>
                  <a:lnTo>
                    <a:pt x="5782" y="666"/>
                  </a:lnTo>
                  <a:lnTo>
                    <a:pt x="5783" y="663"/>
                  </a:lnTo>
                  <a:lnTo>
                    <a:pt x="5783" y="660"/>
                  </a:lnTo>
                  <a:lnTo>
                    <a:pt x="5783" y="489"/>
                  </a:lnTo>
                  <a:lnTo>
                    <a:pt x="5895" y="489"/>
                  </a:lnTo>
                  <a:lnTo>
                    <a:pt x="5895" y="640"/>
                  </a:lnTo>
                  <a:close/>
                  <a:moveTo>
                    <a:pt x="7120" y="640"/>
                  </a:moveTo>
                  <a:lnTo>
                    <a:pt x="7119" y="662"/>
                  </a:lnTo>
                  <a:lnTo>
                    <a:pt x="7117" y="680"/>
                  </a:lnTo>
                  <a:lnTo>
                    <a:pt x="7113" y="696"/>
                  </a:lnTo>
                  <a:lnTo>
                    <a:pt x="7109" y="709"/>
                  </a:lnTo>
                  <a:lnTo>
                    <a:pt x="7102" y="718"/>
                  </a:lnTo>
                  <a:lnTo>
                    <a:pt x="7095" y="727"/>
                  </a:lnTo>
                  <a:lnTo>
                    <a:pt x="7085" y="735"/>
                  </a:lnTo>
                  <a:lnTo>
                    <a:pt x="7075" y="741"/>
                  </a:lnTo>
                  <a:lnTo>
                    <a:pt x="7063" y="746"/>
                  </a:lnTo>
                  <a:lnTo>
                    <a:pt x="7050" y="750"/>
                  </a:lnTo>
                  <a:lnTo>
                    <a:pt x="7035" y="752"/>
                  </a:lnTo>
                  <a:lnTo>
                    <a:pt x="7020" y="752"/>
                  </a:lnTo>
                  <a:lnTo>
                    <a:pt x="6943" y="752"/>
                  </a:lnTo>
                  <a:lnTo>
                    <a:pt x="6921" y="751"/>
                  </a:lnTo>
                  <a:lnTo>
                    <a:pt x="6903" y="749"/>
                  </a:lnTo>
                  <a:lnTo>
                    <a:pt x="6895" y="747"/>
                  </a:lnTo>
                  <a:lnTo>
                    <a:pt x="6887" y="745"/>
                  </a:lnTo>
                  <a:lnTo>
                    <a:pt x="6882" y="741"/>
                  </a:lnTo>
                  <a:lnTo>
                    <a:pt x="6877" y="738"/>
                  </a:lnTo>
                  <a:lnTo>
                    <a:pt x="6869" y="731"/>
                  </a:lnTo>
                  <a:lnTo>
                    <a:pt x="6862" y="724"/>
                  </a:lnTo>
                  <a:lnTo>
                    <a:pt x="6857" y="713"/>
                  </a:lnTo>
                  <a:lnTo>
                    <a:pt x="6851" y="702"/>
                  </a:lnTo>
                  <a:lnTo>
                    <a:pt x="6848" y="689"/>
                  </a:lnTo>
                  <a:lnTo>
                    <a:pt x="6846" y="674"/>
                  </a:lnTo>
                  <a:lnTo>
                    <a:pt x="6844" y="657"/>
                  </a:lnTo>
                  <a:lnTo>
                    <a:pt x="6844" y="639"/>
                  </a:lnTo>
                  <a:lnTo>
                    <a:pt x="6844" y="111"/>
                  </a:lnTo>
                  <a:lnTo>
                    <a:pt x="6845" y="87"/>
                  </a:lnTo>
                  <a:lnTo>
                    <a:pt x="6847" y="66"/>
                  </a:lnTo>
                  <a:lnTo>
                    <a:pt x="6848" y="57"/>
                  </a:lnTo>
                  <a:lnTo>
                    <a:pt x="6850" y="50"/>
                  </a:lnTo>
                  <a:lnTo>
                    <a:pt x="6854" y="43"/>
                  </a:lnTo>
                  <a:lnTo>
                    <a:pt x="6856" y="37"/>
                  </a:lnTo>
                  <a:lnTo>
                    <a:pt x="6862" y="28"/>
                  </a:lnTo>
                  <a:lnTo>
                    <a:pt x="6869" y="20"/>
                  </a:lnTo>
                  <a:lnTo>
                    <a:pt x="6879" y="14"/>
                  </a:lnTo>
                  <a:lnTo>
                    <a:pt x="6889" y="9"/>
                  </a:lnTo>
                  <a:lnTo>
                    <a:pt x="6899" y="5"/>
                  </a:lnTo>
                  <a:lnTo>
                    <a:pt x="6913" y="2"/>
                  </a:lnTo>
                  <a:lnTo>
                    <a:pt x="6927" y="0"/>
                  </a:lnTo>
                  <a:lnTo>
                    <a:pt x="6943" y="0"/>
                  </a:lnTo>
                  <a:lnTo>
                    <a:pt x="7020" y="0"/>
                  </a:lnTo>
                  <a:lnTo>
                    <a:pt x="7033" y="0"/>
                  </a:lnTo>
                  <a:lnTo>
                    <a:pt x="7045" y="1"/>
                  </a:lnTo>
                  <a:lnTo>
                    <a:pt x="7056" y="3"/>
                  </a:lnTo>
                  <a:lnTo>
                    <a:pt x="7066" y="6"/>
                  </a:lnTo>
                  <a:lnTo>
                    <a:pt x="7075" y="9"/>
                  </a:lnTo>
                  <a:lnTo>
                    <a:pt x="7084" y="14"/>
                  </a:lnTo>
                  <a:lnTo>
                    <a:pt x="7092" y="19"/>
                  </a:lnTo>
                  <a:lnTo>
                    <a:pt x="7098" y="26"/>
                  </a:lnTo>
                  <a:lnTo>
                    <a:pt x="7104" y="31"/>
                  </a:lnTo>
                  <a:lnTo>
                    <a:pt x="7108" y="39"/>
                  </a:lnTo>
                  <a:lnTo>
                    <a:pt x="7111" y="47"/>
                  </a:lnTo>
                  <a:lnTo>
                    <a:pt x="7114" y="57"/>
                  </a:lnTo>
                  <a:lnTo>
                    <a:pt x="7117" y="68"/>
                  </a:lnTo>
                  <a:lnTo>
                    <a:pt x="7119" y="81"/>
                  </a:lnTo>
                  <a:lnTo>
                    <a:pt x="7120" y="94"/>
                  </a:lnTo>
                  <a:lnTo>
                    <a:pt x="7120" y="110"/>
                  </a:lnTo>
                  <a:lnTo>
                    <a:pt x="7120" y="240"/>
                  </a:lnTo>
                  <a:lnTo>
                    <a:pt x="7009" y="240"/>
                  </a:lnTo>
                  <a:lnTo>
                    <a:pt x="7009" y="93"/>
                  </a:lnTo>
                  <a:lnTo>
                    <a:pt x="7008" y="88"/>
                  </a:lnTo>
                  <a:lnTo>
                    <a:pt x="7006" y="83"/>
                  </a:lnTo>
                  <a:lnTo>
                    <a:pt x="7003" y="80"/>
                  </a:lnTo>
                  <a:lnTo>
                    <a:pt x="6999" y="76"/>
                  </a:lnTo>
                  <a:lnTo>
                    <a:pt x="6994" y="73"/>
                  </a:lnTo>
                  <a:lnTo>
                    <a:pt x="6990" y="70"/>
                  </a:lnTo>
                  <a:lnTo>
                    <a:pt x="6985" y="68"/>
                  </a:lnTo>
                  <a:lnTo>
                    <a:pt x="6980" y="68"/>
                  </a:lnTo>
                  <a:lnTo>
                    <a:pt x="6977" y="68"/>
                  </a:lnTo>
                  <a:lnTo>
                    <a:pt x="6973" y="70"/>
                  </a:lnTo>
                  <a:lnTo>
                    <a:pt x="6968" y="73"/>
                  </a:lnTo>
                  <a:lnTo>
                    <a:pt x="6964" y="75"/>
                  </a:lnTo>
                  <a:lnTo>
                    <a:pt x="6961" y="79"/>
                  </a:lnTo>
                  <a:lnTo>
                    <a:pt x="6957" y="83"/>
                  </a:lnTo>
                  <a:lnTo>
                    <a:pt x="6956" y="88"/>
                  </a:lnTo>
                  <a:lnTo>
                    <a:pt x="6955" y="93"/>
                  </a:lnTo>
                  <a:lnTo>
                    <a:pt x="6955" y="660"/>
                  </a:lnTo>
                  <a:lnTo>
                    <a:pt x="6955" y="665"/>
                  </a:lnTo>
                  <a:lnTo>
                    <a:pt x="6957" y="668"/>
                  </a:lnTo>
                  <a:lnTo>
                    <a:pt x="6959" y="673"/>
                  </a:lnTo>
                  <a:lnTo>
                    <a:pt x="6963" y="676"/>
                  </a:lnTo>
                  <a:lnTo>
                    <a:pt x="6966" y="679"/>
                  </a:lnTo>
                  <a:lnTo>
                    <a:pt x="6970" y="681"/>
                  </a:lnTo>
                  <a:lnTo>
                    <a:pt x="6975" y="684"/>
                  </a:lnTo>
                  <a:lnTo>
                    <a:pt x="6980" y="684"/>
                  </a:lnTo>
                  <a:lnTo>
                    <a:pt x="6986" y="682"/>
                  </a:lnTo>
                  <a:lnTo>
                    <a:pt x="6992" y="680"/>
                  </a:lnTo>
                  <a:lnTo>
                    <a:pt x="6998" y="677"/>
                  </a:lnTo>
                  <a:lnTo>
                    <a:pt x="7003" y="673"/>
                  </a:lnTo>
                  <a:lnTo>
                    <a:pt x="7005" y="669"/>
                  </a:lnTo>
                  <a:lnTo>
                    <a:pt x="7006" y="666"/>
                  </a:lnTo>
                  <a:lnTo>
                    <a:pt x="7008" y="663"/>
                  </a:lnTo>
                  <a:lnTo>
                    <a:pt x="7009" y="660"/>
                  </a:lnTo>
                  <a:lnTo>
                    <a:pt x="7009" y="489"/>
                  </a:lnTo>
                  <a:lnTo>
                    <a:pt x="7120" y="489"/>
                  </a:lnTo>
                  <a:lnTo>
                    <a:pt x="7120" y="640"/>
                  </a:lnTo>
                  <a:close/>
                  <a:moveTo>
                    <a:pt x="7522" y="752"/>
                  </a:moveTo>
                  <a:lnTo>
                    <a:pt x="7411" y="752"/>
                  </a:lnTo>
                  <a:lnTo>
                    <a:pt x="7411" y="328"/>
                  </a:lnTo>
                  <a:lnTo>
                    <a:pt x="7347" y="752"/>
                  </a:lnTo>
                  <a:lnTo>
                    <a:pt x="7236" y="752"/>
                  </a:lnTo>
                  <a:lnTo>
                    <a:pt x="7236" y="0"/>
                  </a:lnTo>
                  <a:lnTo>
                    <a:pt x="7347" y="0"/>
                  </a:lnTo>
                  <a:lnTo>
                    <a:pt x="7347" y="436"/>
                  </a:lnTo>
                  <a:lnTo>
                    <a:pt x="7411" y="0"/>
                  </a:lnTo>
                  <a:lnTo>
                    <a:pt x="7522" y="0"/>
                  </a:lnTo>
                  <a:lnTo>
                    <a:pt x="7522" y="752"/>
                  </a:lnTo>
                  <a:close/>
                  <a:moveTo>
                    <a:pt x="7917" y="640"/>
                  </a:moveTo>
                  <a:lnTo>
                    <a:pt x="7916" y="662"/>
                  </a:lnTo>
                  <a:lnTo>
                    <a:pt x="7914" y="680"/>
                  </a:lnTo>
                  <a:lnTo>
                    <a:pt x="7911" y="696"/>
                  </a:lnTo>
                  <a:lnTo>
                    <a:pt x="7907" y="709"/>
                  </a:lnTo>
                  <a:lnTo>
                    <a:pt x="7900" y="718"/>
                  </a:lnTo>
                  <a:lnTo>
                    <a:pt x="7892" y="727"/>
                  </a:lnTo>
                  <a:lnTo>
                    <a:pt x="7884" y="735"/>
                  </a:lnTo>
                  <a:lnTo>
                    <a:pt x="7873" y="741"/>
                  </a:lnTo>
                  <a:lnTo>
                    <a:pt x="7861" y="746"/>
                  </a:lnTo>
                  <a:lnTo>
                    <a:pt x="7848" y="750"/>
                  </a:lnTo>
                  <a:lnTo>
                    <a:pt x="7833" y="752"/>
                  </a:lnTo>
                  <a:lnTo>
                    <a:pt x="7817" y="752"/>
                  </a:lnTo>
                  <a:lnTo>
                    <a:pt x="7741" y="752"/>
                  </a:lnTo>
                  <a:lnTo>
                    <a:pt x="7719" y="751"/>
                  </a:lnTo>
                  <a:lnTo>
                    <a:pt x="7700" y="749"/>
                  </a:lnTo>
                  <a:lnTo>
                    <a:pt x="7693" y="747"/>
                  </a:lnTo>
                  <a:lnTo>
                    <a:pt x="7685" y="745"/>
                  </a:lnTo>
                  <a:lnTo>
                    <a:pt x="7680" y="741"/>
                  </a:lnTo>
                  <a:lnTo>
                    <a:pt x="7674" y="738"/>
                  </a:lnTo>
                  <a:lnTo>
                    <a:pt x="7667" y="731"/>
                  </a:lnTo>
                  <a:lnTo>
                    <a:pt x="7660" y="724"/>
                  </a:lnTo>
                  <a:lnTo>
                    <a:pt x="7655" y="713"/>
                  </a:lnTo>
                  <a:lnTo>
                    <a:pt x="7649" y="702"/>
                  </a:lnTo>
                  <a:lnTo>
                    <a:pt x="7646" y="689"/>
                  </a:lnTo>
                  <a:lnTo>
                    <a:pt x="7644" y="674"/>
                  </a:lnTo>
                  <a:lnTo>
                    <a:pt x="7641" y="657"/>
                  </a:lnTo>
                  <a:lnTo>
                    <a:pt x="7641" y="639"/>
                  </a:lnTo>
                  <a:lnTo>
                    <a:pt x="7641" y="111"/>
                  </a:lnTo>
                  <a:lnTo>
                    <a:pt x="7643" y="87"/>
                  </a:lnTo>
                  <a:lnTo>
                    <a:pt x="7645" y="66"/>
                  </a:lnTo>
                  <a:lnTo>
                    <a:pt x="7646" y="57"/>
                  </a:lnTo>
                  <a:lnTo>
                    <a:pt x="7648" y="50"/>
                  </a:lnTo>
                  <a:lnTo>
                    <a:pt x="7651" y="43"/>
                  </a:lnTo>
                  <a:lnTo>
                    <a:pt x="7653" y="37"/>
                  </a:lnTo>
                  <a:lnTo>
                    <a:pt x="7660" y="28"/>
                  </a:lnTo>
                  <a:lnTo>
                    <a:pt x="7668" y="20"/>
                  </a:lnTo>
                  <a:lnTo>
                    <a:pt x="7676" y="14"/>
                  </a:lnTo>
                  <a:lnTo>
                    <a:pt x="7686" y="9"/>
                  </a:lnTo>
                  <a:lnTo>
                    <a:pt x="7697" y="5"/>
                  </a:lnTo>
                  <a:lnTo>
                    <a:pt x="7710" y="2"/>
                  </a:lnTo>
                  <a:lnTo>
                    <a:pt x="7724" y="0"/>
                  </a:lnTo>
                  <a:lnTo>
                    <a:pt x="7741" y="0"/>
                  </a:lnTo>
                  <a:lnTo>
                    <a:pt x="7817" y="0"/>
                  </a:lnTo>
                  <a:lnTo>
                    <a:pt x="7830" y="0"/>
                  </a:lnTo>
                  <a:lnTo>
                    <a:pt x="7842" y="1"/>
                  </a:lnTo>
                  <a:lnTo>
                    <a:pt x="7853" y="3"/>
                  </a:lnTo>
                  <a:lnTo>
                    <a:pt x="7864" y="6"/>
                  </a:lnTo>
                  <a:lnTo>
                    <a:pt x="7874" y="9"/>
                  </a:lnTo>
                  <a:lnTo>
                    <a:pt x="7881" y="14"/>
                  </a:lnTo>
                  <a:lnTo>
                    <a:pt x="7889" y="19"/>
                  </a:lnTo>
                  <a:lnTo>
                    <a:pt x="7896" y="26"/>
                  </a:lnTo>
                  <a:lnTo>
                    <a:pt x="7901" y="31"/>
                  </a:lnTo>
                  <a:lnTo>
                    <a:pt x="7905" y="39"/>
                  </a:lnTo>
                  <a:lnTo>
                    <a:pt x="7909" y="47"/>
                  </a:lnTo>
                  <a:lnTo>
                    <a:pt x="7912" y="57"/>
                  </a:lnTo>
                  <a:lnTo>
                    <a:pt x="7914" y="68"/>
                  </a:lnTo>
                  <a:lnTo>
                    <a:pt x="7916" y="81"/>
                  </a:lnTo>
                  <a:lnTo>
                    <a:pt x="7917" y="94"/>
                  </a:lnTo>
                  <a:lnTo>
                    <a:pt x="7917" y="110"/>
                  </a:lnTo>
                  <a:lnTo>
                    <a:pt x="7917" y="240"/>
                  </a:lnTo>
                  <a:lnTo>
                    <a:pt x="7806" y="240"/>
                  </a:lnTo>
                  <a:lnTo>
                    <a:pt x="7806" y="93"/>
                  </a:lnTo>
                  <a:lnTo>
                    <a:pt x="7805" y="88"/>
                  </a:lnTo>
                  <a:lnTo>
                    <a:pt x="7804" y="83"/>
                  </a:lnTo>
                  <a:lnTo>
                    <a:pt x="7801" y="80"/>
                  </a:lnTo>
                  <a:lnTo>
                    <a:pt x="7796" y="76"/>
                  </a:lnTo>
                  <a:lnTo>
                    <a:pt x="7792" y="73"/>
                  </a:lnTo>
                  <a:lnTo>
                    <a:pt x="7788" y="70"/>
                  </a:lnTo>
                  <a:lnTo>
                    <a:pt x="7782" y="69"/>
                  </a:lnTo>
                  <a:lnTo>
                    <a:pt x="7778" y="68"/>
                  </a:lnTo>
                  <a:lnTo>
                    <a:pt x="7775" y="68"/>
                  </a:lnTo>
                  <a:lnTo>
                    <a:pt x="7770" y="70"/>
                  </a:lnTo>
                  <a:lnTo>
                    <a:pt x="7766" y="73"/>
                  </a:lnTo>
                  <a:lnTo>
                    <a:pt x="7761" y="75"/>
                  </a:lnTo>
                  <a:lnTo>
                    <a:pt x="7758" y="79"/>
                  </a:lnTo>
                  <a:lnTo>
                    <a:pt x="7755" y="83"/>
                  </a:lnTo>
                  <a:lnTo>
                    <a:pt x="7754" y="88"/>
                  </a:lnTo>
                  <a:lnTo>
                    <a:pt x="7753" y="93"/>
                  </a:lnTo>
                  <a:lnTo>
                    <a:pt x="7753" y="660"/>
                  </a:lnTo>
                  <a:lnTo>
                    <a:pt x="7754" y="665"/>
                  </a:lnTo>
                  <a:lnTo>
                    <a:pt x="7755" y="668"/>
                  </a:lnTo>
                  <a:lnTo>
                    <a:pt x="7757" y="673"/>
                  </a:lnTo>
                  <a:lnTo>
                    <a:pt x="7760" y="676"/>
                  </a:lnTo>
                  <a:lnTo>
                    <a:pt x="7764" y="679"/>
                  </a:lnTo>
                  <a:lnTo>
                    <a:pt x="7768" y="681"/>
                  </a:lnTo>
                  <a:lnTo>
                    <a:pt x="7772" y="684"/>
                  </a:lnTo>
                  <a:lnTo>
                    <a:pt x="7778" y="684"/>
                  </a:lnTo>
                  <a:lnTo>
                    <a:pt x="7783" y="682"/>
                  </a:lnTo>
                  <a:lnTo>
                    <a:pt x="7790" y="680"/>
                  </a:lnTo>
                  <a:lnTo>
                    <a:pt x="7795" y="677"/>
                  </a:lnTo>
                  <a:lnTo>
                    <a:pt x="7801" y="673"/>
                  </a:lnTo>
                  <a:lnTo>
                    <a:pt x="7803" y="669"/>
                  </a:lnTo>
                  <a:lnTo>
                    <a:pt x="7804" y="666"/>
                  </a:lnTo>
                  <a:lnTo>
                    <a:pt x="7805" y="663"/>
                  </a:lnTo>
                  <a:lnTo>
                    <a:pt x="7806" y="660"/>
                  </a:lnTo>
                  <a:lnTo>
                    <a:pt x="7806" y="489"/>
                  </a:lnTo>
                  <a:lnTo>
                    <a:pt x="7917" y="489"/>
                  </a:lnTo>
                  <a:lnTo>
                    <a:pt x="7917" y="640"/>
                  </a:lnTo>
                  <a:close/>
                  <a:moveTo>
                    <a:pt x="8293" y="71"/>
                  </a:moveTo>
                  <a:lnTo>
                    <a:pt x="8208" y="71"/>
                  </a:lnTo>
                  <a:lnTo>
                    <a:pt x="8208" y="752"/>
                  </a:lnTo>
                  <a:lnTo>
                    <a:pt x="8096" y="752"/>
                  </a:lnTo>
                  <a:lnTo>
                    <a:pt x="8096" y="71"/>
                  </a:lnTo>
                  <a:lnTo>
                    <a:pt x="8011" y="71"/>
                  </a:lnTo>
                  <a:lnTo>
                    <a:pt x="8011" y="0"/>
                  </a:lnTo>
                  <a:lnTo>
                    <a:pt x="8293" y="0"/>
                  </a:lnTo>
                  <a:lnTo>
                    <a:pt x="8293" y="71"/>
                  </a:lnTo>
                  <a:close/>
                  <a:moveTo>
                    <a:pt x="8647" y="752"/>
                  </a:moveTo>
                  <a:lnTo>
                    <a:pt x="8383" y="752"/>
                  </a:lnTo>
                  <a:lnTo>
                    <a:pt x="8383" y="0"/>
                  </a:lnTo>
                  <a:lnTo>
                    <a:pt x="8645" y="0"/>
                  </a:lnTo>
                  <a:lnTo>
                    <a:pt x="8645" y="71"/>
                  </a:lnTo>
                  <a:lnTo>
                    <a:pt x="8495" y="71"/>
                  </a:lnTo>
                  <a:lnTo>
                    <a:pt x="8495" y="319"/>
                  </a:lnTo>
                  <a:lnTo>
                    <a:pt x="8645" y="319"/>
                  </a:lnTo>
                  <a:lnTo>
                    <a:pt x="8645" y="391"/>
                  </a:lnTo>
                  <a:lnTo>
                    <a:pt x="8495" y="391"/>
                  </a:lnTo>
                  <a:lnTo>
                    <a:pt x="8495" y="680"/>
                  </a:lnTo>
                  <a:lnTo>
                    <a:pt x="8647" y="680"/>
                  </a:lnTo>
                  <a:lnTo>
                    <a:pt x="8647" y="752"/>
                  </a:lnTo>
                  <a:close/>
                  <a:moveTo>
                    <a:pt x="9229" y="752"/>
                  </a:moveTo>
                  <a:lnTo>
                    <a:pt x="9127" y="752"/>
                  </a:lnTo>
                  <a:lnTo>
                    <a:pt x="9127" y="173"/>
                  </a:lnTo>
                  <a:lnTo>
                    <a:pt x="9045" y="752"/>
                  </a:lnTo>
                  <a:lnTo>
                    <a:pt x="8934" y="752"/>
                  </a:lnTo>
                  <a:lnTo>
                    <a:pt x="8852" y="173"/>
                  </a:lnTo>
                  <a:lnTo>
                    <a:pt x="8852" y="752"/>
                  </a:lnTo>
                  <a:lnTo>
                    <a:pt x="8740" y="752"/>
                  </a:lnTo>
                  <a:lnTo>
                    <a:pt x="8740" y="0"/>
                  </a:lnTo>
                  <a:lnTo>
                    <a:pt x="8905" y="0"/>
                  </a:lnTo>
                  <a:lnTo>
                    <a:pt x="8986" y="592"/>
                  </a:lnTo>
                  <a:lnTo>
                    <a:pt x="9074" y="0"/>
                  </a:lnTo>
                  <a:lnTo>
                    <a:pt x="9229" y="0"/>
                  </a:lnTo>
                  <a:lnTo>
                    <a:pt x="9229" y="752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32" name="Rectangle 32"/>
            <p:cNvSpPr>
              <a:spLocks noChangeArrowheads="1"/>
            </p:cNvSpPr>
            <p:nvPr userDrawn="1"/>
          </p:nvSpPr>
          <p:spPr bwMode="auto">
            <a:xfrm>
              <a:off x="3463" y="226"/>
              <a:ext cx="35" cy="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33" name="Freeform 33"/>
            <p:cNvSpPr>
              <a:spLocks noEditPoints="1"/>
            </p:cNvSpPr>
            <p:nvPr userDrawn="1"/>
          </p:nvSpPr>
          <p:spPr bwMode="auto">
            <a:xfrm>
              <a:off x="2903" y="301"/>
              <a:ext cx="839" cy="42"/>
            </a:xfrm>
            <a:custGeom>
              <a:avLst/>
              <a:gdLst/>
              <a:ahLst/>
              <a:cxnLst>
                <a:cxn ang="0">
                  <a:pos x="3" y="144"/>
                </a:cxn>
                <a:cxn ang="0">
                  <a:pos x="214" y="148"/>
                </a:cxn>
                <a:cxn ang="0">
                  <a:pos x="63" y="183"/>
                </a:cxn>
                <a:cxn ang="0">
                  <a:pos x="214" y="211"/>
                </a:cxn>
                <a:cxn ang="0">
                  <a:pos x="759" y="276"/>
                </a:cxn>
                <a:cxn ang="0">
                  <a:pos x="1616" y="307"/>
                </a:cxn>
                <a:cxn ang="0">
                  <a:pos x="1391" y="94"/>
                </a:cxn>
                <a:cxn ang="0">
                  <a:pos x="1592" y="169"/>
                </a:cxn>
                <a:cxn ang="0">
                  <a:pos x="1440" y="159"/>
                </a:cxn>
                <a:cxn ang="0">
                  <a:pos x="1584" y="228"/>
                </a:cxn>
                <a:cxn ang="0">
                  <a:pos x="1782" y="339"/>
                </a:cxn>
                <a:cxn ang="0">
                  <a:pos x="1941" y="62"/>
                </a:cxn>
                <a:cxn ang="0">
                  <a:pos x="1793" y="88"/>
                </a:cxn>
                <a:cxn ang="0">
                  <a:pos x="1845" y="281"/>
                </a:cxn>
                <a:cxn ang="0">
                  <a:pos x="2166" y="357"/>
                </a:cxn>
                <a:cxn ang="0">
                  <a:pos x="2065" y="22"/>
                </a:cxn>
                <a:cxn ang="0">
                  <a:pos x="2149" y="77"/>
                </a:cxn>
                <a:cxn ang="0">
                  <a:pos x="2107" y="275"/>
                </a:cxn>
                <a:cxn ang="0">
                  <a:pos x="2851" y="233"/>
                </a:cxn>
                <a:cxn ang="0">
                  <a:pos x="2576" y="180"/>
                </a:cxn>
                <a:cxn ang="0">
                  <a:pos x="2851" y="126"/>
                </a:cxn>
                <a:cxn ang="0">
                  <a:pos x="2656" y="114"/>
                </a:cxn>
                <a:cxn ang="0">
                  <a:pos x="2760" y="265"/>
                </a:cxn>
                <a:cxn ang="0">
                  <a:pos x="3638" y="198"/>
                </a:cxn>
                <a:cxn ang="0">
                  <a:pos x="3360" y="216"/>
                </a:cxn>
                <a:cxn ang="0">
                  <a:pos x="3622" y="94"/>
                </a:cxn>
                <a:cxn ang="0">
                  <a:pos x="3448" y="100"/>
                </a:cxn>
                <a:cxn ang="0">
                  <a:pos x="3528" y="275"/>
                </a:cxn>
                <a:cxn ang="0">
                  <a:pos x="4204" y="277"/>
                </a:cxn>
                <a:cxn ang="0">
                  <a:pos x="3942" y="177"/>
                </a:cxn>
                <a:cxn ang="0">
                  <a:pos x="4205" y="83"/>
                </a:cxn>
                <a:cxn ang="0">
                  <a:pos x="4005" y="189"/>
                </a:cxn>
                <a:cxn ang="0">
                  <a:pos x="4235" y="10"/>
                </a:cxn>
                <a:cxn ang="0">
                  <a:pos x="4880" y="348"/>
                </a:cxn>
                <a:cxn ang="0">
                  <a:pos x="4881" y="201"/>
                </a:cxn>
                <a:cxn ang="0">
                  <a:pos x="5346" y="351"/>
                </a:cxn>
                <a:cxn ang="0">
                  <a:pos x="5236" y="29"/>
                </a:cxn>
                <a:cxn ang="0">
                  <a:pos x="5357" y="88"/>
                </a:cxn>
                <a:cxn ang="0">
                  <a:pos x="5263" y="254"/>
                </a:cxn>
                <a:cxn ang="0">
                  <a:pos x="5507" y="10"/>
                </a:cxn>
                <a:cxn ang="0">
                  <a:pos x="6314" y="319"/>
                </a:cxn>
                <a:cxn ang="0">
                  <a:pos x="6107" y="80"/>
                </a:cxn>
                <a:cxn ang="0">
                  <a:pos x="6300" y="159"/>
                </a:cxn>
                <a:cxn ang="0">
                  <a:pos x="6147" y="169"/>
                </a:cxn>
                <a:cxn ang="0">
                  <a:pos x="6295" y="220"/>
                </a:cxn>
                <a:cxn ang="0">
                  <a:pos x="6903" y="10"/>
                </a:cxn>
                <a:cxn ang="0">
                  <a:pos x="6942" y="163"/>
                </a:cxn>
                <a:cxn ang="0">
                  <a:pos x="7157" y="157"/>
                </a:cxn>
                <a:cxn ang="0">
                  <a:pos x="7006" y="171"/>
                </a:cxn>
                <a:cxn ang="0">
                  <a:pos x="7153" y="221"/>
                </a:cxn>
                <a:cxn ang="0">
                  <a:pos x="7268" y="90"/>
                </a:cxn>
                <a:cxn ang="0">
                  <a:pos x="7333" y="151"/>
                </a:cxn>
                <a:cxn ang="0">
                  <a:pos x="7978" y="358"/>
                </a:cxn>
                <a:cxn ang="0">
                  <a:pos x="7977" y="0"/>
                </a:cxn>
                <a:cxn ang="0">
                  <a:pos x="7982" y="81"/>
                </a:cxn>
                <a:cxn ang="0">
                  <a:pos x="7911" y="266"/>
                </a:cxn>
                <a:cxn ang="0">
                  <a:pos x="8243" y="227"/>
                </a:cxn>
                <a:cxn ang="0">
                  <a:pos x="9105" y="356"/>
                </a:cxn>
                <a:cxn ang="0">
                  <a:pos x="9019" y="19"/>
                </a:cxn>
                <a:cxn ang="0">
                  <a:pos x="9121" y="83"/>
                </a:cxn>
                <a:cxn ang="0">
                  <a:pos x="9041" y="261"/>
                </a:cxn>
              </a:cxnLst>
              <a:rect l="0" t="0" r="r" b="b"/>
              <a:pathLst>
                <a:path w="9226" h="461">
                  <a:moveTo>
                    <a:pt x="277" y="348"/>
                  </a:moveTo>
                  <a:lnTo>
                    <a:pt x="218" y="348"/>
                  </a:lnTo>
                  <a:lnTo>
                    <a:pt x="218" y="302"/>
                  </a:lnTo>
                  <a:lnTo>
                    <a:pt x="211" y="315"/>
                  </a:lnTo>
                  <a:lnTo>
                    <a:pt x="201" y="326"/>
                  </a:lnTo>
                  <a:lnTo>
                    <a:pt x="191" y="336"/>
                  </a:lnTo>
                  <a:lnTo>
                    <a:pt x="180" y="345"/>
                  </a:lnTo>
                  <a:lnTo>
                    <a:pt x="168" y="351"/>
                  </a:lnTo>
                  <a:lnTo>
                    <a:pt x="156" y="356"/>
                  </a:lnTo>
                  <a:lnTo>
                    <a:pt x="143" y="358"/>
                  </a:lnTo>
                  <a:lnTo>
                    <a:pt x="130" y="359"/>
                  </a:lnTo>
                  <a:lnTo>
                    <a:pt x="117" y="359"/>
                  </a:lnTo>
                  <a:lnTo>
                    <a:pt x="105" y="357"/>
                  </a:lnTo>
                  <a:lnTo>
                    <a:pt x="93" y="352"/>
                  </a:lnTo>
                  <a:lnTo>
                    <a:pt x="81" y="347"/>
                  </a:lnTo>
                  <a:lnTo>
                    <a:pt x="70" y="340"/>
                  </a:lnTo>
                  <a:lnTo>
                    <a:pt x="60" y="333"/>
                  </a:lnTo>
                  <a:lnTo>
                    <a:pt x="49" y="323"/>
                  </a:lnTo>
                  <a:lnTo>
                    <a:pt x="40" y="312"/>
                  </a:lnTo>
                  <a:lnTo>
                    <a:pt x="31" y="299"/>
                  </a:lnTo>
                  <a:lnTo>
                    <a:pt x="23" y="285"/>
                  </a:lnTo>
                  <a:lnTo>
                    <a:pt x="16" y="270"/>
                  </a:lnTo>
                  <a:lnTo>
                    <a:pt x="10" y="254"/>
                  </a:lnTo>
                  <a:lnTo>
                    <a:pt x="5" y="237"/>
                  </a:lnTo>
                  <a:lnTo>
                    <a:pt x="3" y="220"/>
                  </a:lnTo>
                  <a:lnTo>
                    <a:pt x="1" y="201"/>
                  </a:lnTo>
                  <a:lnTo>
                    <a:pt x="0" y="183"/>
                  </a:lnTo>
                  <a:lnTo>
                    <a:pt x="1" y="163"/>
                  </a:lnTo>
                  <a:lnTo>
                    <a:pt x="3" y="144"/>
                  </a:lnTo>
                  <a:lnTo>
                    <a:pt x="5" y="127"/>
                  </a:lnTo>
                  <a:lnTo>
                    <a:pt x="10" y="111"/>
                  </a:lnTo>
                  <a:lnTo>
                    <a:pt x="15" y="94"/>
                  </a:lnTo>
                  <a:lnTo>
                    <a:pt x="22" y="79"/>
                  </a:lnTo>
                  <a:lnTo>
                    <a:pt x="29" y="65"/>
                  </a:lnTo>
                  <a:lnTo>
                    <a:pt x="38" y="52"/>
                  </a:lnTo>
                  <a:lnTo>
                    <a:pt x="48" y="39"/>
                  </a:lnTo>
                  <a:lnTo>
                    <a:pt x="58" y="29"/>
                  </a:lnTo>
                  <a:lnTo>
                    <a:pt x="69" y="19"/>
                  </a:lnTo>
                  <a:lnTo>
                    <a:pt x="81" y="13"/>
                  </a:lnTo>
                  <a:lnTo>
                    <a:pt x="93" y="6"/>
                  </a:lnTo>
                  <a:lnTo>
                    <a:pt x="105" y="3"/>
                  </a:lnTo>
                  <a:lnTo>
                    <a:pt x="118" y="1"/>
                  </a:lnTo>
                  <a:lnTo>
                    <a:pt x="132" y="0"/>
                  </a:lnTo>
                  <a:lnTo>
                    <a:pt x="145" y="1"/>
                  </a:lnTo>
                  <a:lnTo>
                    <a:pt x="158" y="3"/>
                  </a:lnTo>
                  <a:lnTo>
                    <a:pt x="170" y="7"/>
                  </a:lnTo>
                  <a:lnTo>
                    <a:pt x="181" y="14"/>
                  </a:lnTo>
                  <a:lnTo>
                    <a:pt x="192" y="22"/>
                  </a:lnTo>
                  <a:lnTo>
                    <a:pt x="202" y="32"/>
                  </a:lnTo>
                  <a:lnTo>
                    <a:pt x="211" y="44"/>
                  </a:lnTo>
                  <a:lnTo>
                    <a:pt x="218" y="58"/>
                  </a:lnTo>
                  <a:lnTo>
                    <a:pt x="218" y="10"/>
                  </a:lnTo>
                  <a:lnTo>
                    <a:pt x="277" y="10"/>
                  </a:lnTo>
                  <a:lnTo>
                    <a:pt x="277" y="348"/>
                  </a:lnTo>
                  <a:close/>
                  <a:moveTo>
                    <a:pt x="217" y="178"/>
                  </a:moveTo>
                  <a:lnTo>
                    <a:pt x="217" y="167"/>
                  </a:lnTo>
                  <a:lnTo>
                    <a:pt x="216" y="157"/>
                  </a:lnTo>
                  <a:lnTo>
                    <a:pt x="214" y="148"/>
                  </a:lnTo>
                  <a:lnTo>
                    <a:pt x="212" y="138"/>
                  </a:lnTo>
                  <a:lnTo>
                    <a:pt x="209" y="129"/>
                  </a:lnTo>
                  <a:lnTo>
                    <a:pt x="205" y="120"/>
                  </a:lnTo>
                  <a:lnTo>
                    <a:pt x="202" y="113"/>
                  </a:lnTo>
                  <a:lnTo>
                    <a:pt x="196" y="105"/>
                  </a:lnTo>
                  <a:lnTo>
                    <a:pt x="191" y="99"/>
                  </a:lnTo>
                  <a:lnTo>
                    <a:pt x="185" y="92"/>
                  </a:lnTo>
                  <a:lnTo>
                    <a:pt x="179" y="88"/>
                  </a:lnTo>
                  <a:lnTo>
                    <a:pt x="172" y="83"/>
                  </a:lnTo>
                  <a:lnTo>
                    <a:pt x="166" y="80"/>
                  </a:lnTo>
                  <a:lnTo>
                    <a:pt x="158" y="78"/>
                  </a:lnTo>
                  <a:lnTo>
                    <a:pt x="149" y="77"/>
                  </a:lnTo>
                  <a:lnTo>
                    <a:pt x="142" y="76"/>
                  </a:lnTo>
                  <a:lnTo>
                    <a:pt x="133" y="77"/>
                  </a:lnTo>
                  <a:lnTo>
                    <a:pt x="125" y="78"/>
                  </a:lnTo>
                  <a:lnTo>
                    <a:pt x="118" y="80"/>
                  </a:lnTo>
                  <a:lnTo>
                    <a:pt x="110" y="83"/>
                  </a:lnTo>
                  <a:lnTo>
                    <a:pt x="104" y="88"/>
                  </a:lnTo>
                  <a:lnTo>
                    <a:pt x="97" y="93"/>
                  </a:lnTo>
                  <a:lnTo>
                    <a:pt x="92" y="99"/>
                  </a:lnTo>
                  <a:lnTo>
                    <a:pt x="86" y="106"/>
                  </a:lnTo>
                  <a:lnTo>
                    <a:pt x="81" y="114"/>
                  </a:lnTo>
                  <a:lnTo>
                    <a:pt x="76" y="122"/>
                  </a:lnTo>
                  <a:lnTo>
                    <a:pt x="72" y="131"/>
                  </a:lnTo>
                  <a:lnTo>
                    <a:pt x="70" y="140"/>
                  </a:lnTo>
                  <a:lnTo>
                    <a:pt x="67" y="150"/>
                  </a:lnTo>
                  <a:lnTo>
                    <a:pt x="65" y="160"/>
                  </a:lnTo>
                  <a:lnTo>
                    <a:pt x="64" y="171"/>
                  </a:lnTo>
                  <a:lnTo>
                    <a:pt x="63" y="183"/>
                  </a:lnTo>
                  <a:lnTo>
                    <a:pt x="64" y="193"/>
                  </a:lnTo>
                  <a:lnTo>
                    <a:pt x="65" y="203"/>
                  </a:lnTo>
                  <a:lnTo>
                    <a:pt x="67" y="213"/>
                  </a:lnTo>
                  <a:lnTo>
                    <a:pt x="69" y="222"/>
                  </a:lnTo>
                  <a:lnTo>
                    <a:pt x="72" y="230"/>
                  </a:lnTo>
                  <a:lnTo>
                    <a:pt x="76" y="239"/>
                  </a:lnTo>
                  <a:lnTo>
                    <a:pt x="81" y="247"/>
                  </a:lnTo>
                  <a:lnTo>
                    <a:pt x="85" y="254"/>
                  </a:lnTo>
                  <a:lnTo>
                    <a:pt x="91" y="261"/>
                  </a:lnTo>
                  <a:lnTo>
                    <a:pt x="97" y="266"/>
                  </a:lnTo>
                  <a:lnTo>
                    <a:pt x="104" y="272"/>
                  </a:lnTo>
                  <a:lnTo>
                    <a:pt x="110" y="275"/>
                  </a:lnTo>
                  <a:lnTo>
                    <a:pt x="118" y="278"/>
                  </a:lnTo>
                  <a:lnTo>
                    <a:pt x="125" y="281"/>
                  </a:lnTo>
                  <a:lnTo>
                    <a:pt x="133" y="282"/>
                  </a:lnTo>
                  <a:lnTo>
                    <a:pt x="142" y="283"/>
                  </a:lnTo>
                  <a:lnTo>
                    <a:pt x="149" y="282"/>
                  </a:lnTo>
                  <a:lnTo>
                    <a:pt x="157" y="281"/>
                  </a:lnTo>
                  <a:lnTo>
                    <a:pt x="165" y="278"/>
                  </a:lnTo>
                  <a:lnTo>
                    <a:pt x="172" y="275"/>
                  </a:lnTo>
                  <a:lnTo>
                    <a:pt x="179" y="271"/>
                  </a:lnTo>
                  <a:lnTo>
                    <a:pt x="185" y="266"/>
                  </a:lnTo>
                  <a:lnTo>
                    <a:pt x="191" y="261"/>
                  </a:lnTo>
                  <a:lnTo>
                    <a:pt x="196" y="253"/>
                  </a:lnTo>
                  <a:lnTo>
                    <a:pt x="201" y="247"/>
                  </a:lnTo>
                  <a:lnTo>
                    <a:pt x="205" y="238"/>
                  </a:lnTo>
                  <a:lnTo>
                    <a:pt x="209" y="229"/>
                  </a:lnTo>
                  <a:lnTo>
                    <a:pt x="212" y="221"/>
                  </a:lnTo>
                  <a:lnTo>
                    <a:pt x="214" y="211"/>
                  </a:lnTo>
                  <a:lnTo>
                    <a:pt x="216" y="201"/>
                  </a:lnTo>
                  <a:lnTo>
                    <a:pt x="217" y="190"/>
                  </a:lnTo>
                  <a:lnTo>
                    <a:pt x="217" y="178"/>
                  </a:lnTo>
                  <a:close/>
                  <a:moveTo>
                    <a:pt x="573" y="10"/>
                  </a:moveTo>
                  <a:lnTo>
                    <a:pt x="422" y="461"/>
                  </a:lnTo>
                  <a:lnTo>
                    <a:pt x="353" y="461"/>
                  </a:lnTo>
                  <a:lnTo>
                    <a:pt x="403" y="316"/>
                  </a:lnTo>
                  <a:lnTo>
                    <a:pt x="305" y="10"/>
                  </a:lnTo>
                  <a:lnTo>
                    <a:pt x="377" y="10"/>
                  </a:lnTo>
                  <a:lnTo>
                    <a:pt x="437" y="227"/>
                  </a:lnTo>
                  <a:lnTo>
                    <a:pt x="502" y="10"/>
                  </a:lnTo>
                  <a:lnTo>
                    <a:pt x="573" y="10"/>
                  </a:lnTo>
                  <a:close/>
                  <a:moveTo>
                    <a:pt x="862" y="434"/>
                  </a:moveTo>
                  <a:lnTo>
                    <a:pt x="800" y="434"/>
                  </a:lnTo>
                  <a:lnTo>
                    <a:pt x="800" y="348"/>
                  </a:lnTo>
                  <a:lnTo>
                    <a:pt x="611" y="348"/>
                  </a:lnTo>
                  <a:lnTo>
                    <a:pt x="611" y="434"/>
                  </a:lnTo>
                  <a:lnTo>
                    <a:pt x="549" y="434"/>
                  </a:lnTo>
                  <a:lnTo>
                    <a:pt x="549" y="276"/>
                  </a:lnTo>
                  <a:lnTo>
                    <a:pt x="580" y="276"/>
                  </a:lnTo>
                  <a:lnTo>
                    <a:pt x="676" y="10"/>
                  </a:lnTo>
                  <a:lnTo>
                    <a:pt x="734" y="10"/>
                  </a:lnTo>
                  <a:lnTo>
                    <a:pt x="830" y="276"/>
                  </a:lnTo>
                  <a:lnTo>
                    <a:pt x="862" y="276"/>
                  </a:lnTo>
                  <a:lnTo>
                    <a:pt x="862" y="434"/>
                  </a:lnTo>
                  <a:close/>
                  <a:moveTo>
                    <a:pt x="759" y="276"/>
                  </a:moveTo>
                  <a:lnTo>
                    <a:pt x="705" y="120"/>
                  </a:lnTo>
                  <a:lnTo>
                    <a:pt x="651" y="276"/>
                  </a:lnTo>
                  <a:lnTo>
                    <a:pt x="759" y="276"/>
                  </a:lnTo>
                  <a:close/>
                  <a:moveTo>
                    <a:pt x="1137" y="348"/>
                  </a:moveTo>
                  <a:lnTo>
                    <a:pt x="1074" y="348"/>
                  </a:lnTo>
                  <a:lnTo>
                    <a:pt x="1074" y="129"/>
                  </a:lnTo>
                  <a:lnTo>
                    <a:pt x="957" y="348"/>
                  </a:lnTo>
                  <a:lnTo>
                    <a:pt x="894" y="348"/>
                  </a:lnTo>
                  <a:lnTo>
                    <a:pt x="894" y="10"/>
                  </a:lnTo>
                  <a:lnTo>
                    <a:pt x="957" y="10"/>
                  </a:lnTo>
                  <a:lnTo>
                    <a:pt x="957" y="229"/>
                  </a:lnTo>
                  <a:lnTo>
                    <a:pt x="1074" y="10"/>
                  </a:lnTo>
                  <a:lnTo>
                    <a:pt x="1137" y="10"/>
                  </a:lnTo>
                  <a:lnTo>
                    <a:pt x="1137" y="348"/>
                  </a:lnTo>
                  <a:close/>
                  <a:moveTo>
                    <a:pt x="1357" y="82"/>
                  </a:moveTo>
                  <a:lnTo>
                    <a:pt x="1294" y="82"/>
                  </a:lnTo>
                  <a:lnTo>
                    <a:pt x="1294" y="348"/>
                  </a:lnTo>
                  <a:lnTo>
                    <a:pt x="1231" y="348"/>
                  </a:lnTo>
                  <a:lnTo>
                    <a:pt x="1231" y="82"/>
                  </a:lnTo>
                  <a:lnTo>
                    <a:pt x="1167" y="82"/>
                  </a:lnTo>
                  <a:lnTo>
                    <a:pt x="1167" y="10"/>
                  </a:lnTo>
                  <a:lnTo>
                    <a:pt x="1357" y="10"/>
                  </a:lnTo>
                  <a:lnTo>
                    <a:pt x="1357" y="82"/>
                  </a:lnTo>
                  <a:close/>
                  <a:moveTo>
                    <a:pt x="1656" y="180"/>
                  </a:moveTo>
                  <a:lnTo>
                    <a:pt x="1655" y="198"/>
                  </a:lnTo>
                  <a:lnTo>
                    <a:pt x="1653" y="215"/>
                  </a:lnTo>
                  <a:lnTo>
                    <a:pt x="1650" y="233"/>
                  </a:lnTo>
                  <a:lnTo>
                    <a:pt x="1645" y="249"/>
                  </a:lnTo>
                  <a:lnTo>
                    <a:pt x="1640" y="264"/>
                  </a:lnTo>
                  <a:lnTo>
                    <a:pt x="1633" y="279"/>
                  </a:lnTo>
                  <a:lnTo>
                    <a:pt x="1625" y="294"/>
                  </a:lnTo>
                  <a:lnTo>
                    <a:pt x="1616" y="307"/>
                  </a:lnTo>
                  <a:lnTo>
                    <a:pt x="1605" y="319"/>
                  </a:lnTo>
                  <a:lnTo>
                    <a:pt x="1594" y="330"/>
                  </a:lnTo>
                  <a:lnTo>
                    <a:pt x="1583" y="338"/>
                  </a:lnTo>
                  <a:lnTo>
                    <a:pt x="1571" y="346"/>
                  </a:lnTo>
                  <a:lnTo>
                    <a:pt x="1558" y="351"/>
                  </a:lnTo>
                  <a:lnTo>
                    <a:pt x="1544" y="356"/>
                  </a:lnTo>
                  <a:lnTo>
                    <a:pt x="1531" y="359"/>
                  </a:lnTo>
                  <a:lnTo>
                    <a:pt x="1515" y="359"/>
                  </a:lnTo>
                  <a:lnTo>
                    <a:pt x="1501" y="359"/>
                  </a:lnTo>
                  <a:lnTo>
                    <a:pt x="1487" y="356"/>
                  </a:lnTo>
                  <a:lnTo>
                    <a:pt x="1474" y="352"/>
                  </a:lnTo>
                  <a:lnTo>
                    <a:pt x="1461" y="346"/>
                  </a:lnTo>
                  <a:lnTo>
                    <a:pt x="1449" y="339"/>
                  </a:lnTo>
                  <a:lnTo>
                    <a:pt x="1437" y="330"/>
                  </a:lnTo>
                  <a:lnTo>
                    <a:pt x="1426" y="320"/>
                  </a:lnTo>
                  <a:lnTo>
                    <a:pt x="1416" y="307"/>
                  </a:lnTo>
                  <a:lnTo>
                    <a:pt x="1406" y="294"/>
                  </a:lnTo>
                  <a:lnTo>
                    <a:pt x="1398" y="279"/>
                  </a:lnTo>
                  <a:lnTo>
                    <a:pt x="1391" y="265"/>
                  </a:lnTo>
                  <a:lnTo>
                    <a:pt x="1386" y="249"/>
                  </a:lnTo>
                  <a:lnTo>
                    <a:pt x="1381" y="233"/>
                  </a:lnTo>
                  <a:lnTo>
                    <a:pt x="1378" y="216"/>
                  </a:lnTo>
                  <a:lnTo>
                    <a:pt x="1376" y="198"/>
                  </a:lnTo>
                  <a:lnTo>
                    <a:pt x="1376" y="180"/>
                  </a:lnTo>
                  <a:lnTo>
                    <a:pt x="1376" y="162"/>
                  </a:lnTo>
                  <a:lnTo>
                    <a:pt x="1378" y="143"/>
                  </a:lnTo>
                  <a:lnTo>
                    <a:pt x="1381" y="127"/>
                  </a:lnTo>
                  <a:lnTo>
                    <a:pt x="1386" y="111"/>
                  </a:lnTo>
                  <a:lnTo>
                    <a:pt x="1391" y="94"/>
                  </a:lnTo>
                  <a:lnTo>
                    <a:pt x="1398" y="80"/>
                  </a:lnTo>
                  <a:lnTo>
                    <a:pt x="1406" y="66"/>
                  </a:lnTo>
                  <a:lnTo>
                    <a:pt x="1415" y="52"/>
                  </a:lnTo>
                  <a:lnTo>
                    <a:pt x="1426" y="40"/>
                  </a:lnTo>
                  <a:lnTo>
                    <a:pt x="1437" y="29"/>
                  </a:lnTo>
                  <a:lnTo>
                    <a:pt x="1448" y="20"/>
                  </a:lnTo>
                  <a:lnTo>
                    <a:pt x="1460" y="13"/>
                  </a:lnTo>
                  <a:lnTo>
                    <a:pt x="1473" y="7"/>
                  </a:lnTo>
                  <a:lnTo>
                    <a:pt x="1487" y="3"/>
                  </a:lnTo>
                  <a:lnTo>
                    <a:pt x="1500" y="1"/>
                  </a:lnTo>
                  <a:lnTo>
                    <a:pt x="1515" y="0"/>
                  </a:lnTo>
                  <a:lnTo>
                    <a:pt x="1531" y="1"/>
                  </a:lnTo>
                  <a:lnTo>
                    <a:pt x="1544" y="3"/>
                  </a:lnTo>
                  <a:lnTo>
                    <a:pt x="1558" y="7"/>
                  </a:lnTo>
                  <a:lnTo>
                    <a:pt x="1571" y="13"/>
                  </a:lnTo>
                  <a:lnTo>
                    <a:pt x="1583" y="20"/>
                  </a:lnTo>
                  <a:lnTo>
                    <a:pt x="1594" y="29"/>
                  </a:lnTo>
                  <a:lnTo>
                    <a:pt x="1605" y="40"/>
                  </a:lnTo>
                  <a:lnTo>
                    <a:pt x="1616" y="52"/>
                  </a:lnTo>
                  <a:lnTo>
                    <a:pt x="1625" y="65"/>
                  </a:lnTo>
                  <a:lnTo>
                    <a:pt x="1633" y="79"/>
                  </a:lnTo>
                  <a:lnTo>
                    <a:pt x="1640" y="94"/>
                  </a:lnTo>
                  <a:lnTo>
                    <a:pt x="1645" y="110"/>
                  </a:lnTo>
                  <a:lnTo>
                    <a:pt x="1650" y="126"/>
                  </a:lnTo>
                  <a:lnTo>
                    <a:pt x="1653" y="143"/>
                  </a:lnTo>
                  <a:lnTo>
                    <a:pt x="1655" y="162"/>
                  </a:lnTo>
                  <a:lnTo>
                    <a:pt x="1656" y="180"/>
                  </a:lnTo>
                  <a:close/>
                  <a:moveTo>
                    <a:pt x="1592" y="180"/>
                  </a:moveTo>
                  <a:lnTo>
                    <a:pt x="1592" y="169"/>
                  </a:lnTo>
                  <a:lnTo>
                    <a:pt x="1591" y="159"/>
                  </a:lnTo>
                  <a:lnTo>
                    <a:pt x="1590" y="149"/>
                  </a:lnTo>
                  <a:lnTo>
                    <a:pt x="1587" y="140"/>
                  </a:lnTo>
                  <a:lnTo>
                    <a:pt x="1584" y="131"/>
                  </a:lnTo>
                  <a:lnTo>
                    <a:pt x="1581" y="123"/>
                  </a:lnTo>
                  <a:lnTo>
                    <a:pt x="1577" y="114"/>
                  </a:lnTo>
                  <a:lnTo>
                    <a:pt x="1571" y="106"/>
                  </a:lnTo>
                  <a:lnTo>
                    <a:pt x="1566" y="100"/>
                  </a:lnTo>
                  <a:lnTo>
                    <a:pt x="1560" y="93"/>
                  </a:lnTo>
                  <a:lnTo>
                    <a:pt x="1554" y="88"/>
                  </a:lnTo>
                  <a:lnTo>
                    <a:pt x="1547" y="83"/>
                  </a:lnTo>
                  <a:lnTo>
                    <a:pt x="1539" y="80"/>
                  </a:lnTo>
                  <a:lnTo>
                    <a:pt x="1532" y="78"/>
                  </a:lnTo>
                  <a:lnTo>
                    <a:pt x="1524" y="77"/>
                  </a:lnTo>
                  <a:lnTo>
                    <a:pt x="1515" y="76"/>
                  </a:lnTo>
                  <a:lnTo>
                    <a:pt x="1507" y="77"/>
                  </a:lnTo>
                  <a:lnTo>
                    <a:pt x="1499" y="78"/>
                  </a:lnTo>
                  <a:lnTo>
                    <a:pt x="1491" y="80"/>
                  </a:lnTo>
                  <a:lnTo>
                    <a:pt x="1485" y="83"/>
                  </a:lnTo>
                  <a:lnTo>
                    <a:pt x="1477" y="88"/>
                  </a:lnTo>
                  <a:lnTo>
                    <a:pt x="1472" y="93"/>
                  </a:lnTo>
                  <a:lnTo>
                    <a:pt x="1465" y="100"/>
                  </a:lnTo>
                  <a:lnTo>
                    <a:pt x="1460" y="106"/>
                  </a:lnTo>
                  <a:lnTo>
                    <a:pt x="1455" y="114"/>
                  </a:lnTo>
                  <a:lnTo>
                    <a:pt x="1451" y="123"/>
                  </a:lnTo>
                  <a:lnTo>
                    <a:pt x="1447" y="131"/>
                  </a:lnTo>
                  <a:lnTo>
                    <a:pt x="1445" y="140"/>
                  </a:lnTo>
                  <a:lnTo>
                    <a:pt x="1441" y="149"/>
                  </a:lnTo>
                  <a:lnTo>
                    <a:pt x="1440" y="159"/>
                  </a:lnTo>
                  <a:lnTo>
                    <a:pt x="1439" y="169"/>
                  </a:lnTo>
                  <a:lnTo>
                    <a:pt x="1439" y="180"/>
                  </a:lnTo>
                  <a:lnTo>
                    <a:pt x="1439" y="190"/>
                  </a:lnTo>
                  <a:lnTo>
                    <a:pt x="1440" y="201"/>
                  </a:lnTo>
                  <a:lnTo>
                    <a:pt x="1441" y="211"/>
                  </a:lnTo>
                  <a:lnTo>
                    <a:pt x="1445" y="220"/>
                  </a:lnTo>
                  <a:lnTo>
                    <a:pt x="1447" y="228"/>
                  </a:lnTo>
                  <a:lnTo>
                    <a:pt x="1451" y="237"/>
                  </a:lnTo>
                  <a:lnTo>
                    <a:pt x="1454" y="246"/>
                  </a:lnTo>
                  <a:lnTo>
                    <a:pt x="1460" y="252"/>
                  </a:lnTo>
                  <a:lnTo>
                    <a:pt x="1465" y="260"/>
                  </a:lnTo>
                  <a:lnTo>
                    <a:pt x="1471" y="265"/>
                  </a:lnTo>
                  <a:lnTo>
                    <a:pt x="1477" y="271"/>
                  </a:lnTo>
                  <a:lnTo>
                    <a:pt x="1484" y="275"/>
                  </a:lnTo>
                  <a:lnTo>
                    <a:pt x="1491" y="278"/>
                  </a:lnTo>
                  <a:lnTo>
                    <a:pt x="1499" y="281"/>
                  </a:lnTo>
                  <a:lnTo>
                    <a:pt x="1507" y="282"/>
                  </a:lnTo>
                  <a:lnTo>
                    <a:pt x="1515" y="283"/>
                  </a:lnTo>
                  <a:lnTo>
                    <a:pt x="1524" y="282"/>
                  </a:lnTo>
                  <a:lnTo>
                    <a:pt x="1532" y="281"/>
                  </a:lnTo>
                  <a:lnTo>
                    <a:pt x="1539" y="278"/>
                  </a:lnTo>
                  <a:lnTo>
                    <a:pt x="1546" y="275"/>
                  </a:lnTo>
                  <a:lnTo>
                    <a:pt x="1553" y="271"/>
                  </a:lnTo>
                  <a:lnTo>
                    <a:pt x="1559" y="265"/>
                  </a:lnTo>
                  <a:lnTo>
                    <a:pt x="1566" y="260"/>
                  </a:lnTo>
                  <a:lnTo>
                    <a:pt x="1571" y="252"/>
                  </a:lnTo>
                  <a:lnTo>
                    <a:pt x="1575" y="245"/>
                  </a:lnTo>
                  <a:lnTo>
                    <a:pt x="1580" y="237"/>
                  </a:lnTo>
                  <a:lnTo>
                    <a:pt x="1584" y="228"/>
                  </a:lnTo>
                  <a:lnTo>
                    <a:pt x="1586" y="220"/>
                  </a:lnTo>
                  <a:lnTo>
                    <a:pt x="1590" y="210"/>
                  </a:lnTo>
                  <a:lnTo>
                    <a:pt x="1591" y="200"/>
                  </a:lnTo>
                  <a:lnTo>
                    <a:pt x="1592" y="190"/>
                  </a:lnTo>
                  <a:lnTo>
                    <a:pt x="1592" y="180"/>
                  </a:lnTo>
                  <a:close/>
                  <a:moveTo>
                    <a:pt x="1970" y="179"/>
                  </a:moveTo>
                  <a:lnTo>
                    <a:pt x="1969" y="198"/>
                  </a:lnTo>
                  <a:lnTo>
                    <a:pt x="1968" y="214"/>
                  </a:lnTo>
                  <a:lnTo>
                    <a:pt x="1965" y="232"/>
                  </a:lnTo>
                  <a:lnTo>
                    <a:pt x="1962" y="247"/>
                  </a:lnTo>
                  <a:lnTo>
                    <a:pt x="1956" y="262"/>
                  </a:lnTo>
                  <a:lnTo>
                    <a:pt x="1951" y="277"/>
                  </a:lnTo>
                  <a:lnTo>
                    <a:pt x="1943" y="290"/>
                  </a:lnTo>
                  <a:lnTo>
                    <a:pt x="1936" y="303"/>
                  </a:lnTo>
                  <a:lnTo>
                    <a:pt x="1926" y="316"/>
                  </a:lnTo>
                  <a:lnTo>
                    <a:pt x="1915" y="328"/>
                  </a:lnTo>
                  <a:lnTo>
                    <a:pt x="1904" y="337"/>
                  </a:lnTo>
                  <a:lnTo>
                    <a:pt x="1892" y="346"/>
                  </a:lnTo>
                  <a:lnTo>
                    <a:pt x="1880" y="351"/>
                  </a:lnTo>
                  <a:lnTo>
                    <a:pt x="1867" y="356"/>
                  </a:lnTo>
                  <a:lnTo>
                    <a:pt x="1853" y="358"/>
                  </a:lnTo>
                  <a:lnTo>
                    <a:pt x="1837" y="359"/>
                  </a:lnTo>
                  <a:lnTo>
                    <a:pt x="1828" y="359"/>
                  </a:lnTo>
                  <a:lnTo>
                    <a:pt x="1818" y="357"/>
                  </a:lnTo>
                  <a:lnTo>
                    <a:pt x="1808" y="355"/>
                  </a:lnTo>
                  <a:lnTo>
                    <a:pt x="1799" y="350"/>
                  </a:lnTo>
                  <a:lnTo>
                    <a:pt x="1794" y="348"/>
                  </a:lnTo>
                  <a:lnTo>
                    <a:pt x="1787" y="344"/>
                  </a:lnTo>
                  <a:lnTo>
                    <a:pt x="1782" y="339"/>
                  </a:lnTo>
                  <a:lnTo>
                    <a:pt x="1776" y="335"/>
                  </a:lnTo>
                  <a:lnTo>
                    <a:pt x="1766" y="324"/>
                  </a:lnTo>
                  <a:lnTo>
                    <a:pt x="1758" y="312"/>
                  </a:lnTo>
                  <a:lnTo>
                    <a:pt x="1758" y="461"/>
                  </a:lnTo>
                  <a:lnTo>
                    <a:pt x="1693" y="461"/>
                  </a:lnTo>
                  <a:lnTo>
                    <a:pt x="1693" y="10"/>
                  </a:lnTo>
                  <a:lnTo>
                    <a:pt x="1752" y="10"/>
                  </a:lnTo>
                  <a:lnTo>
                    <a:pt x="1752" y="54"/>
                  </a:lnTo>
                  <a:lnTo>
                    <a:pt x="1757" y="46"/>
                  </a:lnTo>
                  <a:lnTo>
                    <a:pt x="1761" y="40"/>
                  </a:lnTo>
                  <a:lnTo>
                    <a:pt x="1765" y="33"/>
                  </a:lnTo>
                  <a:lnTo>
                    <a:pt x="1771" y="28"/>
                  </a:lnTo>
                  <a:lnTo>
                    <a:pt x="1776" y="22"/>
                  </a:lnTo>
                  <a:lnTo>
                    <a:pt x="1783" y="17"/>
                  </a:lnTo>
                  <a:lnTo>
                    <a:pt x="1789" y="13"/>
                  </a:lnTo>
                  <a:lnTo>
                    <a:pt x="1796" y="9"/>
                  </a:lnTo>
                  <a:lnTo>
                    <a:pt x="1806" y="5"/>
                  </a:lnTo>
                  <a:lnTo>
                    <a:pt x="1817" y="2"/>
                  </a:lnTo>
                  <a:lnTo>
                    <a:pt x="1826" y="0"/>
                  </a:lnTo>
                  <a:lnTo>
                    <a:pt x="1837" y="0"/>
                  </a:lnTo>
                  <a:lnTo>
                    <a:pt x="1852" y="0"/>
                  </a:lnTo>
                  <a:lnTo>
                    <a:pt x="1865" y="3"/>
                  </a:lnTo>
                  <a:lnTo>
                    <a:pt x="1877" y="6"/>
                  </a:lnTo>
                  <a:lnTo>
                    <a:pt x="1889" y="12"/>
                  </a:lnTo>
                  <a:lnTo>
                    <a:pt x="1901" y="19"/>
                  </a:lnTo>
                  <a:lnTo>
                    <a:pt x="1912" y="27"/>
                  </a:lnTo>
                  <a:lnTo>
                    <a:pt x="1922" y="38"/>
                  </a:lnTo>
                  <a:lnTo>
                    <a:pt x="1932" y="49"/>
                  </a:lnTo>
                  <a:lnTo>
                    <a:pt x="1941" y="62"/>
                  </a:lnTo>
                  <a:lnTo>
                    <a:pt x="1949" y="76"/>
                  </a:lnTo>
                  <a:lnTo>
                    <a:pt x="1955" y="91"/>
                  </a:lnTo>
                  <a:lnTo>
                    <a:pt x="1961" y="106"/>
                  </a:lnTo>
                  <a:lnTo>
                    <a:pt x="1965" y="124"/>
                  </a:lnTo>
                  <a:lnTo>
                    <a:pt x="1968" y="141"/>
                  </a:lnTo>
                  <a:lnTo>
                    <a:pt x="1969" y="160"/>
                  </a:lnTo>
                  <a:lnTo>
                    <a:pt x="1970" y="179"/>
                  </a:lnTo>
                  <a:close/>
                  <a:moveTo>
                    <a:pt x="1907" y="178"/>
                  </a:moveTo>
                  <a:lnTo>
                    <a:pt x="1906" y="169"/>
                  </a:lnTo>
                  <a:lnTo>
                    <a:pt x="1906" y="160"/>
                  </a:lnTo>
                  <a:lnTo>
                    <a:pt x="1904" y="151"/>
                  </a:lnTo>
                  <a:lnTo>
                    <a:pt x="1903" y="142"/>
                  </a:lnTo>
                  <a:lnTo>
                    <a:pt x="1900" y="134"/>
                  </a:lnTo>
                  <a:lnTo>
                    <a:pt x="1897" y="126"/>
                  </a:lnTo>
                  <a:lnTo>
                    <a:pt x="1893" y="118"/>
                  </a:lnTo>
                  <a:lnTo>
                    <a:pt x="1890" y="111"/>
                  </a:lnTo>
                  <a:lnTo>
                    <a:pt x="1883" y="103"/>
                  </a:lnTo>
                  <a:lnTo>
                    <a:pt x="1878" y="95"/>
                  </a:lnTo>
                  <a:lnTo>
                    <a:pt x="1871" y="90"/>
                  </a:lnTo>
                  <a:lnTo>
                    <a:pt x="1864" y="84"/>
                  </a:lnTo>
                  <a:lnTo>
                    <a:pt x="1857" y="81"/>
                  </a:lnTo>
                  <a:lnTo>
                    <a:pt x="1848" y="78"/>
                  </a:lnTo>
                  <a:lnTo>
                    <a:pt x="1840" y="77"/>
                  </a:lnTo>
                  <a:lnTo>
                    <a:pt x="1831" y="76"/>
                  </a:lnTo>
                  <a:lnTo>
                    <a:pt x="1823" y="77"/>
                  </a:lnTo>
                  <a:lnTo>
                    <a:pt x="1814" y="78"/>
                  </a:lnTo>
                  <a:lnTo>
                    <a:pt x="1807" y="80"/>
                  </a:lnTo>
                  <a:lnTo>
                    <a:pt x="1800" y="83"/>
                  </a:lnTo>
                  <a:lnTo>
                    <a:pt x="1793" y="88"/>
                  </a:lnTo>
                  <a:lnTo>
                    <a:pt x="1787" y="92"/>
                  </a:lnTo>
                  <a:lnTo>
                    <a:pt x="1781" y="99"/>
                  </a:lnTo>
                  <a:lnTo>
                    <a:pt x="1775" y="105"/>
                  </a:lnTo>
                  <a:lnTo>
                    <a:pt x="1770" y="113"/>
                  </a:lnTo>
                  <a:lnTo>
                    <a:pt x="1765" y="120"/>
                  </a:lnTo>
                  <a:lnTo>
                    <a:pt x="1762" y="129"/>
                  </a:lnTo>
                  <a:lnTo>
                    <a:pt x="1759" y="138"/>
                  </a:lnTo>
                  <a:lnTo>
                    <a:pt x="1757" y="148"/>
                  </a:lnTo>
                  <a:lnTo>
                    <a:pt x="1754" y="157"/>
                  </a:lnTo>
                  <a:lnTo>
                    <a:pt x="1753" y="168"/>
                  </a:lnTo>
                  <a:lnTo>
                    <a:pt x="1753" y="179"/>
                  </a:lnTo>
                  <a:lnTo>
                    <a:pt x="1753" y="191"/>
                  </a:lnTo>
                  <a:lnTo>
                    <a:pt x="1754" y="202"/>
                  </a:lnTo>
                  <a:lnTo>
                    <a:pt x="1757" y="212"/>
                  </a:lnTo>
                  <a:lnTo>
                    <a:pt x="1759" y="222"/>
                  </a:lnTo>
                  <a:lnTo>
                    <a:pt x="1762" y="232"/>
                  </a:lnTo>
                  <a:lnTo>
                    <a:pt x="1765" y="239"/>
                  </a:lnTo>
                  <a:lnTo>
                    <a:pt x="1770" y="248"/>
                  </a:lnTo>
                  <a:lnTo>
                    <a:pt x="1775" y="254"/>
                  </a:lnTo>
                  <a:lnTo>
                    <a:pt x="1779" y="261"/>
                  </a:lnTo>
                  <a:lnTo>
                    <a:pt x="1786" y="266"/>
                  </a:lnTo>
                  <a:lnTo>
                    <a:pt x="1793" y="272"/>
                  </a:lnTo>
                  <a:lnTo>
                    <a:pt x="1799" y="275"/>
                  </a:lnTo>
                  <a:lnTo>
                    <a:pt x="1806" y="278"/>
                  </a:lnTo>
                  <a:lnTo>
                    <a:pt x="1813" y="281"/>
                  </a:lnTo>
                  <a:lnTo>
                    <a:pt x="1821" y="282"/>
                  </a:lnTo>
                  <a:lnTo>
                    <a:pt x="1829" y="283"/>
                  </a:lnTo>
                  <a:lnTo>
                    <a:pt x="1837" y="282"/>
                  </a:lnTo>
                  <a:lnTo>
                    <a:pt x="1845" y="281"/>
                  </a:lnTo>
                  <a:lnTo>
                    <a:pt x="1853" y="278"/>
                  </a:lnTo>
                  <a:lnTo>
                    <a:pt x="1860" y="275"/>
                  </a:lnTo>
                  <a:lnTo>
                    <a:pt x="1867" y="271"/>
                  </a:lnTo>
                  <a:lnTo>
                    <a:pt x="1873" y="266"/>
                  </a:lnTo>
                  <a:lnTo>
                    <a:pt x="1879" y="260"/>
                  </a:lnTo>
                  <a:lnTo>
                    <a:pt x="1885" y="253"/>
                  </a:lnTo>
                  <a:lnTo>
                    <a:pt x="1890" y="246"/>
                  </a:lnTo>
                  <a:lnTo>
                    <a:pt x="1894" y="237"/>
                  </a:lnTo>
                  <a:lnTo>
                    <a:pt x="1898" y="229"/>
                  </a:lnTo>
                  <a:lnTo>
                    <a:pt x="1902" y="220"/>
                  </a:lnTo>
                  <a:lnTo>
                    <a:pt x="1904" y="211"/>
                  </a:lnTo>
                  <a:lnTo>
                    <a:pt x="1905" y="200"/>
                  </a:lnTo>
                  <a:lnTo>
                    <a:pt x="1906" y="190"/>
                  </a:lnTo>
                  <a:lnTo>
                    <a:pt x="1907" y="178"/>
                  </a:lnTo>
                  <a:close/>
                  <a:moveTo>
                    <a:pt x="2274" y="238"/>
                  </a:moveTo>
                  <a:lnTo>
                    <a:pt x="2269" y="252"/>
                  </a:lnTo>
                  <a:lnTo>
                    <a:pt x="2265" y="265"/>
                  </a:lnTo>
                  <a:lnTo>
                    <a:pt x="2260" y="277"/>
                  </a:lnTo>
                  <a:lnTo>
                    <a:pt x="2253" y="288"/>
                  </a:lnTo>
                  <a:lnTo>
                    <a:pt x="2248" y="299"/>
                  </a:lnTo>
                  <a:lnTo>
                    <a:pt x="2240" y="309"/>
                  </a:lnTo>
                  <a:lnTo>
                    <a:pt x="2232" y="318"/>
                  </a:lnTo>
                  <a:lnTo>
                    <a:pt x="2225" y="326"/>
                  </a:lnTo>
                  <a:lnTo>
                    <a:pt x="2216" y="334"/>
                  </a:lnTo>
                  <a:lnTo>
                    <a:pt x="2207" y="340"/>
                  </a:lnTo>
                  <a:lnTo>
                    <a:pt x="2197" y="347"/>
                  </a:lnTo>
                  <a:lnTo>
                    <a:pt x="2188" y="351"/>
                  </a:lnTo>
                  <a:lnTo>
                    <a:pt x="2177" y="355"/>
                  </a:lnTo>
                  <a:lnTo>
                    <a:pt x="2166" y="357"/>
                  </a:lnTo>
                  <a:lnTo>
                    <a:pt x="2155" y="359"/>
                  </a:lnTo>
                  <a:lnTo>
                    <a:pt x="2143" y="359"/>
                  </a:lnTo>
                  <a:lnTo>
                    <a:pt x="2125" y="358"/>
                  </a:lnTo>
                  <a:lnTo>
                    <a:pt x="2110" y="356"/>
                  </a:lnTo>
                  <a:lnTo>
                    <a:pt x="2095" y="351"/>
                  </a:lnTo>
                  <a:lnTo>
                    <a:pt x="2081" y="345"/>
                  </a:lnTo>
                  <a:lnTo>
                    <a:pt x="2068" y="336"/>
                  </a:lnTo>
                  <a:lnTo>
                    <a:pt x="2054" y="326"/>
                  </a:lnTo>
                  <a:lnTo>
                    <a:pt x="2044" y="314"/>
                  </a:lnTo>
                  <a:lnTo>
                    <a:pt x="2033" y="300"/>
                  </a:lnTo>
                  <a:lnTo>
                    <a:pt x="2024" y="287"/>
                  </a:lnTo>
                  <a:lnTo>
                    <a:pt x="2017" y="273"/>
                  </a:lnTo>
                  <a:lnTo>
                    <a:pt x="2011" y="259"/>
                  </a:lnTo>
                  <a:lnTo>
                    <a:pt x="2005" y="244"/>
                  </a:lnTo>
                  <a:lnTo>
                    <a:pt x="2002" y="227"/>
                  </a:lnTo>
                  <a:lnTo>
                    <a:pt x="1999" y="211"/>
                  </a:lnTo>
                  <a:lnTo>
                    <a:pt x="1998" y="195"/>
                  </a:lnTo>
                  <a:lnTo>
                    <a:pt x="1997" y="177"/>
                  </a:lnTo>
                  <a:lnTo>
                    <a:pt x="1998" y="160"/>
                  </a:lnTo>
                  <a:lnTo>
                    <a:pt x="1999" y="144"/>
                  </a:lnTo>
                  <a:lnTo>
                    <a:pt x="2002" y="128"/>
                  </a:lnTo>
                  <a:lnTo>
                    <a:pt x="2005" y="114"/>
                  </a:lnTo>
                  <a:lnTo>
                    <a:pt x="2011" y="99"/>
                  </a:lnTo>
                  <a:lnTo>
                    <a:pt x="2016" y="84"/>
                  </a:lnTo>
                  <a:lnTo>
                    <a:pt x="2023" y="71"/>
                  </a:lnTo>
                  <a:lnTo>
                    <a:pt x="2032" y="58"/>
                  </a:lnTo>
                  <a:lnTo>
                    <a:pt x="2041" y="44"/>
                  </a:lnTo>
                  <a:lnTo>
                    <a:pt x="2053" y="32"/>
                  </a:lnTo>
                  <a:lnTo>
                    <a:pt x="2065" y="22"/>
                  </a:lnTo>
                  <a:lnTo>
                    <a:pt x="2078" y="14"/>
                  </a:lnTo>
                  <a:lnTo>
                    <a:pt x="2093" y="7"/>
                  </a:lnTo>
                  <a:lnTo>
                    <a:pt x="2108" y="3"/>
                  </a:lnTo>
                  <a:lnTo>
                    <a:pt x="2123" y="1"/>
                  </a:lnTo>
                  <a:lnTo>
                    <a:pt x="2141" y="0"/>
                  </a:lnTo>
                  <a:lnTo>
                    <a:pt x="2153" y="0"/>
                  </a:lnTo>
                  <a:lnTo>
                    <a:pt x="2164" y="2"/>
                  </a:lnTo>
                  <a:lnTo>
                    <a:pt x="2176" y="4"/>
                  </a:lnTo>
                  <a:lnTo>
                    <a:pt x="2186" y="7"/>
                  </a:lnTo>
                  <a:lnTo>
                    <a:pt x="2196" y="13"/>
                  </a:lnTo>
                  <a:lnTo>
                    <a:pt x="2206" y="18"/>
                  </a:lnTo>
                  <a:lnTo>
                    <a:pt x="2216" y="25"/>
                  </a:lnTo>
                  <a:lnTo>
                    <a:pt x="2225" y="33"/>
                  </a:lnTo>
                  <a:lnTo>
                    <a:pt x="2233" y="42"/>
                  </a:lnTo>
                  <a:lnTo>
                    <a:pt x="2241" y="51"/>
                  </a:lnTo>
                  <a:lnTo>
                    <a:pt x="2248" y="62"/>
                  </a:lnTo>
                  <a:lnTo>
                    <a:pt x="2254" y="73"/>
                  </a:lnTo>
                  <a:lnTo>
                    <a:pt x="2261" y="83"/>
                  </a:lnTo>
                  <a:lnTo>
                    <a:pt x="2265" y="95"/>
                  </a:lnTo>
                  <a:lnTo>
                    <a:pt x="2269" y="108"/>
                  </a:lnTo>
                  <a:lnTo>
                    <a:pt x="2274" y="123"/>
                  </a:lnTo>
                  <a:lnTo>
                    <a:pt x="2202" y="123"/>
                  </a:lnTo>
                  <a:lnTo>
                    <a:pt x="2197" y="112"/>
                  </a:lnTo>
                  <a:lnTo>
                    <a:pt x="2191" y="102"/>
                  </a:lnTo>
                  <a:lnTo>
                    <a:pt x="2184" y="94"/>
                  </a:lnTo>
                  <a:lnTo>
                    <a:pt x="2177" y="88"/>
                  </a:lnTo>
                  <a:lnTo>
                    <a:pt x="2169" y="82"/>
                  </a:lnTo>
                  <a:lnTo>
                    <a:pt x="2159" y="79"/>
                  </a:lnTo>
                  <a:lnTo>
                    <a:pt x="2149" y="77"/>
                  </a:lnTo>
                  <a:lnTo>
                    <a:pt x="2140" y="76"/>
                  </a:lnTo>
                  <a:lnTo>
                    <a:pt x="2131" y="77"/>
                  </a:lnTo>
                  <a:lnTo>
                    <a:pt x="2122" y="78"/>
                  </a:lnTo>
                  <a:lnTo>
                    <a:pt x="2114" y="80"/>
                  </a:lnTo>
                  <a:lnTo>
                    <a:pt x="2107" y="83"/>
                  </a:lnTo>
                  <a:lnTo>
                    <a:pt x="2099" y="88"/>
                  </a:lnTo>
                  <a:lnTo>
                    <a:pt x="2093" y="93"/>
                  </a:lnTo>
                  <a:lnTo>
                    <a:pt x="2087" y="99"/>
                  </a:lnTo>
                  <a:lnTo>
                    <a:pt x="2082" y="105"/>
                  </a:lnTo>
                  <a:lnTo>
                    <a:pt x="2076" y="114"/>
                  </a:lnTo>
                  <a:lnTo>
                    <a:pt x="2072" y="122"/>
                  </a:lnTo>
                  <a:lnTo>
                    <a:pt x="2069" y="130"/>
                  </a:lnTo>
                  <a:lnTo>
                    <a:pt x="2065" y="139"/>
                  </a:lnTo>
                  <a:lnTo>
                    <a:pt x="2063" y="148"/>
                  </a:lnTo>
                  <a:lnTo>
                    <a:pt x="2062" y="157"/>
                  </a:lnTo>
                  <a:lnTo>
                    <a:pt x="2061" y="167"/>
                  </a:lnTo>
                  <a:lnTo>
                    <a:pt x="2060" y="178"/>
                  </a:lnTo>
                  <a:lnTo>
                    <a:pt x="2061" y="189"/>
                  </a:lnTo>
                  <a:lnTo>
                    <a:pt x="2062" y="200"/>
                  </a:lnTo>
                  <a:lnTo>
                    <a:pt x="2063" y="210"/>
                  </a:lnTo>
                  <a:lnTo>
                    <a:pt x="2065" y="218"/>
                  </a:lnTo>
                  <a:lnTo>
                    <a:pt x="2069" y="228"/>
                  </a:lnTo>
                  <a:lnTo>
                    <a:pt x="2072" y="237"/>
                  </a:lnTo>
                  <a:lnTo>
                    <a:pt x="2076" y="245"/>
                  </a:lnTo>
                  <a:lnTo>
                    <a:pt x="2082" y="252"/>
                  </a:lnTo>
                  <a:lnTo>
                    <a:pt x="2087" y="260"/>
                  </a:lnTo>
                  <a:lnTo>
                    <a:pt x="2094" y="265"/>
                  </a:lnTo>
                  <a:lnTo>
                    <a:pt x="2100" y="271"/>
                  </a:lnTo>
                  <a:lnTo>
                    <a:pt x="2107" y="275"/>
                  </a:lnTo>
                  <a:lnTo>
                    <a:pt x="2114" y="278"/>
                  </a:lnTo>
                  <a:lnTo>
                    <a:pt x="2122" y="281"/>
                  </a:lnTo>
                  <a:lnTo>
                    <a:pt x="2131" y="282"/>
                  </a:lnTo>
                  <a:lnTo>
                    <a:pt x="2140" y="283"/>
                  </a:lnTo>
                  <a:lnTo>
                    <a:pt x="2150" y="282"/>
                  </a:lnTo>
                  <a:lnTo>
                    <a:pt x="2160" y="279"/>
                  </a:lnTo>
                  <a:lnTo>
                    <a:pt x="2169" y="276"/>
                  </a:lnTo>
                  <a:lnTo>
                    <a:pt x="2177" y="272"/>
                  </a:lnTo>
                  <a:lnTo>
                    <a:pt x="2184" y="265"/>
                  </a:lnTo>
                  <a:lnTo>
                    <a:pt x="2191" y="258"/>
                  </a:lnTo>
                  <a:lnTo>
                    <a:pt x="2196" y="249"/>
                  </a:lnTo>
                  <a:lnTo>
                    <a:pt x="2202" y="238"/>
                  </a:lnTo>
                  <a:lnTo>
                    <a:pt x="2274" y="238"/>
                  </a:lnTo>
                  <a:close/>
                  <a:moveTo>
                    <a:pt x="2552" y="348"/>
                  </a:moveTo>
                  <a:lnTo>
                    <a:pt x="2472" y="348"/>
                  </a:lnTo>
                  <a:lnTo>
                    <a:pt x="2376" y="186"/>
                  </a:lnTo>
                  <a:lnTo>
                    <a:pt x="2376" y="348"/>
                  </a:lnTo>
                  <a:lnTo>
                    <a:pt x="2313" y="348"/>
                  </a:lnTo>
                  <a:lnTo>
                    <a:pt x="2313" y="10"/>
                  </a:lnTo>
                  <a:lnTo>
                    <a:pt x="2376" y="10"/>
                  </a:lnTo>
                  <a:lnTo>
                    <a:pt x="2376" y="165"/>
                  </a:lnTo>
                  <a:lnTo>
                    <a:pt x="2471" y="10"/>
                  </a:lnTo>
                  <a:lnTo>
                    <a:pt x="2547" y="10"/>
                  </a:lnTo>
                  <a:lnTo>
                    <a:pt x="2441" y="168"/>
                  </a:lnTo>
                  <a:lnTo>
                    <a:pt x="2552" y="348"/>
                  </a:lnTo>
                  <a:close/>
                  <a:moveTo>
                    <a:pt x="2856" y="180"/>
                  </a:moveTo>
                  <a:lnTo>
                    <a:pt x="2856" y="198"/>
                  </a:lnTo>
                  <a:lnTo>
                    <a:pt x="2854" y="215"/>
                  </a:lnTo>
                  <a:lnTo>
                    <a:pt x="2851" y="233"/>
                  </a:lnTo>
                  <a:lnTo>
                    <a:pt x="2847" y="249"/>
                  </a:lnTo>
                  <a:lnTo>
                    <a:pt x="2841" y="264"/>
                  </a:lnTo>
                  <a:lnTo>
                    <a:pt x="2835" y="279"/>
                  </a:lnTo>
                  <a:lnTo>
                    <a:pt x="2826" y="294"/>
                  </a:lnTo>
                  <a:lnTo>
                    <a:pt x="2817" y="307"/>
                  </a:lnTo>
                  <a:lnTo>
                    <a:pt x="2806" y="319"/>
                  </a:lnTo>
                  <a:lnTo>
                    <a:pt x="2795" y="330"/>
                  </a:lnTo>
                  <a:lnTo>
                    <a:pt x="2783" y="338"/>
                  </a:lnTo>
                  <a:lnTo>
                    <a:pt x="2771" y="346"/>
                  </a:lnTo>
                  <a:lnTo>
                    <a:pt x="2759" y="351"/>
                  </a:lnTo>
                  <a:lnTo>
                    <a:pt x="2745" y="356"/>
                  </a:lnTo>
                  <a:lnTo>
                    <a:pt x="2731" y="359"/>
                  </a:lnTo>
                  <a:lnTo>
                    <a:pt x="2717" y="359"/>
                  </a:lnTo>
                  <a:lnTo>
                    <a:pt x="2701" y="359"/>
                  </a:lnTo>
                  <a:lnTo>
                    <a:pt x="2688" y="356"/>
                  </a:lnTo>
                  <a:lnTo>
                    <a:pt x="2674" y="352"/>
                  </a:lnTo>
                  <a:lnTo>
                    <a:pt x="2662" y="346"/>
                  </a:lnTo>
                  <a:lnTo>
                    <a:pt x="2650" y="339"/>
                  </a:lnTo>
                  <a:lnTo>
                    <a:pt x="2638" y="330"/>
                  </a:lnTo>
                  <a:lnTo>
                    <a:pt x="2627" y="320"/>
                  </a:lnTo>
                  <a:lnTo>
                    <a:pt x="2616" y="307"/>
                  </a:lnTo>
                  <a:lnTo>
                    <a:pt x="2608" y="294"/>
                  </a:lnTo>
                  <a:lnTo>
                    <a:pt x="2599" y="279"/>
                  </a:lnTo>
                  <a:lnTo>
                    <a:pt x="2592" y="265"/>
                  </a:lnTo>
                  <a:lnTo>
                    <a:pt x="2587" y="249"/>
                  </a:lnTo>
                  <a:lnTo>
                    <a:pt x="2583" y="233"/>
                  </a:lnTo>
                  <a:lnTo>
                    <a:pt x="2579" y="216"/>
                  </a:lnTo>
                  <a:lnTo>
                    <a:pt x="2577" y="198"/>
                  </a:lnTo>
                  <a:lnTo>
                    <a:pt x="2576" y="180"/>
                  </a:lnTo>
                  <a:lnTo>
                    <a:pt x="2577" y="162"/>
                  </a:lnTo>
                  <a:lnTo>
                    <a:pt x="2579" y="143"/>
                  </a:lnTo>
                  <a:lnTo>
                    <a:pt x="2583" y="127"/>
                  </a:lnTo>
                  <a:lnTo>
                    <a:pt x="2587" y="111"/>
                  </a:lnTo>
                  <a:lnTo>
                    <a:pt x="2592" y="94"/>
                  </a:lnTo>
                  <a:lnTo>
                    <a:pt x="2599" y="80"/>
                  </a:lnTo>
                  <a:lnTo>
                    <a:pt x="2607" y="66"/>
                  </a:lnTo>
                  <a:lnTo>
                    <a:pt x="2616" y="52"/>
                  </a:lnTo>
                  <a:lnTo>
                    <a:pt x="2626" y="40"/>
                  </a:lnTo>
                  <a:lnTo>
                    <a:pt x="2637" y="29"/>
                  </a:lnTo>
                  <a:lnTo>
                    <a:pt x="2649" y="20"/>
                  </a:lnTo>
                  <a:lnTo>
                    <a:pt x="2661" y="13"/>
                  </a:lnTo>
                  <a:lnTo>
                    <a:pt x="2674" y="7"/>
                  </a:lnTo>
                  <a:lnTo>
                    <a:pt x="2687" y="3"/>
                  </a:lnTo>
                  <a:lnTo>
                    <a:pt x="2701" y="1"/>
                  </a:lnTo>
                  <a:lnTo>
                    <a:pt x="2717" y="0"/>
                  </a:lnTo>
                  <a:lnTo>
                    <a:pt x="2731" y="1"/>
                  </a:lnTo>
                  <a:lnTo>
                    <a:pt x="2745" y="3"/>
                  </a:lnTo>
                  <a:lnTo>
                    <a:pt x="2759" y="7"/>
                  </a:lnTo>
                  <a:lnTo>
                    <a:pt x="2771" y="13"/>
                  </a:lnTo>
                  <a:lnTo>
                    <a:pt x="2783" y="20"/>
                  </a:lnTo>
                  <a:lnTo>
                    <a:pt x="2795" y="29"/>
                  </a:lnTo>
                  <a:lnTo>
                    <a:pt x="2806" y="40"/>
                  </a:lnTo>
                  <a:lnTo>
                    <a:pt x="2817" y="52"/>
                  </a:lnTo>
                  <a:lnTo>
                    <a:pt x="2826" y="65"/>
                  </a:lnTo>
                  <a:lnTo>
                    <a:pt x="2835" y="79"/>
                  </a:lnTo>
                  <a:lnTo>
                    <a:pt x="2841" y="94"/>
                  </a:lnTo>
                  <a:lnTo>
                    <a:pt x="2847" y="110"/>
                  </a:lnTo>
                  <a:lnTo>
                    <a:pt x="2851" y="126"/>
                  </a:lnTo>
                  <a:lnTo>
                    <a:pt x="2854" y="143"/>
                  </a:lnTo>
                  <a:lnTo>
                    <a:pt x="2856" y="162"/>
                  </a:lnTo>
                  <a:lnTo>
                    <a:pt x="2856" y="180"/>
                  </a:lnTo>
                  <a:close/>
                  <a:moveTo>
                    <a:pt x="2793" y="180"/>
                  </a:moveTo>
                  <a:lnTo>
                    <a:pt x="2793" y="169"/>
                  </a:lnTo>
                  <a:lnTo>
                    <a:pt x="2792" y="159"/>
                  </a:lnTo>
                  <a:lnTo>
                    <a:pt x="2790" y="149"/>
                  </a:lnTo>
                  <a:lnTo>
                    <a:pt x="2788" y="140"/>
                  </a:lnTo>
                  <a:lnTo>
                    <a:pt x="2785" y="131"/>
                  </a:lnTo>
                  <a:lnTo>
                    <a:pt x="2781" y="123"/>
                  </a:lnTo>
                  <a:lnTo>
                    <a:pt x="2777" y="114"/>
                  </a:lnTo>
                  <a:lnTo>
                    <a:pt x="2772" y="106"/>
                  </a:lnTo>
                  <a:lnTo>
                    <a:pt x="2767" y="100"/>
                  </a:lnTo>
                  <a:lnTo>
                    <a:pt x="2761" y="93"/>
                  </a:lnTo>
                  <a:lnTo>
                    <a:pt x="2755" y="88"/>
                  </a:lnTo>
                  <a:lnTo>
                    <a:pt x="2748" y="83"/>
                  </a:lnTo>
                  <a:lnTo>
                    <a:pt x="2741" y="80"/>
                  </a:lnTo>
                  <a:lnTo>
                    <a:pt x="2733" y="78"/>
                  </a:lnTo>
                  <a:lnTo>
                    <a:pt x="2725" y="77"/>
                  </a:lnTo>
                  <a:lnTo>
                    <a:pt x="2717" y="76"/>
                  </a:lnTo>
                  <a:lnTo>
                    <a:pt x="2708" y="77"/>
                  </a:lnTo>
                  <a:lnTo>
                    <a:pt x="2700" y="78"/>
                  </a:lnTo>
                  <a:lnTo>
                    <a:pt x="2693" y="80"/>
                  </a:lnTo>
                  <a:lnTo>
                    <a:pt x="2685" y="83"/>
                  </a:lnTo>
                  <a:lnTo>
                    <a:pt x="2679" y="88"/>
                  </a:lnTo>
                  <a:lnTo>
                    <a:pt x="2672" y="93"/>
                  </a:lnTo>
                  <a:lnTo>
                    <a:pt x="2667" y="100"/>
                  </a:lnTo>
                  <a:lnTo>
                    <a:pt x="2661" y="106"/>
                  </a:lnTo>
                  <a:lnTo>
                    <a:pt x="2656" y="114"/>
                  </a:lnTo>
                  <a:lnTo>
                    <a:pt x="2651" y="123"/>
                  </a:lnTo>
                  <a:lnTo>
                    <a:pt x="2648" y="131"/>
                  </a:lnTo>
                  <a:lnTo>
                    <a:pt x="2645" y="140"/>
                  </a:lnTo>
                  <a:lnTo>
                    <a:pt x="2643" y="149"/>
                  </a:lnTo>
                  <a:lnTo>
                    <a:pt x="2641" y="159"/>
                  </a:lnTo>
                  <a:lnTo>
                    <a:pt x="2640" y="169"/>
                  </a:lnTo>
                  <a:lnTo>
                    <a:pt x="2640" y="180"/>
                  </a:lnTo>
                  <a:lnTo>
                    <a:pt x="2640" y="190"/>
                  </a:lnTo>
                  <a:lnTo>
                    <a:pt x="2641" y="201"/>
                  </a:lnTo>
                  <a:lnTo>
                    <a:pt x="2643" y="211"/>
                  </a:lnTo>
                  <a:lnTo>
                    <a:pt x="2645" y="220"/>
                  </a:lnTo>
                  <a:lnTo>
                    <a:pt x="2648" y="228"/>
                  </a:lnTo>
                  <a:lnTo>
                    <a:pt x="2651" y="237"/>
                  </a:lnTo>
                  <a:lnTo>
                    <a:pt x="2656" y="246"/>
                  </a:lnTo>
                  <a:lnTo>
                    <a:pt x="2661" y="252"/>
                  </a:lnTo>
                  <a:lnTo>
                    <a:pt x="2667" y="260"/>
                  </a:lnTo>
                  <a:lnTo>
                    <a:pt x="2672" y="265"/>
                  </a:lnTo>
                  <a:lnTo>
                    <a:pt x="2679" y="271"/>
                  </a:lnTo>
                  <a:lnTo>
                    <a:pt x="2685" y="275"/>
                  </a:lnTo>
                  <a:lnTo>
                    <a:pt x="2693" y="278"/>
                  </a:lnTo>
                  <a:lnTo>
                    <a:pt x="2700" y="281"/>
                  </a:lnTo>
                  <a:lnTo>
                    <a:pt x="2708" y="282"/>
                  </a:lnTo>
                  <a:lnTo>
                    <a:pt x="2717" y="283"/>
                  </a:lnTo>
                  <a:lnTo>
                    <a:pt x="2724" y="282"/>
                  </a:lnTo>
                  <a:lnTo>
                    <a:pt x="2733" y="281"/>
                  </a:lnTo>
                  <a:lnTo>
                    <a:pt x="2741" y="278"/>
                  </a:lnTo>
                  <a:lnTo>
                    <a:pt x="2747" y="275"/>
                  </a:lnTo>
                  <a:lnTo>
                    <a:pt x="2754" y="271"/>
                  </a:lnTo>
                  <a:lnTo>
                    <a:pt x="2760" y="265"/>
                  </a:lnTo>
                  <a:lnTo>
                    <a:pt x="2766" y="260"/>
                  </a:lnTo>
                  <a:lnTo>
                    <a:pt x="2772" y="252"/>
                  </a:lnTo>
                  <a:lnTo>
                    <a:pt x="2777" y="245"/>
                  </a:lnTo>
                  <a:lnTo>
                    <a:pt x="2781" y="237"/>
                  </a:lnTo>
                  <a:lnTo>
                    <a:pt x="2784" y="228"/>
                  </a:lnTo>
                  <a:lnTo>
                    <a:pt x="2788" y="220"/>
                  </a:lnTo>
                  <a:lnTo>
                    <a:pt x="2790" y="210"/>
                  </a:lnTo>
                  <a:lnTo>
                    <a:pt x="2792" y="200"/>
                  </a:lnTo>
                  <a:lnTo>
                    <a:pt x="2793" y="190"/>
                  </a:lnTo>
                  <a:lnTo>
                    <a:pt x="2793" y="180"/>
                  </a:lnTo>
                  <a:close/>
                  <a:moveTo>
                    <a:pt x="3035" y="190"/>
                  </a:moveTo>
                  <a:lnTo>
                    <a:pt x="2903" y="190"/>
                  </a:lnTo>
                  <a:lnTo>
                    <a:pt x="2903" y="118"/>
                  </a:lnTo>
                  <a:lnTo>
                    <a:pt x="3035" y="118"/>
                  </a:lnTo>
                  <a:lnTo>
                    <a:pt x="3035" y="190"/>
                  </a:lnTo>
                  <a:close/>
                  <a:moveTo>
                    <a:pt x="3334" y="348"/>
                  </a:moveTo>
                  <a:lnTo>
                    <a:pt x="3254" y="348"/>
                  </a:lnTo>
                  <a:lnTo>
                    <a:pt x="3159" y="186"/>
                  </a:lnTo>
                  <a:lnTo>
                    <a:pt x="3159" y="348"/>
                  </a:lnTo>
                  <a:lnTo>
                    <a:pt x="3095" y="348"/>
                  </a:lnTo>
                  <a:lnTo>
                    <a:pt x="3095" y="10"/>
                  </a:lnTo>
                  <a:lnTo>
                    <a:pt x="3159" y="10"/>
                  </a:lnTo>
                  <a:lnTo>
                    <a:pt x="3159" y="165"/>
                  </a:lnTo>
                  <a:lnTo>
                    <a:pt x="3252" y="10"/>
                  </a:lnTo>
                  <a:lnTo>
                    <a:pt x="3328" y="10"/>
                  </a:lnTo>
                  <a:lnTo>
                    <a:pt x="3223" y="168"/>
                  </a:lnTo>
                  <a:lnTo>
                    <a:pt x="3334" y="348"/>
                  </a:lnTo>
                  <a:close/>
                  <a:moveTo>
                    <a:pt x="3639" y="180"/>
                  </a:moveTo>
                  <a:lnTo>
                    <a:pt x="3638" y="198"/>
                  </a:lnTo>
                  <a:lnTo>
                    <a:pt x="3635" y="215"/>
                  </a:lnTo>
                  <a:lnTo>
                    <a:pt x="3633" y="233"/>
                  </a:lnTo>
                  <a:lnTo>
                    <a:pt x="3629" y="249"/>
                  </a:lnTo>
                  <a:lnTo>
                    <a:pt x="3622" y="264"/>
                  </a:lnTo>
                  <a:lnTo>
                    <a:pt x="3616" y="279"/>
                  </a:lnTo>
                  <a:lnTo>
                    <a:pt x="3608" y="294"/>
                  </a:lnTo>
                  <a:lnTo>
                    <a:pt x="3598" y="307"/>
                  </a:lnTo>
                  <a:lnTo>
                    <a:pt x="3588" y="319"/>
                  </a:lnTo>
                  <a:lnTo>
                    <a:pt x="3578" y="330"/>
                  </a:lnTo>
                  <a:lnTo>
                    <a:pt x="3566" y="338"/>
                  </a:lnTo>
                  <a:lnTo>
                    <a:pt x="3554" y="346"/>
                  </a:lnTo>
                  <a:lnTo>
                    <a:pt x="3540" y="351"/>
                  </a:lnTo>
                  <a:lnTo>
                    <a:pt x="3527" y="356"/>
                  </a:lnTo>
                  <a:lnTo>
                    <a:pt x="3513" y="359"/>
                  </a:lnTo>
                  <a:lnTo>
                    <a:pt x="3498" y="359"/>
                  </a:lnTo>
                  <a:lnTo>
                    <a:pt x="3484" y="359"/>
                  </a:lnTo>
                  <a:lnTo>
                    <a:pt x="3470" y="356"/>
                  </a:lnTo>
                  <a:lnTo>
                    <a:pt x="3456" y="352"/>
                  </a:lnTo>
                  <a:lnTo>
                    <a:pt x="3443" y="346"/>
                  </a:lnTo>
                  <a:lnTo>
                    <a:pt x="3431" y="339"/>
                  </a:lnTo>
                  <a:lnTo>
                    <a:pt x="3419" y="330"/>
                  </a:lnTo>
                  <a:lnTo>
                    <a:pt x="3408" y="320"/>
                  </a:lnTo>
                  <a:lnTo>
                    <a:pt x="3399" y="307"/>
                  </a:lnTo>
                  <a:lnTo>
                    <a:pt x="3389" y="294"/>
                  </a:lnTo>
                  <a:lnTo>
                    <a:pt x="3381" y="279"/>
                  </a:lnTo>
                  <a:lnTo>
                    <a:pt x="3374" y="265"/>
                  </a:lnTo>
                  <a:lnTo>
                    <a:pt x="3368" y="249"/>
                  </a:lnTo>
                  <a:lnTo>
                    <a:pt x="3364" y="233"/>
                  </a:lnTo>
                  <a:lnTo>
                    <a:pt x="3360" y="216"/>
                  </a:lnTo>
                  <a:lnTo>
                    <a:pt x="3358" y="198"/>
                  </a:lnTo>
                  <a:lnTo>
                    <a:pt x="3358" y="180"/>
                  </a:lnTo>
                  <a:lnTo>
                    <a:pt x="3358" y="162"/>
                  </a:lnTo>
                  <a:lnTo>
                    <a:pt x="3360" y="143"/>
                  </a:lnTo>
                  <a:lnTo>
                    <a:pt x="3364" y="127"/>
                  </a:lnTo>
                  <a:lnTo>
                    <a:pt x="3368" y="111"/>
                  </a:lnTo>
                  <a:lnTo>
                    <a:pt x="3374" y="94"/>
                  </a:lnTo>
                  <a:lnTo>
                    <a:pt x="3380" y="80"/>
                  </a:lnTo>
                  <a:lnTo>
                    <a:pt x="3389" y="66"/>
                  </a:lnTo>
                  <a:lnTo>
                    <a:pt x="3398" y="52"/>
                  </a:lnTo>
                  <a:lnTo>
                    <a:pt x="3408" y="40"/>
                  </a:lnTo>
                  <a:lnTo>
                    <a:pt x="3419" y="29"/>
                  </a:lnTo>
                  <a:lnTo>
                    <a:pt x="3430" y="20"/>
                  </a:lnTo>
                  <a:lnTo>
                    <a:pt x="3443" y="13"/>
                  </a:lnTo>
                  <a:lnTo>
                    <a:pt x="3455" y="7"/>
                  </a:lnTo>
                  <a:lnTo>
                    <a:pt x="3470" y="3"/>
                  </a:lnTo>
                  <a:lnTo>
                    <a:pt x="3484" y="1"/>
                  </a:lnTo>
                  <a:lnTo>
                    <a:pt x="3498" y="0"/>
                  </a:lnTo>
                  <a:lnTo>
                    <a:pt x="3513" y="1"/>
                  </a:lnTo>
                  <a:lnTo>
                    <a:pt x="3527" y="3"/>
                  </a:lnTo>
                  <a:lnTo>
                    <a:pt x="3540" y="7"/>
                  </a:lnTo>
                  <a:lnTo>
                    <a:pt x="3554" y="13"/>
                  </a:lnTo>
                  <a:lnTo>
                    <a:pt x="3566" y="20"/>
                  </a:lnTo>
                  <a:lnTo>
                    <a:pt x="3578" y="29"/>
                  </a:lnTo>
                  <a:lnTo>
                    <a:pt x="3588" y="40"/>
                  </a:lnTo>
                  <a:lnTo>
                    <a:pt x="3598" y="52"/>
                  </a:lnTo>
                  <a:lnTo>
                    <a:pt x="3608" y="65"/>
                  </a:lnTo>
                  <a:lnTo>
                    <a:pt x="3616" y="79"/>
                  </a:lnTo>
                  <a:lnTo>
                    <a:pt x="3622" y="94"/>
                  </a:lnTo>
                  <a:lnTo>
                    <a:pt x="3629" y="110"/>
                  </a:lnTo>
                  <a:lnTo>
                    <a:pt x="3633" y="126"/>
                  </a:lnTo>
                  <a:lnTo>
                    <a:pt x="3635" y="143"/>
                  </a:lnTo>
                  <a:lnTo>
                    <a:pt x="3638" y="162"/>
                  </a:lnTo>
                  <a:lnTo>
                    <a:pt x="3639" y="180"/>
                  </a:lnTo>
                  <a:close/>
                  <a:moveTo>
                    <a:pt x="3575" y="180"/>
                  </a:moveTo>
                  <a:lnTo>
                    <a:pt x="3574" y="169"/>
                  </a:lnTo>
                  <a:lnTo>
                    <a:pt x="3573" y="159"/>
                  </a:lnTo>
                  <a:lnTo>
                    <a:pt x="3572" y="149"/>
                  </a:lnTo>
                  <a:lnTo>
                    <a:pt x="3570" y="140"/>
                  </a:lnTo>
                  <a:lnTo>
                    <a:pt x="3567" y="131"/>
                  </a:lnTo>
                  <a:lnTo>
                    <a:pt x="3563" y="123"/>
                  </a:lnTo>
                  <a:lnTo>
                    <a:pt x="3559" y="114"/>
                  </a:lnTo>
                  <a:lnTo>
                    <a:pt x="3554" y="106"/>
                  </a:lnTo>
                  <a:lnTo>
                    <a:pt x="3548" y="100"/>
                  </a:lnTo>
                  <a:lnTo>
                    <a:pt x="3543" y="93"/>
                  </a:lnTo>
                  <a:lnTo>
                    <a:pt x="3536" y="88"/>
                  </a:lnTo>
                  <a:lnTo>
                    <a:pt x="3530" y="83"/>
                  </a:lnTo>
                  <a:lnTo>
                    <a:pt x="3522" y="80"/>
                  </a:lnTo>
                  <a:lnTo>
                    <a:pt x="3514" y="78"/>
                  </a:lnTo>
                  <a:lnTo>
                    <a:pt x="3507" y="77"/>
                  </a:lnTo>
                  <a:lnTo>
                    <a:pt x="3498" y="76"/>
                  </a:lnTo>
                  <a:lnTo>
                    <a:pt x="3490" y="77"/>
                  </a:lnTo>
                  <a:lnTo>
                    <a:pt x="3482" y="78"/>
                  </a:lnTo>
                  <a:lnTo>
                    <a:pt x="3474" y="80"/>
                  </a:lnTo>
                  <a:lnTo>
                    <a:pt x="3467" y="83"/>
                  </a:lnTo>
                  <a:lnTo>
                    <a:pt x="3461" y="88"/>
                  </a:lnTo>
                  <a:lnTo>
                    <a:pt x="3454" y="93"/>
                  </a:lnTo>
                  <a:lnTo>
                    <a:pt x="3448" y="100"/>
                  </a:lnTo>
                  <a:lnTo>
                    <a:pt x="3442" y="106"/>
                  </a:lnTo>
                  <a:lnTo>
                    <a:pt x="3438" y="114"/>
                  </a:lnTo>
                  <a:lnTo>
                    <a:pt x="3434" y="123"/>
                  </a:lnTo>
                  <a:lnTo>
                    <a:pt x="3430" y="131"/>
                  </a:lnTo>
                  <a:lnTo>
                    <a:pt x="3427" y="140"/>
                  </a:lnTo>
                  <a:lnTo>
                    <a:pt x="3425" y="149"/>
                  </a:lnTo>
                  <a:lnTo>
                    <a:pt x="3423" y="159"/>
                  </a:lnTo>
                  <a:lnTo>
                    <a:pt x="3422" y="169"/>
                  </a:lnTo>
                  <a:lnTo>
                    <a:pt x="3422" y="180"/>
                  </a:lnTo>
                  <a:lnTo>
                    <a:pt x="3422" y="190"/>
                  </a:lnTo>
                  <a:lnTo>
                    <a:pt x="3423" y="201"/>
                  </a:lnTo>
                  <a:lnTo>
                    <a:pt x="3425" y="211"/>
                  </a:lnTo>
                  <a:lnTo>
                    <a:pt x="3427" y="220"/>
                  </a:lnTo>
                  <a:lnTo>
                    <a:pt x="3429" y="228"/>
                  </a:lnTo>
                  <a:lnTo>
                    <a:pt x="3434" y="237"/>
                  </a:lnTo>
                  <a:lnTo>
                    <a:pt x="3438" y="246"/>
                  </a:lnTo>
                  <a:lnTo>
                    <a:pt x="3442" y="252"/>
                  </a:lnTo>
                  <a:lnTo>
                    <a:pt x="3448" y="260"/>
                  </a:lnTo>
                  <a:lnTo>
                    <a:pt x="3454" y="265"/>
                  </a:lnTo>
                  <a:lnTo>
                    <a:pt x="3460" y="271"/>
                  </a:lnTo>
                  <a:lnTo>
                    <a:pt x="3467" y="275"/>
                  </a:lnTo>
                  <a:lnTo>
                    <a:pt x="3474" y="278"/>
                  </a:lnTo>
                  <a:lnTo>
                    <a:pt x="3482" y="281"/>
                  </a:lnTo>
                  <a:lnTo>
                    <a:pt x="3489" y="282"/>
                  </a:lnTo>
                  <a:lnTo>
                    <a:pt x="3498" y="283"/>
                  </a:lnTo>
                  <a:lnTo>
                    <a:pt x="3507" y="282"/>
                  </a:lnTo>
                  <a:lnTo>
                    <a:pt x="3514" y="281"/>
                  </a:lnTo>
                  <a:lnTo>
                    <a:pt x="3522" y="278"/>
                  </a:lnTo>
                  <a:lnTo>
                    <a:pt x="3528" y="275"/>
                  </a:lnTo>
                  <a:lnTo>
                    <a:pt x="3536" y="271"/>
                  </a:lnTo>
                  <a:lnTo>
                    <a:pt x="3542" y="265"/>
                  </a:lnTo>
                  <a:lnTo>
                    <a:pt x="3548" y="260"/>
                  </a:lnTo>
                  <a:lnTo>
                    <a:pt x="3554" y="252"/>
                  </a:lnTo>
                  <a:lnTo>
                    <a:pt x="3559" y="245"/>
                  </a:lnTo>
                  <a:lnTo>
                    <a:pt x="3563" y="237"/>
                  </a:lnTo>
                  <a:lnTo>
                    <a:pt x="3567" y="228"/>
                  </a:lnTo>
                  <a:lnTo>
                    <a:pt x="3570" y="220"/>
                  </a:lnTo>
                  <a:lnTo>
                    <a:pt x="3572" y="210"/>
                  </a:lnTo>
                  <a:lnTo>
                    <a:pt x="3573" y="200"/>
                  </a:lnTo>
                  <a:lnTo>
                    <a:pt x="3574" y="190"/>
                  </a:lnTo>
                  <a:lnTo>
                    <a:pt x="3575" y="180"/>
                  </a:lnTo>
                  <a:close/>
                  <a:moveTo>
                    <a:pt x="3902" y="348"/>
                  </a:moveTo>
                  <a:lnTo>
                    <a:pt x="3838" y="348"/>
                  </a:lnTo>
                  <a:lnTo>
                    <a:pt x="3838" y="206"/>
                  </a:lnTo>
                  <a:lnTo>
                    <a:pt x="3740" y="206"/>
                  </a:lnTo>
                  <a:lnTo>
                    <a:pt x="3740" y="348"/>
                  </a:lnTo>
                  <a:lnTo>
                    <a:pt x="3677" y="348"/>
                  </a:lnTo>
                  <a:lnTo>
                    <a:pt x="3677" y="10"/>
                  </a:lnTo>
                  <a:lnTo>
                    <a:pt x="3740" y="10"/>
                  </a:lnTo>
                  <a:lnTo>
                    <a:pt x="3740" y="135"/>
                  </a:lnTo>
                  <a:lnTo>
                    <a:pt x="3838" y="135"/>
                  </a:lnTo>
                  <a:lnTo>
                    <a:pt x="3838" y="10"/>
                  </a:lnTo>
                  <a:lnTo>
                    <a:pt x="3902" y="10"/>
                  </a:lnTo>
                  <a:lnTo>
                    <a:pt x="3902" y="348"/>
                  </a:lnTo>
                  <a:close/>
                  <a:moveTo>
                    <a:pt x="4218" y="238"/>
                  </a:moveTo>
                  <a:lnTo>
                    <a:pt x="4214" y="252"/>
                  </a:lnTo>
                  <a:lnTo>
                    <a:pt x="4209" y="265"/>
                  </a:lnTo>
                  <a:lnTo>
                    <a:pt x="4204" y="277"/>
                  </a:lnTo>
                  <a:lnTo>
                    <a:pt x="4198" y="288"/>
                  </a:lnTo>
                  <a:lnTo>
                    <a:pt x="4192" y="299"/>
                  </a:lnTo>
                  <a:lnTo>
                    <a:pt x="4184" y="309"/>
                  </a:lnTo>
                  <a:lnTo>
                    <a:pt x="4178" y="318"/>
                  </a:lnTo>
                  <a:lnTo>
                    <a:pt x="4169" y="326"/>
                  </a:lnTo>
                  <a:lnTo>
                    <a:pt x="4160" y="334"/>
                  </a:lnTo>
                  <a:lnTo>
                    <a:pt x="4151" y="340"/>
                  </a:lnTo>
                  <a:lnTo>
                    <a:pt x="4142" y="347"/>
                  </a:lnTo>
                  <a:lnTo>
                    <a:pt x="4132" y="351"/>
                  </a:lnTo>
                  <a:lnTo>
                    <a:pt x="4121" y="355"/>
                  </a:lnTo>
                  <a:lnTo>
                    <a:pt x="4110" y="357"/>
                  </a:lnTo>
                  <a:lnTo>
                    <a:pt x="4099" y="359"/>
                  </a:lnTo>
                  <a:lnTo>
                    <a:pt x="4087" y="359"/>
                  </a:lnTo>
                  <a:lnTo>
                    <a:pt x="4071" y="358"/>
                  </a:lnTo>
                  <a:lnTo>
                    <a:pt x="4054" y="356"/>
                  </a:lnTo>
                  <a:lnTo>
                    <a:pt x="4039" y="351"/>
                  </a:lnTo>
                  <a:lnTo>
                    <a:pt x="4025" y="345"/>
                  </a:lnTo>
                  <a:lnTo>
                    <a:pt x="4012" y="336"/>
                  </a:lnTo>
                  <a:lnTo>
                    <a:pt x="3999" y="326"/>
                  </a:lnTo>
                  <a:lnTo>
                    <a:pt x="3988" y="314"/>
                  </a:lnTo>
                  <a:lnTo>
                    <a:pt x="3977" y="300"/>
                  </a:lnTo>
                  <a:lnTo>
                    <a:pt x="3969" y="287"/>
                  </a:lnTo>
                  <a:lnTo>
                    <a:pt x="3962" y="273"/>
                  </a:lnTo>
                  <a:lnTo>
                    <a:pt x="3955" y="259"/>
                  </a:lnTo>
                  <a:lnTo>
                    <a:pt x="3951" y="244"/>
                  </a:lnTo>
                  <a:lnTo>
                    <a:pt x="3946" y="227"/>
                  </a:lnTo>
                  <a:lnTo>
                    <a:pt x="3944" y="211"/>
                  </a:lnTo>
                  <a:lnTo>
                    <a:pt x="3942" y="195"/>
                  </a:lnTo>
                  <a:lnTo>
                    <a:pt x="3942" y="177"/>
                  </a:lnTo>
                  <a:lnTo>
                    <a:pt x="3942" y="160"/>
                  </a:lnTo>
                  <a:lnTo>
                    <a:pt x="3943" y="144"/>
                  </a:lnTo>
                  <a:lnTo>
                    <a:pt x="3946" y="128"/>
                  </a:lnTo>
                  <a:lnTo>
                    <a:pt x="3950" y="114"/>
                  </a:lnTo>
                  <a:lnTo>
                    <a:pt x="3955" y="99"/>
                  </a:lnTo>
                  <a:lnTo>
                    <a:pt x="3961" y="84"/>
                  </a:lnTo>
                  <a:lnTo>
                    <a:pt x="3968" y="71"/>
                  </a:lnTo>
                  <a:lnTo>
                    <a:pt x="3976" y="58"/>
                  </a:lnTo>
                  <a:lnTo>
                    <a:pt x="3987" y="44"/>
                  </a:lnTo>
                  <a:lnTo>
                    <a:pt x="3998" y="32"/>
                  </a:lnTo>
                  <a:lnTo>
                    <a:pt x="4010" y="22"/>
                  </a:lnTo>
                  <a:lnTo>
                    <a:pt x="4023" y="14"/>
                  </a:lnTo>
                  <a:lnTo>
                    <a:pt x="4037" y="7"/>
                  </a:lnTo>
                  <a:lnTo>
                    <a:pt x="4052" y="3"/>
                  </a:lnTo>
                  <a:lnTo>
                    <a:pt x="4069" y="1"/>
                  </a:lnTo>
                  <a:lnTo>
                    <a:pt x="4085" y="0"/>
                  </a:lnTo>
                  <a:lnTo>
                    <a:pt x="4097" y="0"/>
                  </a:lnTo>
                  <a:lnTo>
                    <a:pt x="4109" y="2"/>
                  </a:lnTo>
                  <a:lnTo>
                    <a:pt x="4120" y="4"/>
                  </a:lnTo>
                  <a:lnTo>
                    <a:pt x="4131" y="7"/>
                  </a:lnTo>
                  <a:lnTo>
                    <a:pt x="4141" y="13"/>
                  </a:lnTo>
                  <a:lnTo>
                    <a:pt x="4150" y="18"/>
                  </a:lnTo>
                  <a:lnTo>
                    <a:pt x="4160" y="25"/>
                  </a:lnTo>
                  <a:lnTo>
                    <a:pt x="4169" y="33"/>
                  </a:lnTo>
                  <a:lnTo>
                    <a:pt x="4178" y="42"/>
                  </a:lnTo>
                  <a:lnTo>
                    <a:pt x="4185" y="51"/>
                  </a:lnTo>
                  <a:lnTo>
                    <a:pt x="4193" y="62"/>
                  </a:lnTo>
                  <a:lnTo>
                    <a:pt x="4199" y="73"/>
                  </a:lnTo>
                  <a:lnTo>
                    <a:pt x="4205" y="83"/>
                  </a:lnTo>
                  <a:lnTo>
                    <a:pt x="4209" y="95"/>
                  </a:lnTo>
                  <a:lnTo>
                    <a:pt x="4214" y="108"/>
                  </a:lnTo>
                  <a:lnTo>
                    <a:pt x="4218" y="123"/>
                  </a:lnTo>
                  <a:lnTo>
                    <a:pt x="4146" y="123"/>
                  </a:lnTo>
                  <a:lnTo>
                    <a:pt x="4142" y="112"/>
                  </a:lnTo>
                  <a:lnTo>
                    <a:pt x="4135" y="102"/>
                  </a:lnTo>
                  <a:lnTo>
                    <a:pt x="4129" y="94"/>
                  </a:lnTo>
                  <a:lnTo>
                    <a:pt x="4121" y="88"/>
                  </a:lnTo>
                  <a:lnTo>
                    <a:pt x="4113" y="82"/>
                  </a:lnTo>
                  <a:lnTo>
                    <a:pt x="4105" y="79"/>
                  </a:lnTo>
                  <a:lnTo>
                    <a:pt x="4095" y="77"/>
                  </a:lnTo>
                  <a:lnTo>
                    <a:pt x="4084" y="76"/>
                  </a:lnTo>
                  <a:lnTo>
                    <a:pt x="4075" y="77"/>
                  </a:lnTo>
                  <a:lnTo>
                    <a:pt x="4066" y="78"/>
                  </a:lnTo>
                  <a:lnTo>
                    <a:pt x="4059" y="80"/>
                  </a:lnTo>
                  <a:lnTo>
                    <a:pt x="4051" y="83"/>
                  </a:lnTo>
                  <a:lnTo>
                    <a:pt x="4045" y="88"/>
                  </a:lnTo>
                  <a:lnTo>
                    <a:pt x="4038" y="93"/>
                  </a:lnTo>
                  <a:lnTo>
                    <a:pt x="4031" y="99"/>
                  </a:lnTo>
                  <a:lnTo>
                    <a:pt x="4026" y="105"/>
                  </a:lnTo>
                  <a:lnTo>
                    <a:pt x="4021" y="114"/>
                  </a:lnTo>
                  <a:lnTo>
                    <a:pt x="4017" y="122"/>
                  </a:lnTo>
                  <a:lnTo>
                    <a:pt x="4013" y="130"/>
                  </a:lnTo>
                  <a:lnTo>
                    <a:pt x="4010" y="139"/>
                  </a:lnTo>
                  <a:lnTo>
                    <a:pt x="4007" y="148"/>
                  </a:lnTo>
                  <a:lnTo>
                    <a:pt x="4006" y="157"/>
                  </a:lnTo>
                  <a:lnTo>
                    <a:pt x="4005" y="167"/>
                  </a:lnTo>
                  <a:lnTo>
                    <a:pt x="4005" y="178"/>
                  </a:lnTo>
                  <a:lnTo>
                    <a:pt x="4005" y="189"/>
                  </a:lnTo>
                  <a:lnTo>
                    <a:pt x="4006" y="200"/>
                  </a:lnTo>
                  <a:lnTo>
                    <a:pt x="4007" y="210"/>
                  </a:lnTo>
                  <a:lnTo>
                    <a:pt x="4011" y="218"/>
                  </a:lnTo>
                  <a:lnTo>
                    <a:pt x="4013" y="228"/>
                  </a:lnTo>
                  <a:lnTo>
                    <a:pt x="4017" y="237"/>
                  </a:lnTo>
                  <a:lnTo>
                    <a:pt x="4022" y="245"/>
                  </a:lnTo>
                  <a:lnTo>
                    <a:pt x="4026" y="252"/>
                  </a:lnTo>
                  <a:lnTo>
                    <a:pt x="4031" y="260"/>
                  </a:lnTo>
                  <a:lnTo>
                    <a:pt x="4038" y="265"/>
                  </a:lnTo>
                  <a:lnTo>
                    <a:pt x="4045" y="271"/>
                  </a:lnTo>
                  <a:lnTo>
                    <a:pt x="4051" y="275"/>
                  </a:lnTo>
                  <a:lnTo>
                    <a:pt x="4059" y="278"/>
                  </a:lnTo>
                  <a:lnTo>
                    <a:pt x="4066" y="281"/>
                  </a:lnTo>
                  <a:lnTo>
                    <a:pt x="4075" y="282"/>
                  </a:lnTo>
                  <a:lnTo>
                    <a:pt x="4084" y="283"/>
                  </a:lnTo>
                  <a:lnTo>
                    <a:pt x="4095" y="282"/>
                  </a:lnTo>
                  <a:lnTo>
                    <a:pt x="4105" y="279"/>
                  </a:lnTo>
                  <a:lnTo>
                    <a:pt x="4113" y="276"/>
                  </a:lnTo>
                  <a:lnTo>
                    <a:pt x="4122" y="272"/>
                  </a:lnTo>
                  <a:lnTo>
                    <a:pt x="4129" y="265"/>
                  </a:lnTo>
                  <a:lnTo>
                    <a:pt x="4135" y="258"/>
                  </a:lnTo>
                  <a:lnTo>
                    <a:pt x="4142" y="249"/>
                  </a:lnTo>
                  <a:lnTo>
                    <a:pt x="4146" y="238"/>
                  </a:lnTo>
                  <a:lnTo>
                    <a:pt x="4218" y="238"/>
                  </a:lnTo>
                  <a:close/>
                  <a:moveTo>
                    <a:pt x="4503" y="10"/>
                  </a:moveTo>
                  <a:lnTo>
                    <a:pt x="4351" y="461"/>
                  </a:lnTo>
                  <a:lnTo>
                    <a:pt x="4283" y="461"/>
                  </a:lnTo>
                  <a:lnTo>
                    <a:pt x="4331" y="316"/>
                  </a:lnTo>
                  <a:lnTo>
                    <a:pt x="4235" y="10"/>
                  </a:lnTo>
                  <a:lnTo>
                    <a:pt x="4307" y="10"/>
                  </a:lnTo>
                  <a:lnTo>
                    <a:pt x="4367" y="227"/>
                  </a:lnTo>
                  <a:lnTo>
                    <a:pt x="4431" y="10"/>
                  </a:lnTo>
                  <a:lnTo>
                    <a:pt x="4503" y="10"/>
                  </a:lnTo>
                  <a:close/>
                  <a:moveTo>
                    <a:pt x="4733" y="348"/>
                  </a:moveTo>
                  <a:lnTo>
                    <a:pt x="4662" y="348"/>
                  </a:lnTo>
                  <a:lnTo>
                    <a:pt x="4597" y="120"/>
                  </a:lnTo>
                  <a:lnTo>
                    <a:pt x="4530" y="348"/>
                  </a:lnTo>
                  <a:lnTo>
                    <a:pt x="4460" y="348"/>
                  </a:lnTo>
                  <a:lnTo>
                    <a:pt x="4567" y="10"/>
                  </a:lnTo>
                  <a:lnTo>
                    <a:pt x="4625" y="10"/>
                  </a:lnTo>
                  <a:lnTo>
                    <a:pt x="4733" y="348"/>
                  </a:lnTo>
                  <a:close/>
                  <a:moveTo>
                    <a:pt x="4969" y="238"/>
                  </a:moveTo>
                  <a:lnTo>
                    <a:pt x="4969" y="251"/>
                  </a:lnTo>
                  <a:lnTo>
                    <a:pt x="4968" y="262"/>
                  </a:lnTo>
                  <a:lnTo>
                    <a:pt x="4965" y="273"/>
                  </a:lnTo>
                  <a:lnTo>
                    <a:pt x="4963" y="284"/>
                  </a:lnTo>
                  <a:lnTo>
                    <a:pt x="4959" y="294"/>
                  </a:lnTo>
                  <a:lnTo>
                    <a:pt x="4954" y="302"/>
                  </a:lnTo>
                  <a:lnTo>
                    <a:pt x="4950" y="311"/>
                  </a:lnTo>
                  <a:lnTo>
                    <a:pt x="4945" y="319"/>
                  </a:lnTo>
                  <a:lnTo>
                    <a:pt x="4938" y="325"/>
                  </a:lnTo>
                  <a:lnTo>
                    <a:pt x="4930" y="332"/>
                  </a:lnTo>
                  <a:lnTo>
                    <a:pt x="4924" y="336"/>
                  </a:lnTo>
                  <a:lnTo>
                    <a:pt x="4916" y="340"/>
                  </a:lnTo>
                  <a:lnTo>
                    <a:pt x="4908" y="344"/>
                  </a:lnTo>
                  <a:lnTo>
                    <a:pt x="4899" y="346"/>
                  </a:lnTo>
                  <a:lnTo>
                    <a:pt x="4890" y="348"/>
                  </a:lnTo>
                  <a:lnTo>
                    <a:pt x="4880" y="348"/>
                  </a:lnTo>
                  <a:lnTo>
                    <a:pt x="4760" y="348"/>
                  </a:lnTo>
                  <a:lnTo>
                    <a:pt x="4760" y="10"/>
                  </a:lnTo>
                  <a:lnTo>
                    <a:pt x="4824" y="10"/>
                  </a:lnTo>
                  <a:lnTo>
                    <a:pt x="4824" y="129"/>
                  </a:lnTo>
                  <a:lnTo>
                    <a:pt x="4880" y="129"/>
                  </a:lnTo>
                  <a:lnTo>
                    <a:pt x="4891" y="129"/>
                  </a:lnTo>
                  <a:lnTo>
                    <a:pt x="4901" y="130"/>
                  </a:lnTo>
                  <a:lnTo>
                    <a:pt x="4911" y="134"/>
                  </a:lnTo>
                  <a:lnTo>
                    <a:pt x="4920" y="137"/>
                  </a:lnTo>
                  <a:lnTo>
                    <a:pt x="4927" y="141"/>
                  </a:lnTo>
                  <a:lnTo>
                    <a:pt x="4935" y="148"/>
                  </a:lnTo>
                  <a:lnTo>
                    <a:pt x="4941" y="154"/>
                  </a:lnTo>
                  <a:lnTo>
                    <a:pt x="4948" y="162"/>
                  </a:lnTo>
                  <a:lnTo>
                    <a:pt x="4952" y="169"/>
                  </a:lnTo>
                  <a:lnTo>
                    <a:pt x="4957" y="177"/>
                  </a:lnTo>
                  <a:lnTo>
                    <a:pt x="4961" y="187"/>
                  </a:lnTo>
                  <a:lnTo>
                    <a:pt x="4963" y="196"/>
                  </a:lnTo>
                  <a:lnTo>
                    <a:pt x="4966" y="205"/>
                  </a:lnTo>
                  <a:lnTo>
                    <a:pt x="4968" y="216"/>
                  </a:lnTo>
                  <a:lnTo>
                    <a:pt x="4969" y="227"/>
                  </a:lnTo>
                  <a:lnTo>
                    <a:pt x="4969" y="238"/>
                  </a:lnTo>
                  <a:close/>
                  <a:moveTo>
                    <a:pt x="4905" y="238"/>
                  </a:moveTo>
                  <a:lnTo>
                    <a:pt x="4905" y="232"/>
                  </a:lnTo>
                  <a:lnTo>
                    <a:pt x="4904" y="225"/>
                  </a:lnTo>
                  <a:lnTo>
                    <a:pt x="4902" y="218"/>
                  </a:lnTo>
                  <a:lnTo>
                    <a:pt x="4900" y="213"/>
                  </a:lnTo>
                  <a:lnTo>
                    <a:pt x="4894" y="208"/>
                  </a:lnTo>
                  <a:lnTo>
                    <a:pt x="4889" y="204"/>
                  </a:lnTo>
                  <a:lnTo>
                    <a:pt x="4881" y="201"/>
                  </a:lnTo>
                  <a:lnTo>
                    <a:pt x="4874" y="201"/>
                  </a:lnTo>
                  <a:lnTo>
                    <a:pt x="4824" y="201"/>
                  </a:lnTo>
                  <a:lnTo>
                    <a:pt x="4824" y="276"/>
                  </a:lnTo>
                  <a:lnTo>
                    <a:pt x="4874" y="276"/>
                  </a:lnTo>
                  <a:lnTo>
                    <a:pt x="4880" y="276"/>
                  </a:lnTo>
                  <a:lnTo>
                    <a:pt x="4887" y="274"/>
                  </a:lnTo>
                  <a:lnTo>
                    <a:pt x="4892" y="271"/>
                  </a:lnTo>
                  <a:lnTo>
                    <a:pt x="4897" y="266"/>
                  </a:lnTo>
                  <a:lnTo>
                    <a:pt x="4901" y="262"/>
                  </a:lnTo>
                  <a:lnTo>
                    <a:pt x="4903" y="256"/>
                  </a:lnTo>
                  <a:lnTo>
                    <a:pt x="4905" y="248"/>
                  </a:lnTo>
                  <a:lnTo>
                    <a:pt x="4905" y="238"/>
                  </a:lnTo>
                  <a:close/>
                  <a:moveTo>
                    <a:pt x="5161" y="82"/>
                  </a:moveTo>
                  <a:lnTo>
                    <a:pt x="5097" y="82"/>
                  </a:lnTo>
                  <a:lnTo>
                    <a:pt x="5097" y="348"/>
                  </a:lnTo>
                  <a:lnTo>
                    <a:pt x="5034" y="348"/>
                  </a:lnTo>
                  <a:lnTo>
                    <a:pt x="5034" y="82"/>
                  </a:lnTo>
                  <a:lnTo>
                    <a:pt x="4971" y="82"/>
                  </a:lnTo>
                  <a:lnTo>
                    <a:pt x="4971" y="10"/>
                  </a:lnTo>
                  <a:lnTo>
                    <a:pt x="5161" y="10"/>
                  </a:lnTo>
                  <a:lnTo>
                    <a:pt x="5161" y="82"/>
                  </a:lnTo>
                  <a:close/>
                  <a:moveTo>
                    <a:pt x="5454" y="348"/>
                  </a:moveTo>
                  <a:lnTo>
                    <a:pt x="5396" y="348"/>
                  </a:lnTo>
                  <a:lnTo>
                    <a:pt x="5396" y="302"/>
                  </a:lnTo>
                  <a:lnTo>
                    <a:pt x="5388" y="315"/>
                  </a:lnTo>
                  <a:lnTo>
                    <a:pt x="5379" y="326"/>
                  </a:lnTo>
                  <a:lnTo>
                    <a:pt x="5369" y="336"/>
                  </a:lnTo>
                  <a:lnTo>
                    <a:pt x="5358" y="345"/>
                  </a:lnTo>
                  <a:lnTo>
                    <a:pt x="5346" y="351"/>
                  </a:lnTo>
                  <a:lnTo>
                    <a:pt x="5333" y="356"/>
                  </a:lnTo>
                  <a:lnTo>
                    <a:pt x="5321" y="358"/>
                  </a:lnTo>
                  <a:lnTo>
                    <a:pt x="5307" y="359"/>
                  </a:lnTo>
                  <a:lnTo>
                    <a:pt x="5295" y="359"/>
                  </a:lnTo>
                  <a:lnTo>
                    <a:pt x="5282" y="357"/>
                  </a:lnTo>
                  <a:lnTo>
                    <a:pt x="5270" y="352"/>
                  </a:lnTo>
                  <a:lnTo>
                    <a:pt x="5259" y="347"/>
                  </a:lnTo>
                  <a:lnTo>
                    <a:pt x="5248" y="340"/>
                  </a:lnTo>
                  <a:lnTo>
                    <a:pt x="5237" y="333"/>
                  </a:lnTo>
                  <a:lnTo>
                    <a:pt x="5227" y="323"/>
                  </a:lnTo>
                  <a:lnTo>
                    <a:pt x="5217" y="312"/>
                  </a:lnTo>
                  <a:lnTo>
                    <a:pt x="5209" y="299"/>
                  </a:lnTo>
                  <a:lnTo>
                    <a:pt x="5200" y="285"/>
                  </a:lnTo>
                  <a:lnTo>
                    <a:pt x="5193" y="270"/>
                  </a:lnTo>
                  <a:lnTo>
                    <a:pt x="5188" y="254"/>
                  </a:lnTo>
                  <a:lnTo>
                    <a:pt x="5184" y="237"/>
                  </a:lnTo>
                  <a:lnTo>
                    <a:pt x="5180" y="220"/>
                  </a:lnTo>
                  <a:lnTo>
                    <a:pt x="5179" y="201"/>
                  </a:lnTo>
                  <a:lnTo>
                    <a:pt x="5178" y="183"/>
                  </a:lnTo>
                  <a:lnTo>
                    <a:pt x="5179" y="163"/>
                  </a:lnTo>
                  <a:lnTo>
                    <a:pt x="5180" y="144"/>
                  </a:lnTo>
                  <a:lnTo>
                    <a:pt x="5184" y="127"/>
                  </a:lnTo>
                  <a:lnTo>
                    <a:pt x="5188" y="111"/>
                  </a:lnTo>
                  <a:lnTo>
                    <a:pt x="5193" y="94"/>
                  </a:lnTo>
                  <a:lnTo>
                    <a:pt x="5200" y="79"/>
                  </a:lnTo>
                  <a:lnTo>
                    <a:pt x="5208" y="65"/>
                  </a:lnTo>
                  <a:lnTo>
                    <a:pt x="5216" y="52"/>
                  </a:lnTo>
                  <a:lnTo>
                    <a:pt x="5226" y="39"/>
                  </a:lnTo>
                  <a:lnTo>
                    <a:pt x="5236" y="29"/>
                  </a:lnTo>
                  <a:lnTo>
                    <a:pt x="5247" y="19"/>
                  </a:lnTo>
                  <a:lnTo>
                    <a:pt x="5259" y="13"/>
                  </a:lnTo>
                  <a:lnTo>
                    <a:pt x="5270" y="6"/>
                  </a:lnTo>
                  <a:lnTo>
                    <a:pt x="5283" y="3"/>
                  </a:lnTo>
                  <a:lnTo>
                    <a:pt x="5296" y="1"/>
                  </a:lnTo>
                  <a:lnTo>
                    <a:pt x="5309" y="0"/>
                  </a:lnTo>
                  <a:lnTo>
                    <a:pt x="5323" y="1"/>
                  </a:lnTo>
                  <a:lnTo>
                    <a:pt x="5336" y="3"/>
                  </a:lnTo>
                  <a:lnTo>
                    <a:pt x="5348" y="7"/>
                  </a:lnTo>
                  <a:lnTo>
                    <a:pt x="5359" y="14"/>
                  </a:lnTo>
                  <a:lnTo>
                    <a:pt x="5370" y="22"/>
                  </a:lnTo>
                  <a:lnTo>
                    <a:pt x="5379" y="32"/>
                  </a:lnTo>
                  <a:lnTo>
                    <a:pt x="5388" y="44"/>
                  </a:lnTo>
                  <a:lnTo>
                    <a:pt x="5395" y="58"/>
                  </a:lnTo>
                  <a:lnTo>
                    <a:pt x="5396" y="10"/>
                  </a:lnTo>
                  <a:lnTo>
                    <a:pt x="5454" y="10"/>
                  </a:lnTo>
                  <a:lnTo>
                    <a:pt x="5454" y="348"/>
                  </a:lnTo>
                  <a:close/>
                  <a:moveTo>
                    <a:pt x="5395" y="178"/>
                  </a:moveTo>
                  <a:lnTo>
                    <a:pt x="5395" y="167"/>
                  </a:lnTo>
                  <a:lnTo>
                    <a:pt x="5394" y="157"/>
                  </a:lnTo>
                  <a:lnTo>
                    <a:pt x="5392" y="148"/>
                  </a:lnTo>
                  <a:lnTo>
                    <a:pt x="5390" y="138"/>
                  </a:lnTo>
                  <a:lnTo>
                    <a:pt x="5387" y="129"/>
                  </a:lnTo>
                  <a:lnTo>
                    <a:pt x="5383" y="120"/>
                  </a:lnTo>
                  <a:lnTo>
                    <a:pt x="5379" y="113"/>
                  </a:lnTo>
                  <a:lnTo>
                    <a:pt x="5375" y="105"/>
                  </a:lnTo>
                  <a:lnTo>
                    <a:pt x="5369" y="99"/>
                  </a:lnTo>
                  <a:lnTo>
                    <a:pt x="5364" y="92"/>
                  </a:lnTo>
                  <a:lnTo>
                    <a:pt x="5357" y="88"/>
                  </a:lnTo>
                  <a:lnTo>
                    <a:pt x="5351" y="83"/>
                  </a:lnTo>
                  <a:lnTo>
                    <a:pt x="5343" y="80"/>
                  </a:lnTo>
                  <a:lnTo>
                    <a:pt x="5335" y="78"/>
                  </a:lnTo>
                  <a:lnTo>
                    <a:pt x="5328" y="77"/>
                  </a:lnTo>
                  <a:lnTo>
                    <a:pt x="5319" y="76"/>
                  </a:lnTo>
                  <a:lnTo>
                    <a:pt x="5311" y="77"/>
                  </a:lnTo>
                  <a:lnTo>
                    <a:pt x="5304" y="78"/>
                  </a:lnTo>
                  <a:lnTo>
                    <a:pt x="5296" y="80"/>
                  </a:lnTo>
                  <a:lnTo>
                    <a:pt x="5288" y="83"/>
                  </a:lnTo>
                  <a:lnTo>
                    <a:pt x="5282" y="88"/>
                  </a:lnTo>
                  <a:lnTo>
                    <a:pt x="5275" y="93"/>
                  </a:lnTo>
                  <a:lnTo>
                    <a:pt x="5269" y="99"/>
                  </a:lnTo>
                  <a:lnTo>
                    <a:pt x="5263" y="106"/>
                  </a:lnTo>
                  <a:lnTo>
                    <a:pt x="5259" y="114"/>
                  </a:lnTo>
                  <a:lnTo>
                    <a:pt x="5253" y="122"/>
                  </a:lnTo>
                  <a:lnTo>
                    <a:pt x="5250" y="131"/>
                  </a:lnTo>
                  <a:lnTo>
                    <a:pt x="5247" y="140"/>
                  </a:lnTo>
                  <a:lnTo>
                    <a:pt x="5245" y="150"/>
                  </a:lnTo>
                  <a:lnTo>
                    <a:pt x="5243" y="160"/>
                  </a:lnTo>
                  <a:lnTo>
                    <a:pt x="5241" y="171"/>
                  </a:lnTo>
                  <a:lnTo>
                    <a:pt x="5241" y="183"/>
                  </a:lnTo>
                  <a:lnTo>
                    <a:pt x="5241" y="193"/>
                  </a:lnTo>
                  <a:lnTo>
                    <a:pt x="5243" y="203"/>
                  </a:lnTo>
                  <a:lnTo>
                    <a:pt x="5245" y="213"/>
                  </a:lnTo>
                  <a:lnTo>
                    <a:pt x="5247" y="222"/>
                  </a:lnTo>
                  <a:lnTo>
                    <a:pt x="5250" y="230"/>
                  </a:lnTo>
                  <a:lnTo>
                    <a:pt x="5253" y="239"/>
                  </a:lnTo>
                  <a:lnTo>
                    <a:pt x="5258" y="247"/>
                  </a:lnTo>
                  <a:lnTo>
                    <a:pt x="5263" y="254"/>
                  </a:lnTo>
                  <a:lnTo>
                    <a:pt x="5269" y="261"/>
                  </a:lnTo>
                  <a:lnTo>
                    <a:pt x="5275" y="266"/>
                  </a:lnTo>
                  <a:lnTo>
                    <a:pt x="5282" y="272"/>
                  </a:lnTo>
                  <a:lnTo>
                    <a:pt x="5288" y="275"/>
                  </a:lnTo>
                  <a:lnTo>
                    <a:pt x="5295" y="278"/>
                  </a:lnTo>
                  <a:lnTo>
                    <a:pt x="5303" y="281"/>
                  </a:lnTo>
                  <a:lnTo>
                    <a:pt x="5311" y="282"/>
                  </a:lnTo>
                  <a:lnTo>
                    <a:pt x="5319" y="283"/>
                  </a:lnTo>
                  <a:lnTo>
                    <a:pt x="5328" y="282"/>
                  </a:lnTo>
                  <a:lnTo>
                    <a:pt x="5335" y="281"/>
                  </a:lnTo>
                  <a:lnTo>
                    <a:pt x="5343" y="278"/>
                  </a:lnTo>
                  <a:lnTo>
                    <a:pt x="5349" y="275"/>
                  </a:lnTo>
                  <a:lnTo>
                    <a:pt x="5357" y="271"/>
                  </a:lnTo>
                  <a:lnTo>
                    <a:pt x="5363" y="266"/>
                  </a:lnTo>
                  <a:lnTo>
                    <a:pt x="5369" y="261"/>
                  </a:lnTo>
                  <a:lnTo>
                    <a:pt x="5375" y="253"/>
                  </a:lnTo>
                  <a:lnTo>
                    <a:pt x="5379" y="247"/>
                  </a:lnTo>
                  <a:lnTo>
                    <a:pt x="5383" y="238"/>
                  </a:lnTo>
                  <a:lnTo>
                    <a:pt x="5387" y="229"/>
                  </a:lnTo>
                  <a:lnTo>
                    <a:pt x="5390" y="221"/>
                  </a:lnTo>
                  <a:lnTo>
                    <a:pt x="5392" y="211"/>
                  </a:lnTo>
                  <a:lnTo>
                    <a:pt x="5394" y="201"/>
                  </a:lnTo>
                  <a:lnTo>
                    <a:pt x="5394" y="190"/>
                  </a:lnTo>
                  <a:lnTo>
                    <a:pt x="5395" y="178"/>
                  </a:lnTo>
                  <a:close/>
                  <a:moveTo>
                    <a:pt x="5772" y="434"/>
                  </a:moveTo>
                  <a:lnTo>
                    <a:pt x="5711" y="434"/>
                  </a:lnTo>
                  <a:lnTo>
                    <a:pt x="5711" y="348"/>
                  </a:lnTo>
                  <a:lnTo>
                    <a:pt x="5507" y="348"/>
                  </a:lnTo>
                  <a:lnTo>
                    <a:pt x="5507" y="10"/>
                  </a:lnTo>
                  <a:lnTo>
                    <a:pt x="5570" y="10"/>
                  </a:lnTo>
                  <a:lnTo>
                    <a:pt x="5570" y="276"/>
                  </a:lnTo>
                  <a:lnTo>
                    <a:pt x="5669" y="276"/>
                  </a:lnTo>
                  <a:lnTo>
                    <a:pt x="5669" y="10"/>
                  </a:lnTo>
                  <a:lnTo>
                    <a:pt x="5732" y="10"/>
                  </a:lnTo>
                  <a:lnTo>
                    <a:pt x="5732" y="276"/>
                  </a:lnTo>
                  <a:lnTo>
                    <a:pt x="5772" y="276"/>
                  </a:lnTo>
                  <a:lnTo>
                    <a:pt x="5772" y="434"/>
                  </a:lnTo>
                  <a:close/>
                  <a:moveTo>
                    <a:pt x="6046" y="348"/>
                  </a:moveTo>
                  <a:lnTo>
                    <a:pt x="5982" y="348"/>
                  </a:lnTo>
                  <a:lnTo>
                    <a:pt x="5982" y="129"/>
                  </a:lnTo>
                  <a:lnTo>
                    <a:pt x="5866" y="348"/>
                  </a:lnTo>
                  <a:lnTo>
                    <a:pt x="5801" y="348"/>
                  </a:lnTo>
                  <a:lnTo>
                    <a:pt x="5801" y="10"/>
                  </a:lnTo>
                  <a:lnTo>
                    <a:pt x="5866" y="10"/>
                  </a:lnTo>
                  <a:lnTo>
                    <a:pt x="5866" y="229"/>
                  </a:lnTo>
                  <a:lnTo>
                    <a:pt x="5982" y="10"/>
                  </a:lnTo>
                  <a:lnTo>
                    <a:pt x="6046" y="10"/>
                  </a:lnTo>
                  <a:lnTo>
                    <a:pt x="6046" y="348"/>
                  </a:lnTo>
                  <a:close/>
                  <a:moveTo>
                    <a:pt x="6364" y="180"/>
                  </a:moveTo>
                  <a:lnTo>
                    <a:pt x="6363" y="198"/>
                  </a:lnTo>
                  <a:lnTo>
                    <a:pt x="6362" y="215"/>
                  </a:lnTo>
                  <a:lnTo>
                    <a:pt x="6359" y="233"/>
                  </a:lnTo>
                  <a:lnTo>
                    <a:pt x="6354" y="249"/>
                  </a:lnTo>
                  <a:lnTo>
                    <a:pt x="6349" y="264"/>
                  </a:lnTo>
                  <a:lnTo>
                    <a:pt x="6341" y="279"/>
                  </a:lnTo>
                  <a:lnTo>
                    <a:pt x="6334" y="294"/>
                  </a:lnTo>
                  <a:lnTo>
                    <a:pt x="6324" y="307"/>
                  </a:lnTo>
                  <a:lnTo>
                    <a:pt x="6314" y="319"/>
                  </a:lnTo>
                  <a:lnTo>
                    <a:pt x="6303" y="330"/>
                  </a:lnTo>
                  <a:lnTo>
                    <a:pt x="6291" y="338"/>
                  </a:lnTo>
                  <a:lnTo>
                    <a:pt x="6279" y="346"/>
                  </a:lnTo>
                  <a:lnTo>
                    <a:pt x="6266" y="351"/>
                  </a:lnTo>
                  <a:lnTo>
                    <a:pt x="6253" y="356"/>
                  </a:lnTo>
                  <a:lnTo>
                    <a:pt x="6239" y="359"/>
                  </a:lnTo>
                  <a:lnTo>
                    <a:pt x="6223" y="359"/>
                  </a:lnTo>
                  <a:lnTo>
                    <a:pt x="6209" y="359"/>
                  </a:lnTo>
                  <a:lnTo>
                    <a:pt x="6195" y="356"/>
                  </a:lnTo>
                  <a:lnTo>
                    <a:pt x="6182" y="352"/>
                  </a:lnTo>
                  <a:lnTo>
                    <a:pt x="6169" y="346"/>
                  </a:lnTo>
                  <a:lnTo>
                    <a:pt x="6157" y="339"/>
                  </a:lnTo>
                  <a:lnTo>
                    <a:pt x="6145" y="330"/>
                  </a:lnTo>
                  <a:lnTo>
                    <a:pt x="6134" y="320"/>
                  </a:lnTo>
                  <a:lnTo>
                    <a:pt x="6124" y="307"/>
                  </a:lnTo>
                  <a:lnTo>
                    <a:pt x="6114" y="294"/>
                  </a:lnTo>
                  <a:lnTo>
                    <a:pt x="6107" y="279"/>
                  </a:lnTo>
                  <a:lnTo>
                    <a:pt x="6099" y="265"/>
                  </a:lnTo>
                  <a:lnTo>
                    <a:pt x="6094" y="249"/>
                  </a:lnTo>
                  <a:lnTo>
                    <a:pt x="6089" y="233"/>
                  </a:lnTo>
                  <a:lnTo>
                    <a:pt x="6086" y="216"/>
                  </a:lnTo>
                  <a:lnTo>
                    <a:pt x="6085" y="198"/>
                  </a:lnTo>
                  <a:lnTo>
                    <a:pt x="6084" y="180"/>
                  </a:lnTo>
                  <a:lnTo>
                    <a:pt x="6085" y="162"/>
                  </a:lnTo>
                  <a:lnTo>
                    <a:pt x="6086" y="143"/>
                  </a:lnTo>
                  <a:lnTo>
                    <a:pt x="6089" y="127"/>
                  </a:lnTo>
                  <a:lnTo>
                    <a:pt x="6094" y="111"/>
                  </a:lnTo>
                  <a:lnTo>
                    <a:pt x="6099" y="94"/>
                  </a:lnTo>
                  <a:lnTo>
                    <a:pt x="6107" y="80"/>
                  </a:lnTo>
                  <a:lnTo>
                    <a:pt x="6114" y="66"/>
                  </a:lnTo>
                  <a:lnTo>
                    <a:pt x="6124" y="52"/>
                  </a:lnTo>
                  <a:lnTo>
                    <a:pt x="6134" y="40"/>
                  </a:lnTo>
                  <a:lnTo>
                    <a:pt x="6145" y="29"/>
                  </a:lnTo>
                  <a:lnTo>
                    <a:pt x="6156" y="20"/>
                  </a:lnTo>
                  <a:lnTo>
                    <a:pt x="6169" y="13"/>
                  </a:lnTo>
                  <a:lnTo>
                    <a:pt x="6181" y="7"/>
                  </a:lnTo>
                  <a:lnTo>
                    <a:pt x="6195" y="3"/>
                  </a:lnTo>
                  <a:lnTo>
                    <a:pt x="6209" y="1"/>
                  </a:lnTo>
                  <a:lnTo>
                    <a:pt x="6223" y="0"/>
                  </a:lnTo>
                  <a:lnTo>
                    <a:pt x="6239" y="1"/>
                  </a:lnTo>
                  <a:lnTo>
                    <a:pt x="6253" y="3"/>
                  </a:lnTo>
                  <a:lnTo>
                    <a:pt x="6266" y="7"/>
                  </a:lnTo>
                  <a:lnTo>
                    <a:pt x="6279" y="13"/>
                  </a:lnTo>
                  <a:lnTo>
                    <a:pt x="6291" y="20"/>
                  </a:lnTo>
                  <a:lnTo>
                    <a:pt x="6303" y="29"/>
                  </a:lnTo>
                  <a:lnTo>
                    <a:pt x="6314" y="40"/>
                  </a:lnTo>
                  <a:lnTo>
                    <a:pt x="6324" y="52"/>
                  </a:lnTo>
                  <a:lnTo>
                    <a:pt x="6334" y="65"/>
                  </a:lnTo>
                  <a:lnTo>
                    <a:pt x="6341" y="79"/>
                  </a:lnTo>
                  <a:lnTo>
                    <a:pt x="6349" y="94"/>
                  </a:lnTo>
                  <a:lnTo>
                    <a:pt x="6354" y="110"/>
                  </a:lnTo>
                  <a:lnTo>
                    <a:pt x="6359" y="126"/>
                  </a:lnTo>
                  <a:lnTo>
                    <a:pt x="6362" y="143"/>
                  </a:lnTo>
                  <a:lnTo>
                    <a:pt x="6363" y="162"/>
                  </a:lnTo>
                  <a:lnTo>
                    <a:pt x="6364" y="180"/>
                  </a:lnTo>
                  <a:close/>
                  <a:moveTo>
                    <a:pt x="6301" y="180"/>
                  </a:moveTo>
                  <a:lnTo>
                    <a:pt x="6300" y="169"/>
                  </a:lnTo>
                  <a:lnTo>
                    <a:pt x="6300" y="159"/>
                  </a:lnTo>
                  <a:lnTo>
                    <a:pt x="6298" y="149"/>
                  </a:lnTo>
                  <a:lnTo>
                    <a:pt x="6295" y="140"/>
                  </a:lnTo>
                  <a:lnTo>
                    <a:pt x="6292" y="131"/>
                  </a:lnTo>
                  <a:lnTo>
                    <a:pt x="6289" y="123"/>
                  </a:lnTo>
                  <a:lnTo>
                    <a:pt x="6284" y="114"/>
                  </a:lnTo>
                  <a:lnTo>
                    <a:pt x="6280" y="106"/>
                  </a:lnTo>
                  <a:lnTo>
                    <a:pt x="6275" y="100"/>
                  </a:lnTo>
                  <a:lnTo>
                    <a:pt x="6268" y="93"/>
                  </a:lnTo>
                  <a:lnTo>
                    <a:pt x="6262" y="88"/>
                  </a:lnTo>
                  <a:lnTo>
                    <a:pt x="6255" y="83"/>
                  </a:lnTo>
                  <a:lnTo>
                    <a:pt x="6248" y="80"/>
                  </a:lnTo>
                  <a:lnTo>
                    <a:pt x="6241" y="78"/>
                  </a:lnTo>
                  <a:lnTo>
                    <a:pt x="6232" y="77"/>
                  </a:lnTo>
                  <a:lnTo>
                    <a:pt x="6223" y="76"/>
                  </a:lnTo>
                  <a:lnTo>
                    <a:pt x="6216" y="77"/>
                  </a:lnTo>
                  <a:lnTo>
                    <a:pt x="6207" y="78"/>
                  </a:lnTo>
                  <a:lnTo>
                    <a:pt x="6200" y="80"/>
                  </a:lnTo>
                  <a:lnTo>
                    <a:pt x="6193" y="83"/>
                  </a:lnTo>
                  <a:lnTo>
                    <a:pt x="6186" y="88"/>
                  </a:lnTo>
                  <a:lnTo>
                    <a:pt x="6180" y="93"/>
                  </a:lnTo>
                  <a:lnTo>
                    <a:pt x="6174" y="100"/>
                  </a:lnTo>
                  <a:lnTo>
                    <a:pt x="6169" y="106"/>
                  </a:lnTo>
                  <a:lnTo>
                    <a:pt x="6163" y="114"/>
                  </a:lnTo>
                  <a:lnTo>
                    <a:pt x="6159" y="123"/>
                  </a:lnTo>
                  <a:lnTo>
                    <a:pt x="6156" y="131"/>
                  </a:lnTo>
                  <a:lnTo>
                    <a:pt x="6152" y="140"/>
                  </a:lnTo>
                  <a:lnTo>
                    <a:pt x="6150" y="149"/>
                  </a:lnTo>
                  <a:lnTo>
                    <a:pt x="6148" y="159"/>
                  </a:lnTo>
                  <a:lnTo>
                    <a:pt x="6147" y="169"/>
                  </a:lnTo>
                  <a:lnTo>
                    <a:pt x="6147" y="180"/>
                  </a:lnTo>
                  <a:lnTo>
                    <a:pt x="6147" y="190"/>
                  </a:lnTo>
                  <a:lnTo>
                    <a:pt x="6148" y="201"/>
                  </a:lnTo>
                  <a:lnTo>
                    <a:pt x="6150" y="211"/>
                  </a:lnTo>
                  <a:lnTo>
                    <a:pt x="6152" y="220"/>
                  </a:lnTo>
                  <a:lnTo>
                    <a:pt x="6156" y="228"/>
                  </a:lnTo>
                  <a:lnTo>
                    <a:pt x="6159" y="237"/>
                  </a:lnTo>
                  <a:lnTo>
                    <a:pt x="6163" y="246"/>
                  </a:lnTo>
                  <a:lnTo>
                    <a:pt x="6168" y="252"/>
                  </a:lnTo>
                  <a:lnTo>
                    <a:pt x="6173" y="260"/>
                  </a:lnTo>
                  <a:lnTo>
                    <a:pt x="6180" y="265"/>
                  </a:lnTo>
                  <a:lnTo>
                    <a:pt x="6186" y="271"/>
                  </a:lnTo>
                  <a:lnTo>
                    <a:pt x="6193" y="275"/>
                  </a:lnTo>
                  <a:lnTo>
                    <a:pt x="6199" y="278"/>
                  </a:lnTo>
                  <a:lnTo>
                    <a:pt x="6207" y="281"/>
                  </a:lnTo>
                  <a:lnTo>
                    <a:pt x="6216" y="282"/>
                  </a:lnTo>
                  <a:lnTo>
                    <a:pt x="6223" y="283"/>
                  </a:lnTo>
                  <a:lnTo>
                    <a:pt x="6232" y="282"/>
                  </a:lnTo>
                  <a:lnTo>
                    <a:pt x="6240" y="281"/>
                  </a:lnTo>
                  <a:lnTo>
                    <a:pt x="6247" y="278"/>
                  </a:lnTo>
                  <a:lnTo>
                    <a:pt x="6255" y="275"/>
                  </a:lnTo>
                  <a:lnTo>
                    <a:pt x="6262" y="271"/>
                  </a:lnTo>
                  <a:lnTo>
                    <a:pt x="6268" y="265"/>
                  </a:lnTo>
                  <a:lnTo>
                    <a:pt x="6274" y="260"/>
                  </a:lnTo>
                  <a:lnTo>
                    <a:pt x="6279" y="252"/>
                  </a:lnTo>
                  <a:lnTo>
                    <a:pt x="6284" y="245"/>
                  </a:lnTo>
                  <a:lnTo>
                    <a:pt x="6289" y="237"/>
                  </a:lnTo>
                  <a:lnTo>
                    <a:pt x="6292" y="228"/>
                  </a:lnTo>
                  <a:lnTo>
                    <a:pt x="6295" y="220"/>
                  </a:lnTo>
                  <a:lnTo>
                    <a:pt x="6298" y="210"/>
                  </a:lnTo>
                  <a:lnTo>
                    <a:pt x="6300" y="200"/>
                  </a:lnTo>
                  <a:lnTo>
                    <a:pt x="6300" y="190"/>
                  </a:lnTo>
                  <a:lnTo>
                    <a:pt x="6301" y="180"/>
                  </a:lnTo>
                  <a:close/>
                  <a:moveTo>
                    <a:pt x="6627" y="348"/>
                  </a:moveTo>
                  <a:lnTo>
                    <a:pt x="6564" y="348"/>
                  </a:lnTo>
                  <a:lnTo>
                    <a:pt x="6564" y="206"/>
                  </a:lnTo>
                  <a:lnTo>
                    <a:pt x="6466" y="206"/>
                  </a:lnTo>
                  <a:lnTo>
                    <a:pt x="6466" y="348"/>
                  </a:lnTo>
                  <a:lnTo>
                    <a:pt x="6402" y="348"/>
                  </a:lnTo>
                  <a:lnTo>
                    <a:pt x="6402" y="10"/>
                  </a:lnTo>
                  <a:lnTo>
                    <a:pt x="6466" y="10"/>
                  </a:lnTo>
                  <a:lnTo>
                    <a:pt x="6466" y="135"/>
                  </a:lnTo>
                  <a:lnTo>
                    <a:pt x="6564" y="135"/>
                  </a:lnTo>
                  <a:lnTo>
                    <a:pt x="6564" y="10"/>
                  </a:lnTo>
                  <a:lnTo>
                    <a:pt x="6627" y="10"/>
                  </a:lnTo>
                  <a:lnTo>
                    <a:pt x="6627" y="348"/>
                  </a:lnTo>
                  <a:close/>
                  <a:moveTo>
                    <a:pt x="6903" y="348"/>
                  </a:moveTo>
                  <a:lnTo>
                    <a:pt x="6840" y="348"/>
                  </a:lnTo>
                  <a:lnTo>
                    <a:pt x="6840" y="206"/>
                  </a:lnTo>
                  <a:lnTo>
                    <a:pt x="6742" y="206"/>
                  </a:lnTo>
                  <a:lnTo>
                    <a:pt x="6742" y="348"/>
                  </a:lnTo>
                  <a:lnTo>
                    <a:pt x="6678" y="348"/>
                  </a:lnTo>
                  <a:lnTo>
                    <a:pt x="6678" y="10"/>
                  </a:lnTo>
                  <a:lnTo>
                    <a:pt x="6742" y="10"/>
                  </a:lnTo>
                  <a:lnTo>
                    <a:pt x="6742" y="135"/>
                  </a:lnTo>
                  <a:lnTo>
                    <a:pt x="6840" y="135"/>
                  </a:lnTo>
                  <a:lnTo>
                    <a:pt x="6840" y="10"/>
                  </a:lnTo>
                  <a:lnTo>
                    <a:pt x="6903" y="10"/>
                  </a:lnTo>
                  <a:lnTo>
                    <a:pt x="6903" y="348"/>
                  </a:lnTo>
                  <a:close/>
                  <a:moveTo>
                    <a:pt x="7218" y="348"/>
                  </a:moveTo>
                  <a:lnTo>
                    <a:pt x="7160" y="348"/>
                  </a:lnTo>
                  <a:lnTo>
                    <a:pt x="7160" y="302"/>
                  </a:lnTo>
                  <a:lnTo>
                    <a:pt x="7152" y="315"/>
                  </a:lnTo>
                  <a:lnTo>
                    <a:pt x="7142" y="326"/>
                  </a:lnTo>
                  <a:lnTo>
                    <a:pt x="7132" y="336"/>
                  </a:lnTo>
                  <a:lnTo>
                    <a:pt x="7121" y="345"/>
                  </a:lnTo>
                  <a:lnTo>
                    <a:pt x="7109" y="351"/>
                  </a:lnTo>
                  <a:lnTo>
                    <a:pt x="7097" y="356"/>
                  </a:lnTo>
                  <a:lnTo>
                    <a:pt x="7084" y="358"/>
                  </a:lnTo>
                  <a:lnTo>
                    <a:pt x="7071" y="359"/>
                  </a:lnTo>
                  <a:lnTo>
                    <a:pt x="7058" y="359"/>
                  </a:lnTo>
                  <a:lnTo>
                    <a:pt x="7046" y="357"/>
                  </a:lnTo>
                  <a:lnTo>
                    <a:pt x="7034" y="352"/>
                  </a:lnTo>
                  <a:lnTo>
                    <a:pt x="7022" y="347"/>
                  </a:lnTo>
                  <a:lnTo>
                    <a:pt x="7011" y="340"/>
                  </a:lnTo>
                  <a:lnTo>
                    <a:pt x="7000" y="333"/>
                  </a:lnTo>
                  <a:lnTo>
                    <a:pt x="6990" y="323"/>
                  </a:lnTo>
                  <a:lnTo>
                    <a:pt x="6982" y="312"/>
                  </a:lnTo>
                  <a:lnTo>
                    <a:pt x="6972" y="299"/>
                  </a:lnTo>
                  <a:lnTo>
                    <a:pt x="6964" y="285"/>
                  </a:lnTo>
                  <a:lnTo>
                    <a:pt x="6957" y="270"/>
                  </a:lnTo>
                  <a:lnTo>
                    <a:pt x="6951" y="254"/>
                  </a:lnTo>
                  <a:lnTo>
                    <a:pt x="6947" y="237"/>
                  </a:lnTo>
                  <a:lnTo>
                    <a:pt x="6945" y="220"/>
                  </a:lnTo>
                  <a:lnTo>
                    <a:pt x="6942" y="201"/>
                  </a:lnTo>
                  <a:lnTo>
                    <a:pt x="6941" y="183"/>
                  </a:lnTo>
                  <a:lnTo>
                    <a:pt x="6942" y="163"/>
                  </a:lnTo>
                  <a:lnTo>
                    <a:pt x="6943" y="144"/>
                  </a:lnTo>
                  <a:lnTo>
                    <a:pt x="6947" y="127"/>
                  </a:lnTo>
                  <a:lnTo>
                    <a:pt x="6951" y="111"/>
                  </a:lnTo>
                  <a:lnTo>
                    <a:pt x="6957" y="94"/>
                  </a:lnTo>
                  <a:lnTo>
                    <a:pt x="6963" y="79"/>
                  </a:lnTo>
                  <a:lnTo>
                    <a:pt x="6971" y="65"/>
                  </a:lnTo>
                  <a:lnTo>
                    <a:pt x="6980" y="52"/>
                  </a:lnTo>
                  <a:lnTo>
                    <a:pt x="6989" y="39"/>
                  </a:lnTo>
                  <a:lnTo>
                    <a:pt x="6999" y="29"/>
                  </a:lnTo>
                  <a:lnTo>
                    <a:pt x="7010" y="19"/>
                  </a:lnTo>
                  <a:lnTo>
                    <a:pt x="7022" y="13"/>
                  </a:lnTo>
                  <a:lnTo>
                    <a:pt x="7034" y="6"/>
                  </a:lnTo>
                  <a:lnTo>
                    <a:pt x="7046" y="3"/>
                  </a:lnTo>
                  <a:lnTo>
                    <a:pt x="7059" y="1"/>
                  </a:lnTo>
                  <a:lnTo>
                    <a:pt x="7072" y="0"/>
                  </a:lnTo>
                  <a:lnTo>
                    <a:pt x="7086" y="1"/>
                  </a:lnTo>
                  <a:lnTo>
                    <a:pt x="7100" y="3"/>
                  </a:lnTo>
                  <a:lnTo>
                    <a:pt x="7112" y="7"/>
                  </a:lnTo>
                  <a:lnTo>
                    <a:pt x="7122" y="14"/>
                  </a:lnTo>
                  <a:lnTo>
                    <a:pt x="7133" y="22"/>
                  </a:lnTo>
                  <a:lnTo>
                    <a:pt x="7143" y="32"/>
                  </a:lnTo>
                  <a:lnTo>
                    <a:pt x="7151" y="44"/>
                  </a:lnTo>
                  <a:lnTo>
                    <a:pt x="7160" y="58"/>
                  </a:lnTo>
                  <a:lnTo>
                    <a:pt x="7160" y="10"/>
                  </a:lnTo>
                  <a:lnTo>
                    <a:pt x="7218" y="10"/>
                  </a:lnTo>
                  <a:lnTo>
                    <a:pt x="7218" y="348"/>
                  </a:lnTo>
                  <a:close/>
                  <a:moveTo>
                    <a:pt x="7158" y="178"/>
                  </a:moveTo>
                  <a:lnTo>
                    <a:pt x="7158" y="167"/>
                  </a:lnTo>
                  <a:lnTo>
                    <a:pt x="7157" y="157"/>
                  </a:lnTo>
                  <a:lnTo>
                    <a:pt x="7155" y="148"/>
                  </a:lnTo>
                  <a:lnTo>
                    <a:pt x="7153" y="138"/>
                  </a:lnTo>
                  <a:lnTo>
                    <a:pt x="7151" y="129"/>
                  </a:lnTo>
                  <a:lnTo>
                    <a:pt x="7146" y="120"/>
                  </a:lnTo>
                  <a:lnTo>
                    <a:pt x="7143" y="113"/>
                  </a:lnTo>
                  <a:lnTo>
                    <a:pt x="7138" y="105"/>
                  </a:lnTo>
                  <a:lnTo>
                    <a:pt x="7132" y="99"/>
                  </a:lnTo>
                  <a:lnTo>
                    <a:pt x="7127" y="92"/>
                  </a:lnTo>
                  <a:lnTo>
                    <a:pt x="7120" y="88"/>
                  </a:lnTo>
                  <a:lnTo>
                    <a:pt x="7114" y="83"/>
                  </a:lnTo>
                  <a:lnTo>
                    <a:pt x="7106" y="80"/>
                  </a:lnTo>
                  <a:lnTo>
                    <a:pt x="7100" y="78"/>
                  </a:lnTo>
                  <a:lnTo>
                    <a:pt x="7091" y="77"/>
                  </a:lnTo>
                  <a:lnTo>
                    <a:pt x="7083" y="76"/>
                  </a:lnTo>
                  <a:lnTo>
                    <a:pt x="7074" y="77"/>
                  </a:lnTo>
                  <a:lnTo>
                    <a:pt x="7067" y="78"/>
                  </a:lnTo>
                  <a:lnTo>
                    <a:pt x="7059" y="80"/>
                  </a:lnTo>
                  <a:lnTo>
                    <a:pt x="7052" y="83"/>
                  </a:lnTo>
                  <a:lnTo>
                    <a:pt x="7045" y="88"/>
                  </a:lnTo>
                  <a:lnTo>
                    <a:pt x="7038" y="93"/>
                  </a:lnTo>
                  <a:lnTo>
                    <a:pt x="7033" y="99"/>
                  </a:lnTo>
                  <a:lnTo>
                    <a:pt x="7028" y="106"/>
                  </a:lnTo>
                  <a:lnTo>
                    <a:pt x="7022" y="114"/>
                  </a:lnTo>
                  <a:lnTo>
                    <a:pt x="7018" y="122"/>
                  </a:lnTo>
                  <a:lnTo>
                    <a:pt x="7013" y="131"/>
                  </a:lnTo>
                  <a:lnTo>
                    <a:pt x="7010" y="140"/>
                  </a:lnTo>
                  <a:lnTo>
                    <a:pt x="7008" y="150"/>
                  </a:lnTo>
                  <a:lnTo>
                    <a:pt x="7007" y="160"/>
                  </a:lnTo>
                  <a:lnTo>
                    <a:pt x="7006" y="171"/>
                  </a:lnTo>
                  <a:lnTo>
                    <a:pt x="7005" y="183"/>
                  </a:lnTo>
                  <a:lnTo>
                    <a:pt x="7006" y="193"/>
                  </a:lnTo>
                  <a:lnTo>
                    <a:pt x="7007" y="203"/>
                  </a:lnTo>
                  <a:lnTo>
                    <a:pt x="7008" y="213"/>
                  </a:lnTo>
                  <a:lnTo>
                    <a:pt x="7010" y="222"/>
                  </a:lnTo>
                  <a:lnTo>
                    <a:pt x="7013" y="230"/>
                  </a:lnTo>
                  <a:lnTo>
                    <a:pt x="7018" y="239"/>
                  </a:lnTo>
                  <a:lnTo>
                    <a:pt x="7022" y="247"/>
                  </a:lnTo>
                  <a:lnTo>
                    <a:pt x="7026" y="254"/>
                  </a:lnTo>
                  <a:lnTo>
                    <a:pt x="7032" y="261"/>
                  </a:lnTo>
                  <a:lnTo>
                    <a:pt x="7038" y="266"/>
                  </a:lnTo>
                  <a:lnTo>
                    <a:pt x="7045" y="272"/>
                  </a:lnTo>
                  <a:lnTo>
                    <a:pt x="7052" y="275"/>
                  </a:lnTo>
                  <a:lnTo>
                    <a:pt x="7059" y="278"/>
                  </a:lnTo>
                  <a:lnTo>
                    <a:pt x="7067" y="281"/>
                  </a:lnTo>
                  <a:lnTo>
                    <a:pt x="7074" y="282"/>
                  </a:lnTo>
                  <a:lnTo>
                    <a:pt x="7083" y="283"/>
                  </a:lnTo>
                  <a:lnTo>
                    <a:pt x="7091" y="282"/>
                  </a:lnTo>
                  <a:lnTo>
                    <a:pt x="7098" y="281"/>
                  </a:lnTo>
                  <a:lnTo>
                    <a:pt x="7106" y="278"/>
                  </a:lnTo>
                  <a:lnTo>
                    <a:pt x="7114" y="275"/>
                  </a:lnTo>
                  <a:lnTo>
                    <a:pt x="7120" y="271"/>
                  </a:lnTo>
                  <a:lnTo>
                    <a:pt x="7126" y="266"/>
                  </a:lnTo>
                  <a:lnTo>
                    <a:pt x="7132" y="261"/>
                  </a:lnTo>
                  <a:lnTo>
                    <a:pt x="7138" y="253"/>
                  </a:lnTo>
                  <a:lnTo>
                    <a:pt x="7142" y="247"/>
                  </a:lnTo>
                  <a:lnTo>
                    <a:pt x="7146" y="238"/>
                  </a:lnTo>
                  <a:lnTo>
                    <a:pt x="7151" y="229"/>
                  </a:lnTo>
                  <a:lnTo>
                    <a:pt x="7153" y="221"/>
                  </a:lnTo>
                  <a:lnTo>
                    <a:pt x="7155" y="211"/>
                  </a:lnTo>
                  <a:lnTo>
                    <a:pt x="7157" y="201"/>
                  </a:lnTo>
                  <a:lnTo>
                    <a:pt x="7158" y="190"/>
                  </a:lnTo>
                  <a:lnTo>
                    <a:pt x="7158" y="178"/>
                  </a:lnTo>
                  <a:close/>
                  <a:moveTo>
                    <a:pt x="7476" y="348"/>
                  </a:moveTo>
                  <a:lnTo>
                    <a:pt x="7412" y="348"/>
                  </a:lnTo>
                  <a:lnTo>
                    <a:pt x="7412" y="218"/>
                  </a:lnTo>
                  <a:lnTo>
                    <a:pt x="7334" y="348"/>
                  </a:lnTo>
                  <a:lnTo>
                    <a:pt x="7254" y="348"/>
                  </a:lnTo>
                  <a:lnTo>
                    <a:pt x="7334" y="228"/>
                  </a:lnTo>
                  <a:lnTo>
                    <a:pt x="7326" y="227"/>
                  </a:lnTo>
                  <a:lnTo>
                    <a:pt x="7319" y="225"/>
                  </a:lnTo>
                  <a:lnTo>
                    <a:pt x="7312" y="222"/>
                  </a:lnTo>
                  <a:lnTo>
                    <a:pt x="7306" y="217"/>
                  </a:lnTo>
                  <a:lnTo>
                    <a:pt x="7299" y="213"/>
                  </a:lnTo>
                  <a:lnTo>
                    <a:pt x="7294" y="208"/>
                  </a:lnTo>
                  <a:lnTo>
                    <a:pt x="7288" y="201"/>
                  </a:lnTo>
                  <a:lnTo>
                    <a:pt x="7283" y="195"/>
                  </a:lnTo>
                  <a:lnTo>
                    <a:pt x="7278" y="187"/>
                  </a:lnTo>
                  <a:lnTo>
                    <a:pt x="7275" y="178"/>
                  </a:lnTo>
                  <a:lnTo>
                    <a:pt x="7272" y="171"/>
                  </a:lnTo>
                  <a:lnTo>
                    <a:pt x="7269" y="162"/>
                  </a:lnTo>
                  <a:lnTo>
                    <a:pt x="7266" y="152"/>
                  </a:lnTo>
                  <a:lnTo>
                    <a:pt x="7265" y="143"/>
                  </a:lnTo>
                  <a:lnTo>
                    <a:pt x="7264" y="132"/>
                  </a:lnTo>
                  <a:lnTo>
                    <a:pt x="7264" y="123"/>
                  </a:lnTo>
                  <a:lnTo>
                    <a:pt x="7264" y="112"/>
                  </a:lnTo>
                  <a:lnTo>
                    <a:pt x="7265" y="100"/>
                  </a:lnTo>
                  <a:lnTo>
                    <a:pt x="7268" y="90"/>
                  </a:lnTo>
                  <a:lnTo>
                    <a:pt x="7271" y="80"/>
                  </a:lnTo>
                  <a:lnTo>
                    <a:pt x="7274" y="70"/>
                  </a:lnTo>
                  <a:lnTo>
                    <a:pt x="7278" y="62"/>
                  </a:lnTo>
                  <a:lnTo>
                    <a:pt x="7283" y="53"/>
                  </a:lnTo>
                  <a:lnTo>
                    <a:pt x="7289" y="44"/>
                  </a:lnTo>
                  <a:lnTo>
                    <a:pt x="7296" y="37"/>
                  </a:lnTo>
                  <a:lnTo>
                    <a:pt x="7304" y="29"/>
                  </a:lnTo>
                  <a:lnTo>
                    <a:pt x="7311" y="23"/>
                  </a:lnTo>
                  <a:lnTo>
                    <a:pt x="7320" y="19"/>
                  </a:lnTo>
                  <a:lnTo>
                    <a:pt x="7330" y="15"/>
                  </a:lnTo>
                  <a:lnTo>
                    <a:pt x="7340" y="13"/>
                  </a:lnTo>
                  <a:lnTo>
                    <a:pt x="7349" y="10"/>
                  </a:lnTo>
                  <a:lnTo>
                    <a:pt x="7360" y="10"/>
                  </a:lnTo>
                  <a:lnTo>
                    <a:pt x="7476" y="10"/>
                  </a:lnTo>
                  <a:lnTo>
                    <a:pt x="7476" y="348"/>
                  </a:lnTo>
                  <a:close/>
                  <a:moveTo>
                    <a:pt x="7412" y="167"/>
                  </a:moveTo>
                  <a:lnTo>
                    <a:pt x="7412" y="82"/>
                  </a:lnTo>
                  <a:lnTo>
                    <a:pt x="7362" y="82"/>
                  </a:lnTo>
                  <a:lnTo>
                    <a:pt x="7355" y="83"/>
                  </a:lnTo>
                  <a:lnTo>
                    <a:pt x="7348" y="86"/>
                  </a:lnTo>
                  <a:lnTo>
                    <a:pt x="7343" y="89"/>
                  </a:lnTo>
                  <a:lnTo>
                    <a:pt x="7337" y="94"/>
                  </a:lnTo>
                  <a:lnTo>
                    <a:pt x="7333" y="101"/>
                  </a:lnTo>
                  <a:lnTo>
                    <a:pt x="7330" y="108"/>
                  </a:lnTo>
                  <a:lnTo>
                    <a:pt x="7329" y="117"/>
                  </a:lnTo>
                  <a:lnTo>
                    <a:pt x="7328" y="127"/>
                  </a:lnTo>
                  <a:lnTo>
                    <a:pt x="7329" y="137"/>
                  </a:lnTo>
                  <a:lnTo>
                    <a:pt x="7330" y="144"/>
                  </a:lnTo>
                  <a:lnTo>
                    <a:pt x="7333" y="151"/>
                  </a:lnTo>
                  <a:lnTo>
                    <a:pt x="7337" y="157"/>
                  </a:lnTo>
                  <a:lnTo>
                    <a:pt x="7343" y="162"/>
                  </a:lnTo>
                  <a:lnTo>
                    <a:pt x="7349" y="165"/>
                  </a:lnTo>
                  <a:lnTo>
                    <a:pt x="7356" y="166"/>
                  </a:lnTo>
                  <a:lnTo>
                    <a:pt x="7362" y="167"/>
                  </a:lnTo>
                  <a:lnTo>
                    <a:pt x="7412" y="167"/>
                  </a:lnTo>
                  <a:close/>
                  <a:moveTo>
                    <a:pt x="7788" y="82"/>
                  </a:moveTo>
                  <a:lnTo>
                    <a:pt x="7702" y="82"/>
                  </a:lnTo>
                  <a:lnTo>
                    <a:pt x="7702" y="348"/>
                  </a:lnTo>
                  <a:lnTo>
                    <a:pt x="7639" y="348"/>
                  </a:lnTo>
                  <a:lnTo>
                    <a:pt x="7639" y="10"/>
                  </a:lnTo>
                  <a:lnTo>
                    <a:pt x="7788" y="10"/>
                  </a:lnTo>
                  <a:lnTo>
                    <a:pt x="7788" y="82"/>
                  </a:lnTo>
                  <a:close/>
                  <a:moveTo>
                    <a:pt x="8096" y="179"/>
                  </a:moveTo>
                  <a:lnTo>
                    <a:pt x="8095" y="198"/>
                  </a:lnTo>
                  <a:lnTo>
                    <a:pt x="8093" y="214"/>
                  </a:lnTo>
                  <a:lnTo>
                    <a:pt x="8090" y="232"/>
                  </a:lnTo>
                  <a:lnTo>
                    <a:pt x="8087" y="247"/>
                  </a:lnTo>
                  <a:lnTo>
                    <a:pt x="8081" y="262"/>
                  </a:lnTo>
                  <a:lnTo>
                    <a:pt x="8076" y="277"/>
                  </a:lnTo>
                  <a:lnTo>
                    <a:pt x="8068" y="290"/>
                  </a:lnTo>
                  <a:lnTo>
                    <a:pt x="8061" y="303"/>
                  </a:lnTo>
                  <a:lnTo>
                    <a:pt x="8051" y="316"/>
                  </a:lnTo>
                  <a:lnTo>
                    <a:pt x="8040" y="328"/>
                  </a:lnTo>
                  <a:lnTo>
                    <a:pt x="8029" y="337"/>
                  </a:lnTo>
                  <a:lnTo>
                    <a:pt x="8017" y="346"/>
                  </a:lnTo>
                  <a:lnTo>
                    <a:pt x="8005" y="351"/>
                  </a:lnTo>
                  <a:lnTo>
                    <a:pt x="7992" y="356"/>
                  </a:lnTo>
                  <a:lnTo>
                    <a:pt x="7978" y="358"/>
                  </a:lnTo>
                  <a:lnTo>
                    <a:pt x="7963" y="359"/>
                  </a:lnTo>
                  <a:lnTo>
                    <a:pt x="7953" y="359"/>
                  </a:lnTo>
                  <a:lnTo>
                    <a:pt x="7943" y="357"/>
                  </a:lnTo>
                  <a:lnTo>
                    <a:pt x="7933" y="355"/>
                  </a:lnTo>
                  <a:lnTo>
                    <a:pt x="7924" y="350"/>
                  </a:lnTo>
                  <a:lnTo>
                    <a:pt x="7919" y="348"/>
                  </a:lnTo>
                  <a:lnTo>
                    <a:pt x="7912" y="344"/>
                  </a:lnTo>
                  <a:lnTo>
                    <a:pt x="7907" y="339"/>
                  </a:lnTo>
                  <a:lnTo>
                    <a:pt x="7903" y="335"/>
                  </a:lnTo>
                  <a:lnTo>
                    <a:pt x="7893" y="324"/>
                  </a:lnTo>
                  <a:lnTo>
                    <a:pt x="7883" y="312"/>
                  </a:lnTo>
                  <a:lnTo>
                    <a:pt x="7883" y="461"/>
                  </a:lnTo>
                  <a:lnTo>
                    <a:pt x="7820" y="461"/>
                  </a:lnTo>
                  <a:lnTo>
                    <a:pt x="7820" y="10"/>
                  </a:lnTo>
                  <a:lnTo>
                    <a:pt x="7877" y="10"/>
                  </a:lnTo>
                  <a:lnTo>
                    <a:pt x="7877" y="54"/>
                  </a:lnTo>
                  <a:lnTo>
                    <a:pt x="7882" y="46"/>
                  </a:lnTo>
                  <a:lnTo>
                    <a:pt x="7886" y="40"/>
                  </a:lnTo>
                  <a:lnTo>
                    <a:pt x="7891" y="33"/>
                  </a:lnTo>
                  <a:lnTo>
                    <a:pt x="7896" y="28"/>
                  </a:lnTo>
                  <a:lnTo>
                    <a:pt x="7901" y="22"/>
                  </a:lnTo>
                  <a:lnTo>
                    <a:pt x="7908" y="17"/>
                  </a:lnTo>
                  <a:lnTo>
                    <a:pt x="7915" y="13"/>
                  </a:lnTo>
                  <a:lnTo>
                    <a:pt x="7921" y="9"/>
                  </a:lnTo>
                  <a:lnTo>
                    <a:pt x="7931" y="5"/>
                  </a:lnTo>
                  <a:lnTo>
                    <a:pt x="7942" y="2"/>
                  </a:lnTo>
                  <a:lnTo>
                    <a:pt x="7952" y="0"/>
                  </a:lnTo>
                  <a:lnTo>
                    <a:pt x="7963" y="0"/>
                  </a:lnTo>
                  <a:lnTo>
                    <a:pt x="7977" y="0"/>
                  </a:lnTo>
                  <a:lnTo>
                    <a:pt x="7990" y="3"/>
                  </a:lnTo>
                  <a:lnTo>
                    <a:pt x="8002" y="6"/>
                  </a:lnTo>
                  <a:lnTo>
                    <a:pt x="8015" y="12"/>
                  </a:lnTo>
                  <a:lnTo>
                    <a:pt x="8026" y="19"/>
                  </a:lnTo>
                  <a:lnTo>
                    <a:pt x="8037" y="27"/>
                  </a:lnTo>
                  <a:lnTo>
                    <a:pt x="8048" y="38"/>
                  </a:lnTo>
                  <a:lnTo>
                    <a:pt x="8057" y="49"/>
                  </a:lnTo>
                  <a:lnTo>
                    <a:pt x="8066" y="62"/>
                  </a:lnTo>
                  <a:lnTo>
                    <a:pt x="8074" y="76"/>
                  </a:lnTo>
                  <a:lnTo>
                    <a:pt x="8080" y="91"/>
                  </a:lnTo>
                  <a:lnTo>
                    <a:pt x="8086" y="106"/>
                  </a:lnTo>
                  <a:lnTo>
                    <a:pt x="8090" y="124"/>
                  </a:lnTo>
                  <a:lnTo>
                    <a:pt x="8093" y="141"/>
                  </a:lnTo>
                  <a:lnTo>
                    <a:pt x="8095" y="160"/>
                  </a:lnTo>
                  <a:lnTo>
                    <a:pt x="8096" y="179"/>
                  </a:lnTo>
                  <a:close/>
                  <a:moveTo>
                    <a:pt x="8032" y="178"/>
                  </a:moveTo>
                  <a:lnTo>
                    <a:pt x="8031" y="169"/>
                  </a:lnTo>
                  <a:lnTo>
                    <a:pt x="8031" y="160"/>
                  </a:lnTo>
                  <a:lnTo>
                    <a:pt x="8029" y="151"/>
                  </a:lnTo>
                  <a:lnTo>
                    <a:pt x="8028" y="142"/>
                  </a:lnTo>
                  <a:lnTo>
                    <a:pt x="8025" y="134"/>
                  </a:lnTo>
                  <a:lnTo>
                    <a:pt x="8023" y="126"/>
                  </a:lnTo>
                  <a:lnTo>
                    <a:pt x="8018" y="118"/>
                  </a:lnTo>
                  <a:lnTo>
                    <a:pt x="8015" y="111"/>
                  </a:lnTo>
                  <a:lnTo>
                    <a:pt x="8008" y="103"/>
                  </a:lnTo>
                  <a:lnTo>
                    <a:pt x="8003" y="95"/>
                  </a:lnTo>
                  <a:lnTo>
                    <a:pt x="7996" y="90"/>
                  </a:lnTo>
                  <a:lnTo>
                    <a:pt x="7989" y="84"/>
                  </a:lnTo>
                  <a:lnTo>
                    <a:pt x="7982" y="81"/>
                  </a:lnTo>
                  <a:lnTo>
                    <a:pt x="7973" y="78"/>
                  </a:lnTo>
                  <a:lnTo>
                    <a:pt x="7965" y="77"/>
                  </a:lnTo>
                  <a:lnTo>
                    <a:pt x="7956" y="76"/>
                  </a:lnTo>
                  <a:lnTo>
                    <a:pt x="7948" y="77"/>
                  </a:lnTo>
                  <a:lnTo>
                    <a:pt x="7940" y="78"/>
                  </a:lnTo>
                  <a:lnTo>
                    <a:pt x="7932" y="80"/>
                  </a:lnTo>
                  <a:lnTo>
                    <a:pt x="7925" y="83"/>
                  </a:lnTo>
                  <a:lnTo>
                    <a:pt x="7918" y="88"/>
                  </a:lnTo>
                  <a:lnTo>
                    <a:pt x="7912" y="92"/>
                  </a:lnTo>
                  <a:lnTo>
                    <a:pt x="7906" y="99"/>
                  </a:lnTo>
                  <a:lnTo>
                    <a:pt x="7900" y="105"/>
                  </a:lnTo>
                  <a:lnTo>
                    <a:pt x="7895" y="113"/>
                  </a:lnTo>
                  <a:lnTo>
                    <a:pt x="7891" y="120"/>
                  </a:lnTo>
                  <a:lnTo>
                    <a:pt x="7887" y="129"/>
                  </a:lnTo>
                  <a:lnTo>
                    <a:pt x="7884" y="138"/>
                  </a:lnTo>
                  <a:lnTo>
                    <a:pt x="7882" y="148"/>
                  </a:lnTo>
                  <a:lnTo>
                    <a:pt x="7880" y="157"/>
                  </a:lnTo>
                  <a:lnTo>
                    <a:pt x="7879" y="168"/>
                  </a:lnTo>
                  <a:lnTo>
                    <a:pt x="7879" y="179"/>
                  </a:lnTo>
                  <a:lnTo>
                    <a:pt x="7879" y="191"/>
                  </a:lnTo>
                  <a:lnTo>
                    <a:pt x="7880" y="202"/>
                  </a:lnTo>
                  <a:lnTo>
                    <a:pt x="7882" y="212"/>
                  </a:lnTo>
                  <a:lnTo>
                    <a:pt x="7884" y="222"/>
                  </a:lnTo>
                  <a:lnTo>
                    <a:pt x="7887" y="232"/>
                  </a:lnTo>
                  <a:lnTo>
                    <a:pt x="7891" y="239"/>
                  </a:lnTo>
                  <a:lnTo>
                    <a:pt x="7895" y="248"/>
                  </a:lnTo>
                  <a:lnTo>
                    <a:pt x="7900" y="254"/>
                  </a:lnTo>
                  <a:lnTo>
                    <a:pt x="7906" y="261"/>
                  </a:lnTo>
                  <a:lnTo>
                    <a:pt x="7911" y="266"/>
                  </a:lnTo>
                  <a:lnTo>
                    <a:pt x="7918" y="272"/>
                  </a:lnTo>
                  <a:lnTo>
                    <a:pt x="7924" y="275"/>
                  </a:lnTo>
                  <a:lnTo>
                    <a:pt x="7931" y="278"/>
                  </a:lnTo>
                  <a:lnTo>
                    <a:pt x="7939" y="281"/>
                  </a:lnTo>
                  <a:lnTo>
                    <a:pt x="7946" y="282"/>
                  </a:lnTo>
                  <a:lnTo>
                    <a:pt x="7954" y="283"/>
                  </a:lnTo>
                  <a:lnTo>
                    <a:pt x="7963" y="282"/>
                  </a:lnTo>
                  <a:lnTo>
                    <a:pt x="7970" y="281"/>
                  </a:lnTo>
                  <a:lnTo>
                    <a:pt x="7978" y="278"/>
                  </a:lnTo>
                  <a:lnTo>
                    <a:pt x="7985" y="275"/>
                  </a:lnTo>
                  <a:lnTo>
                    <a:pt x="7992" y="271"/>
                  </a:lnTo>
                  <a:lnTo>
                    <a:pt x="7999" y="266"/>
                  </a:lnTo>
                  <a:lnTo>
                    <a:pt x="8004" y="260"/>
                  </a:lnTo>
                  <a:lnTo>
                    <a:pt x="8011" y="253"/>
                  </a:lnTo>
                  <a:lnTo>
                    <a:pt x="8015" y="246"/>
                  </a:lnTo>
                  <a:lnTo>
                    <a:pt x="8019" y="237"/>
                  </a:lnTo>
                  <a:lnTo>
                    <a:pt x="8024" y="229"/>
                  </a:lnTo>
                  <a:lnTo>
                    <a:pt x="8027" y="220"/>
                  </a:lnTo>
                  <a:lnTo>
                    <a:pt x="8029" y="211"/>
                  </a:lnTo>
                  <a:lnTo>
                    <a:pt x="8030" y="200"/>
                  </a:lnTo>
                  <a:lnTo>
                    <a:pt x="8031" y="190"/>
                  </a:lnTo>
                  <a:lnTo>
                    <a:pt x="8032" y="178"/>
                  </a:lnTo>
                  <a:close/>
                  <a:moveTo>
                    <a:pt x="8378" y="10"/>
                  </a:moveTo>
                  <a:lnTo>
                    <a:pt x="8227" y="461"/>
                  </a:lnTo>
                  <a:lnTo>
                    <a:pt x="8159" y="461"/>
                  </a:lnTo>
                  <a:lnTo>
                    <a:pt x="8208" y="316"/>
                  </a:lnTo>
                  <a:lnTo>
                    <a:pt x="8111" y="10"/>
                  </a:lnTo>
                  <a:lnTo>
                    <a:pt x="8183" y="10"/>
                  </a:lnTo>
                  <a:lnTo>
                    <a:pt x="8243" y="227"/>
                  </a:lnTo>
                  <a:lnTo>
                    <a:pt x="8306" y="10"/>
                  </a:lnTo>
                  <a:lnTo>
                    <a:pt x="8378" y="10"/>
                  </a:lnTo>
                  <a:close/>
                  <a:moveTo>
                    <a:pt x="8635" y="348"/>
                  </a:moveTo>
                  <a:lnTo>
                    <a:pt x="8571" y="348"/>
                  </a:lnTo>
                  <a:lnTo>
                    <a:pt x="8571" y="82"/>
                  </a:lnTo>
                  <a:lnTo>
                    <a:pt x="8473" y="82"/>
                  </a:lnTo>
                  <a:lnTo>
                    <a:pt x="8473" y="348"/>
                  </a:lnTo>
                  <a:lnTo>
                    <a:pt x="8410" y="348"/>
                  </a:lnTo>
                  <a:lnTo>
                    <a:pt x="8410" y="10"/>
                  </a:lnTo>
                  <a:lnTo>
                    <a:pt x="8635" y="10"/>
                  </a:lnTo>
                  <a:lnTo>
                    <a:pt x="8635" y="348"/>
                  </a:lnTo>
                  <a:close/>
                  <a:moveTo>
                    <a:pt x="8912" y="348"/>
                  </a:moveTo>
                  <a:lnTo>
                    <a:pt x="8848" y="348"/>
                  </a:lnTo>
                  <a:lnTo>
                    <a:pt x="8848" y="82"/>
                  </a:lnTo>
                  <a:lnTo>
                    <a:pt x="8750" y="82"/>
                  </a:lnTo>
                  <a:lnTo>
                    <a:pt x="8750" y="348"/>
                  </a:lnTo>
                  <a:lnTo>
                    <a:pt x="8686" y="348"/>
                  </a:lnTo>
                  <a:lnTo>
                    <a:pt x="8686" y="10"/>
                  </a:lnTo>
                  <a:lnTo>
                    <a:pt x="8912" y="10"/>
                  </a:lnTo>
                  <a:lnTo>
                    <a:pt x="8912" y="348"/>
                  </a:lnTo>
                  <a:close/>
                  <a:moveTo>
                    <a:pt x="9226" y="348"/>
                  </a:moveTo>
                  <a:lnTo>
                    <a:pt x="9168" y="348"/>
                  </a:lnTo>
                  <a:lnTo>
                    <a:pt x="9168" y="302"/>
                  </a:lnTo>
                  <a:lnTo>
                    <a:pt x="9159" y="315"/>
                  </a:lnTo>
                  <a:lnTo>
                    <a:pt x="9151" y="326"/>
                  </a:lnTo>
                  <a:lnTo>
                    <a:pt x="9140" y="336"/>
                  </a:lnTo>
                  <a:lnTo>
                    <a:pt x="9129" y="345"/>
                  </a:lnTo>
                  <a:lnTo>
                    <a:pt x="9117" y="351"/>
                  </a:lnTo>
                  <a:lnTo>
                    <a:pt x="9105" y="356"/>
                  </a:lnTo>
                  <a:lnTo>
                    <a:pt x="9092" y="358"/>
                  </a:lnTo>
                  <a:lnTo>
                    <a:pt x="9079" y="359"/>
                  </a:lnTo>
                  <a:lnTo>
                    <a:pt x="9066" y="359"/>
                  </a:lnTo>
                  <a:lnTo>
                    <a:pt x="9054" y="357"/>
                  </a:lnTo>
                  <a:lnTo>
                    <a:pt x="9042" y="352"/>
                  </a:lnTo>
                  <a:lnTo>
                    <a:pt x="9030" y="347"/>
                  </a:lnTo>
                  <a:lnTo>
                    <a:pt x="9019" y="340"/>
                  </a:lnTo>
                  <a:lnTo>
                    <a:pt x="9009" y="333"/>
                  </a:lnTo>
                  <a:lnTo>
                    <a:pt x="8999" y="323"/>
                  </a:lnTo>
                  <a:lnTo>
                    <a:pt x="8989" y="312"/>
                  </a:lnTo>
                  <a:lnTo>
                    <a:pt x="8979" y="299"/>
                  </a:lnTo>
                  <a:lnTo>
                    <a:pt x="8972" y="285"/>
                  </a:lnTo>
                  <a:lnTo>
                    <a:pt x="8965" y="270"/>
                  </a:lnTo>
                  <a:lnTo>
                    <a:pt x="8960" y="254"/>
                  </a:lnTo>
                  <a:lnTo>
                    <a:pt x="8955" y="237"/>
                  </a:lnTo>
                  <a:lnTo>
                    <a:pt x="8952" y="220"/>
                  </a:lnTo>
                  <a:lnTo>
                    <a:pt x="8950" y="201"/>
                  </a:lnTo>
                  <a:lnTo>
                    <a:pt x="8950" y="183"/>
                  </a:lnTo>
                  <a:lnTo>
                    <a:pt x="8950" y="163"/>
                  </a:lnTo>
                  <a:lnTo>
                    <a:pt x="8952" y="144"/>
                  </a:lnTo>
                  <a:lnTo>
                    <a:pt x="8954" y="127"/>
                  </a:lnTo>
                  <a:lnTo>
                    <a:pt x="8959" y="111"/>
                  </a:lnTo>
                  <a:lnTo>
                    <a:pt x="8964" y="94"/>
                  </a:lnTo>
                  <a:lnTo>
                    <a:pt x="8971" y="79"/>
                  </a:lnTo>
                  <a:lnTo>
                    <a:pt x="8978" y="65"/>
                  </a:lnTo>
                  <a:lnTo>
                    <a:pt x="8987" y="52"/>
                  </a:lnTo>
                  <a:lnTo>
                    <a:pt x="8997" y="39"/>
                  </a:lnTo>
                  <a:lnTo>
                    <a:pt x="9008" y="29"/>
                  </a:lnTo>
                  <a:lnTo>
                    <a:pt x="9019" y="19"/>
                  </a:lnTo>
                  <a:lnTo>
                    <a:pt x="9030" y="13"/>
                  </a:lnTo>
                  <a:lnTo>
                    <a:pt x="9042" y="6"/>
                  </a:lnTo>
                  <a:lnTo>
                    <a:pt x="9054" y="3"/>
                  </a:lnTo>
                  <a:lnTo>
                    <a:pt x="9067" y="1"/>
                  </a:lnTo>
                  <a:lnTo>
                    <a:pt x="9081" y="0"/>
                  </a:lnTo>
                  <a:lnTo>
                    <a:pt x="9094" y="1"/>
                  </a:lnTo>
                  <a:lnTo>
                    <a:pt x="9107" y="3"/>
                  </a:lnTo>
                  <a:lnTo>
                    <a:pt x="9119" y="7"/>
                  </a:lnTo>
                  <a:lnTo>
                    <a:pt x="9131" y="14"/>
                  </a:lnTo>
                  <a:lnTo>
                    <a:pt x="9141" y="22"/>
                  </a:lnTo>
                  <a:lnTo>
                    <a:pt x="9151" y="32"/>
                  </a:lnTo>
                  <a:lnTo>
                    <a:pt x="9159" y="44"/>
                  </a:lnTo>
                  <a:lnTo>
                    <a:pt x="9167" y="58"/>
                  </a:lnTo>
                  <a:lnTo>
                    <a:pt x="9168" y="10"/>
                  </a:lnTo>
                  <a:lnTo>
                    <a:pt x="9226" y="10"/>
                  </a:lnTo>
                  <a:lnTo>
                    <a:pt x="9226" y="348"/>
                  </a:lnTo>
                  <a:close/>
                  <a:moveTo>
                    <a:pt x="9166" y="178"/>
                  </a:moveTo>
                  <a:lnTo>
                    <a:pt x="9166" y="167"/>
                  </a:lnTo>
                  <a:lnTo>
                    <a:pt x="9165" y="157"/>
                  </a:lnTo>
                  <a:lnTo>
                    <a:pt x="9164" y="148"/>
                  </a:lnTo>
                  <a:lnTo>
                    <a:pt x="9162" y="138"/>
                  </a:lnTo>
                  <a:lnTo>
                    <a:pt x="9158" y="129"/>
                  </a:lnTo>
                  <a:lnTo>
                    <a:pt x="9155" y="120"/>
                  </a:lnTo>
                  <a:lnTo>
                    <a:pt x="9151" y="113"/>
                  </a:lnTo>
                  <a:lnTo>
                    <a:pt x="9145" y="105"/>
                  </a:lnTo>
                  <a:lnTo>
                    <a:pt x="9140" y="99"/>
                  </a:lnTo>
                  <a:lnTo>
                    <a:pt x="9134" y="92"/>
                  </a:lnTo>
                  <a:lnTo>
                    <a:pt x="9128" y="88"/>
                  </a:lnTo>
                  <a:lnTo>
                    <a:pt x="9121" y="83"/>
                  </a:lnTo>
                  <a:lnTo>
                    <a:pt x="9115" y="80"/>
                  </a:lnTo>
                  <a:lnTo>
                    <a:pt x="9107" y="78"/>
                  </a:lnTo>
                  <a:lnTo>
                    <a:pt x="9099" y="77"/>
                  </a:lnTo>
                  <a:lnTo>
                    <a:pt x="9091" y="76"/>
                  </a:lnTo>
                  <a:lnTo>
                    <a:pt x="9082" y="77"/>
                  </a:lnTo>
                  <a:lnTo>
                    <a:pt x="9074" y="78"/>
                  </a:lnTo>
                  <a:lnTo>
                    <a:pt x="9067" y="80"/>
                  </a:lnTo>
                  <a:lnTo>
                    <a:pt x="9060" y="83"/>
                  </a:lnTo>
                  <a:lnTo>
                    <a:pt x="9053" y="88"/>
                  </a:lnTo>
                  <a:lnTo>
                    <a:pt x="9047" y="93"/>
                  </a:lnTo>
                  <a:lnTo>
                    <a:pt x="9041" y="99"/>
                  </a:lnTo>
                  <a:lnTo>
                    <a:pt x="9035" y="106"/>
                  </a:lnTo>
                  <a:lnTo>
                    <a:pt x="9030" y="114"/>
                  </a:lnTo>
                  <a:lnTo>
                    <a:pt x="9025" y="122"/>
                  </a:lnTo>
                  <a:lnTo>
                    <a:pt x="9022" y="131"/>
                  </a:lnTo>
                  <a:lnTo>
                    <a:pt x="9019" y="140"/>
                  </a:lnTo>
                  <a:lnTo>
                    <a:pt x="9017" y="150"/>
                  </a:lnTo>
                  <a:lnTo>
                    <a:pt x="9014" y="160"/>
                  </a:lnTo>
                  <a:lnTo>
                    <a:pt x="9013" y="171"/>
                  </a:lnTo>
                  <a:lnTo>
                    <a:pt x="9013" y="183"/>
                  </a:lnTo>
                  <a:lnTo>
                    <a:pt x="9013" y="193"/>
                  </a:lnTo>
                  <a:lnTo>
                    <a:pt x="9014" y="203"/>
                  </a:lnTo>
                  <a:lnTo>
                    <a:pt x="9015" y="213"/>
                  </a:lnTo>
                  <a:lnTo>
                    <a:pt x="9019" y="222"/>
                  </a:lnTo>
                  <a:lnTo>
                    <a:pt x="9021" y="230"/>
                  </a:lnTo>
                  <a:lnTo>
                    <a:pt x="9025" y="239"/>
                  </a:lnTo>
                  <a:lnTo>
                    <a:pt x="9030" y="247"/>
                  </a:lnTo>
                  <a:lnTo>
                    <a:pt x="9035" y="254"/>
                  </a:lnTo>
                  <a:lnTo>
                    <a:pt x="9041" y="261"/>
                  </a:lnTo>
                  <a:lnTo>
                    <a:pt x="9046" y="266"/>
                  </a:lnTo>
                  <a:lnTo>
                    <a:pt x="9053" y="272"/>
                  </a:lnTo>
                  <a:lnTo>
                    <a:pt x="9059" y="275"/>
                  </a:lnTo>
                  <a:lnTo>
                    <a:pt x="9067" y="278"/>
                  </a:lnTo>
                  <a:lnTo>
                    <a:pt x="9074" y="281"/>
                  </a:lnTo>
                  <a:lnTo>
                    <a:pt x="9082" y="282"/>
                  </a:lnTo>
                  <a:lnTo>
                    <a:pt x="9091" y="283"/>
                  </a:lnTo>
                  <a:lnTo>
                    <a:pt x="9098" y="282"/>
                  </a:lnTo>
                  <a:lnTo>
                    <a:pt x="9107" y="281"/>
                  </a:lnTo>
                  <a:lnTo>
                    <a:pt x="9115" y="278"/>
                  </a:lnTo>
                  <a:lnTo>
                    <a:pt x="9121" y="275"/>
                  </a:lnTo>
                  <a:lnTo>
                    <a:pt x="9128" y="271"/>
                  </a:lnTo>
                  <a:lnTo>
                    <a:pt x="9134" y="266"/>
                  </a:lnTo>
                  <a:lnTo>
                    <a:pt x="9140" y="261"/>
                  </a:lnTo>
                  <a:lnTo>
                    <a:pt x="9145" y="253"/>
                  </a:lnTo>
                  <a:lnTo>
                    <a:pt x="9151" y="247"/>
                  </a:lnTo>
                  <a:lnTo>
                    <a:pt x="9155" y="238"/>
                  </a:lnTo>
                  <a:lnTo>
                    <a:pt x="9158" y="229"/>
                  </a:lnTo>
                  <a:lnTo>
                    <a:pt x="9162" y="221"/>
                  </a:lnTo>
                  <a:lnTo>
                    <a:pt x="9164" y="211"/>
                  </a:lnTo>
                  <a:lnTo>
                    <a:pt x="9165" y="201"/>
                  </a:lnTo>
                  <a:lnTo>
                    <a:pt x="9166" y="190"/>
                  </a:lnTo>
                  <a:lnTo>
                    <a:pt x="9166" y="17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34" name="Freeform 34"/>
            <p:cNvSpPr>
              <a:spLocks noEditPoints="1"/>
            </p:cNvSpPr>
            <p:nvPr userDrawn="1"/>
          </p:nvSpPr>
          <p:spPr bwMode="auto">
            <a:xfrm>
              <a:off x="2624" y="432"/>
              <a:ext cx="792" cy="65"/>
            </a:xfrm>
            <a:custGeom>
              <a:avLst/>
              <a:gdLst/>
              <a:ahLst/>
              <a:cxnLst>
                <a:cxn ang="0">
                  <a:pos x="397" y="466"/>
                </a:cxn>
                <a:cxn ang="0">
                  <a:pos x="191" y="53"/>
                </a:cxn>
                <a:cxn ang="0">
                  <a:pos x="821" y="511"/>
                </a:cxn>
                <a:cxn ang="0">
                  <a:pos x="653" y="338"/>
                </a:cxn>
                <a:cxn ang="0">
                  <a:pos x="716" y="322"/>
                </a:cxn>
                <a:cxn ang="0">
                  <a:pos x="840" y="218"/>
                </a:cxn>
                <a:cxn ang="0">
                  <a:pos x="1292" y="478"/>
                </a:cxn>
                <a:cxn ang="0">
                  <a:pos x="911" y="713"/>
                </a:cxn>
                <a:cxn ang="0">
                  <a:pos x="1176" y="527"/>
                </a:cxn>
                <a:cxn ang="0">
                  <a:pos x="1121" y="374"/>
                </a:cxn>
                <a:cxn ang="0">
                  <a:pos x="1829" y="208"/>
                </a:cxn>
                <a:cxn ang="0">
                  <a:pos x="1836" y="549"/>
                </a:cxn>
                <a:cxn ang="0">
                  <a:pos x="1699" y="396"/>
                </a:cxn>
                <a:cxn ang="0">
                  <a:pos x="1479" y="241"/>
                </a:cxn>
                <a:cxn ang="0">
                  <a:pos x="2199" y="552"/>
                </a:cxn>
                <a:cxn ang="0">
                  <a:pos x="2480" y="496"/>
                </a:cxn>
                <a:cxn ang="0">
                  <a:pos x="2390" y="482"/>
                </a:cxn>
                <a:cxn ang="0">
                  <a:pos x="2695" y="242"/>
                </a:cxn>
                <a:cxn ang="0">
                  <a:pos x="2642" y="260"/>
                </a:cxn>
                <a:cxn ang="0">
                  <a:pos x="3012" y="199"/>
                </a:cxn>
                <a:cxn ang="0">
                  <a:pos x="2830" y="552"/>
                </a:cxn>
                <a:cxn ang="0">
                  <a:pos x="2812" y="251"/>
                </a:cxn>
                <a:cxn ang="0">
                  <a:pos x="3019" y="281"/>
                </a:cxn>
                <a:cxn ang="0">
                  <a:pos x="3870" y="41"/>
                </a:cxn>
                <a:cxn ang="0">
                  <a:pos x="3770" y="508"/>
                </a:cxn>
                <a:cxn ang="0">
                  <a:pos x="3584" y="57"/>
                </a:cxn>
                <a:cxn ang="0">
                  <a:pos x="4235" y="521"/>
                </a:cxn>
                <a:cxn ang="0">
                  <a:pos x="4156" y="216"/>
                </a:cxn>
                <a:cxn ang="0">
                  <a:pos x="4203" y="221"/>
                </a:cxn>
                <a:cxn ang="0">
                  <a:pos x="4203" y="504"/>
                </a:cxn>
                <a:cxn ang="0">
                  <a:pos x="4681" y="288"/>
                </a:cxn>
                <a:cxn ang="0">
                  <a:pos x="4486" y="245"/>
                </a:cxn>
                <a:cxn ang="0">
                  <a:pos x="5197" y="201"/>
                </a:cxn>
                <a:cxn ang="0">
                  <a:pos x="4758" y="237"/>
                </a:cxn>
                <a:cxn ang="0">
                  <a:pos x="5511" y="549"/>
                </a:cxn>
                <a:cxn ang="0">
                  <a:pos x="5257" y="511"/>
                </a:cxn>
                <a:cxn ang="0">
                  <a:pos x="5450" y="220"/>
                </a:cxn>
                <a:cxn ang="0">
                  <a:pos x="5494" y="364"/>
                </a:cxn>
                <a:cxn ang="0">
                  <a:pos x="5752" y="534"/>
                </a:cxn>
                <a:cxn ang="0">
                  <a:pos x="6116" y="212"/>
                </a:cxn>
                <a:cxn ang="0">
                  <a:pos x="6117" y="554"/>
                </a:cxn>
                <a:cxn ang="0">
                  <a:pos x="5953" y="467"/>
                </a:cxn>
                <a:cxn ang="0">
                  <a:pos x="7016" y="158"/>
                </a:cxn>
                <a:cxn ang="0">
                  <a:pos x="6928" y="486"/>
                </a:cxn>
                <a:cxn ang="0">
                  <a:pos x="6747" y="256"/>
                </a:cxn>
                <a:cxn ang="0">
                  <a:pos x="6672" y="511"/>
                </a:cxn>
                <a:cxn ang="0">
                  <a:pos x="7338" y="459"/>
                </a:cxn>
                <a:cxn ang="0">
                  <a:pos x="7309" y="366"/>
                </a:cxn>
                <a:cxn ang="0">
                  <a:pos x="7106" y="251"/>
                </a:cxn>
                <a:cxn ang="0">
                  <a:pos x="7177" y="501"/>
                </a:cxn>
                <a:cxn ang="0">
                  <a:pos x="7565" y="262"/>
                </a:cxn>
                <a:cxn ang="0">
                  <a:pos x="7458" y="541"/>
                </a:cxn>
                <a:cxn ang="0">
                  <a:pos x="7615" y="458"/>
                </a:cxn>
                <a:cxn ang="0">
                  <a:pos x="7726" y="198"/>
                </a:cxn>
                <a:cxn ang="0">
                  <a:pos x="7858" y="513"/>
                </a:cxn>
                <a:cxn ang="0">
                  <a:pos x="7849" y="233"/>
                </a:cxn>
                <a:cxn ang="0">
                  <a:pos x="8262" y="501"/>
                </a:cxn>
                <a:cxn ang="0">
                  <a:pos x="8262" y="248"/>
                </a:cxn>
                <a:cxn ang="0">
                  <a:pos x="8469" y="418"/>
                </a:cxn>
                <a:cxn ang="0">
                  <a:pos x="8489" y="552"/>
                </a:cxn>
                <a:cxn ang="0">
                  <a:pos x="8672" y="202"/>
                </a:cxn>
                <a:cxn ang="0">
                  <a:pos x="8616" y="330"/>
                </a:cxn>
              </a:cxnLst>
              <a:rect l="0" t="0" r="r" b="b"/>
              <a:pathLst>
                <a:path w="8716" h="713">
                  <a:moveTo>
                    <a:pt x="138" y="25"/>
                  </a:moveTo>
                  <a:lnTo>
                    <a:pt x="657" y="25"/>
                  </a:lnTo>
                  <a:lnTo>
                    <a:pt x="653" y="39"/>
                  </a:lnTo>
                  <a:lnTo>
                    <a:pt x="636" y="40"/>
                  </a:lnTo>
                  <a:lnTo>
                    <a:pt x="623" y="42"/>
                  </a:lnTo>
                  <a:lnTo>
                    <a:pt x="611" y="46"/>
                  </a:lnTo>
                  <a:lnTo>
                    <a:pt x="601" y="51"/>
                  </a:lnTo>
                  <a:lnTo>
                    <a:pt x="597" y="55"/>
                  </a:lnTo>
                  <a:lnTo>
                    <a:pt x="593" y="61"/>
                  </a:lnTo>
                  <a:lnTo>
                    <a:pt x="588" y="67"/>
                  </a:lnTo>
                  <a:lnTo>
                    <a:pt x="584" y="77"/>
                  </a:lnTo>
                  <a:lnTo>
                    <a:pt x="574" y="99"/>
                  </a:lnTo>
                  <a:lnTo>
                    <a:pt x="565" y="128"/>
                  </a:lnTo>
                  <a:lnTo>
                    <a:pt x="477" y="429"/>
                  </a:lnTo>
                  <a:lnTo>
                    <a:pt x="470" y="453"/>
                  </a:lnTo>
                  <a:lnTo>
                    <a:pt x="465" y="472"/>
                  </a:lnTo>
                  <a:lnTo>
                    <a:pt x="463" y="486"/>
                  </a:lnTo>
                  <a:lnTo>
                    <a:pt x="462" y="496"/>
                  </a:lnTo>
                  <a:lnTo>
                    <a:pt x="463" y="505"/>
                  </a:lnTo>
                  <a:lnTo>
                    <a:pt x="465" y="513"/>
                  </a:lnTo>
                  <a:lnTo>
                    <a:pt x="468" y="518"/>
                  </a:lnTo>
                  <a:lnTo>
                    <a:pt x="474" y="522"/>
                  </a:lnTo>
                  <a:lnTo>
                    <a:pt x="480" y="526"/>
                  </a:lnTo>
                  <a:lnTo>
                    <a:pt x="490" y="528"/>
                  </a:lnTo>
                  <a:lnTo>
                    <a:pt x="503" y="530"/>
                  </a:lnTo>
                  <a:lnTo>
                    <a:pt x="517" y="531"/>
                  </a:lnTo>
                  <a:lnTo>
                    <a:pt x="513" y="545"/>
                  </a:lnTo>
                  <a:lnTo>
                    <a:pt x="312" y="545"/>
                  </a:lnTo>
                  <a:lnTo>
                    <a:pt x="315" y="531"/>
                  </a:lnTo>
                  <a:lnTo>
                    <a:pt x="325" y="531"/>
                  </a:lnTo>
                  <a:lnTo>
                    <a:pt x="334" y="530"/>
                  </a:lnTo>
                  <a:lnTo>
                    <a:pt x="342" y="529"/>
                  </a:lnTo>
                  <a:lnTo>
                    <a:pt x="349" y="527"/>
                  </a:lnTo>
                  <a:lnTo>
                    <a:pt x="356" y="523"/>
                  </a:lnTo>
                  <a:lnTo>
                    <a:pt x="361" y="521"/>
                  </a:lnTo>
                  <a:lnTo>
                    <a:pt x="367" y="517"/>
                  </a:lnTo>
                  <a:lnTo>
                    <a:pt x="372" y="514"/>
                  </a:lnTo>
                  <a:lnTo>
                    <a:pt x="376" y="508"/>
                  </a:lnTo>
                  <a:lnTo>
                    <a:pt x="380" y="502"/>
                  </a:lnTo>
                  <a:lnTo>
                    <a:pt x="384" y="495"/>
                  </a:lnTo>
                  <a:lnTo>
                    <a:pt x="389" y="486"/>
                  </a:lnTo>
                  <a:lnTo>
                    <a:pt x="397" y="466"/>
                  </a:lnTo>
                  <a:lnTo>
                    <a:pt x="405" y="440"/>
                  </a:lnTo>
                  <a:lnTo>
                    <a:pt x="520" y="52"/>
                  </a:lnTo>
                  <a:lnTo>
                    <a:pt x="279" y="52"/>
                  </a:lnTo>
                  <a:lnTo>
                    <a:pt x="168" y="434"/>
                  </a:lnTo>
                  <a:lnTo>
                    <a:pt x="163" y="455"/>
                  </a:lnTo>
                  <a:lnTo>
                    <a:pt x="159" y="471"/>
                  </a:lnTo>
                  <a:lnTo>
                    <a:pt x="157" y="485"/>
                  </a:lnTo>
                  <a:lnTo>
                    <a:pt x="156" y="496"/>
                  </a:lnTo>
                  <a:lnTo>
                    <a:pt x="157" y="504"/>
                  </a:lnTo>
                  <a:lnTo>
                    <a:pt x="159" y="511"/>
                  </a:lnTo>
                  <a:lnTo>
                    <a:pt x="165" y="517"/>
                  </a:lnTo>
                  <a:lnTo>
                    <a:pt x="170" y="522"/>
                  </a:lnTo>
                  <a:lnTo>
                    <a:pt x="179" y="526"/>
                  </a:lnTo>
                  <a:lnTo>
                    <a:pt x="189" y="529"/>
                  </a:lnTo>
                  <a:lnTo>
                    <a:pt x="201" y="530"/>
                  </a:lnTo>
                  <a:lnTo>
                    <a:pt x="215" y="531"/>
                  </a:lnTo>
                  <a:lnTo>
                    <a:pt x="211" y="545"/>
                  </a:lnTo>
                  <a:lnTo>
                    <a:pt x="0" y="545"/>
                  </a:lnTo>
                  <a:lnTo>
                    <a:pt x="6" y="531"/>
                  </a:lnTo>
                  <a:lnTo>
                    <a:pt x="19" y="530"/>
                  </a:lnTo>
                  <a:lnTo>
                    <a:pt x="30" y="529"/>
                  </a:lnTo>
                  <a:lnTo>
                    <a:pt x="39" y="528"/>
                  </a:lnTo>
                  <a:lnTo>
                    <a:pt x="46" y="526"/>
                  </a:lnTo>
                  <a:lnTo>
                    <a:pt x="53" y="523"/>
                  </a:lnTo>
                  <a:lnTo>
                    <a:pt x="58" y="519"/>
                  </a:lnTo>
                  <a:lnTo>
                    <a:pt x="65" y="514"/>
                  </a:lnTo>
                  <a:lnTo>
                    <a:pt x="70" y="507"/>
                  </a:lnTo>
                  <a:lnTo>
                    <a:pt x="75" y="498"/>
                  </a:lnTo>
                  <a:lnTo>
                    <a:pt x="80" y="489"/>
                  </a:lnTo>
                  <a:lnTo>
                    <a:pt x="85" y="476"/>
                  </a:lnTo>
                  <a:lnTo>
                    <a:pt x="90" y="460"/>
                  </a:lnTo>
                  <a:lnTo>
                    <a:pt x="191" y="122"/>
                  </a:lnTo>
                  <a:lnTo>
                    <a:pt x="194" y="108"/>
                  </a:lnTo>
                  <a:lnTo>
                    <a:pt x="198" y="97"/>
                  </a:lnTo>
                  <a:lnTo>
                    <a:pt x="199" y="88"/>
                  </a:lnTo>
                  <a:lnTo>
                    <a:pt x="200" y="80"/>
                  </a:lnTo>
                  <a:lnTo>
                    <a:pt x="200" y="74"/>
                  </a:lnTo>
                  <a:lnTo>
                    <a:pt x="199" y="69"/>
                  </a:lnTo>
                  <a:lnTo>
                    <a:pt x="198" y="64"/>
                  </a:lnTo>
                  <a:lnTo>
                    <a:pt x="195" y="61"/>
                  </a:lnTo>
                  <a:lnTo>
                    <a:pt x="193" y="56"/>
                  </a:lnTo>
                  <a:lnTo>
                    <a:pt x="191" y="53"/>
                  </a:lnTo>
                  <a:lnTo>
                    <a:pt x="188" y="51"/>
                  </a:lnTo>
                  <a:lnTo>
                    <a:pt x="185" y="49"/>
                  </a:lnTo>
                  <a:lnTo>
                    <a:pt x="176" y="44"/>
                  </a:lnTo>
                  <a:lnTo>
                    <a:pt x="164" y="42"/>
                  </a:lnTo>
                  <a:lnTo>
                    <a:pt x="151" y="40"/>
                  </a:lnTo>
                  <a:lnTo>
                    <a:pt x="134" y="39"/>
                  </a:lnTo>
                  <a:lnTo>
                    <a:pt x="138" y="25"/>
                  </a:lnTo>
                  <a:close/>
                  <a:moveTo>
                    <a:pt x="967" y="198"/>
                  </a:moveTo>
                  <a:lnTo>
                    <a:pt x="893" y="458"/>
                  </a:lnTo>
                  <a:lnTo>
                    <a:pt x="884" y="493"/>
                  </a:lnTo>
                  <a:lnTo>
                    <a:pt x="883" y="497"/>
                  </a:lnTo>
                  <a:lnTo>
                    <a:pt x="883" y="502"/>
                  </a:lnTo>
                  <a:lnTo>
                    <a:pt x="884" y="507"/>
                  </a:lnTo>
                  <a:lnTo>
                    <a:pt x="886" y="511"/>
                  </a:lnTo>
                  <a:lnTo>
                    <a:pt x="889" y="515"/>
                  </a:lnTo>
                  <a:lnTo>
                    <a:pt x="894" y="516"/>
                  </a:lnTo>
                  <a:lnTo>
                    <a:pt x="900" y="514"/>
                  </a:lnTo>
                  <a:lnTo>
                    <a:pt x="907" y="509"/>
                  </a:lnTo>
                  <a:lnTo>
                    <a:pt x="916" y="503"/>
                  </a:lnTo>
                  <a:lnTo>
                    <a:pt x="924" y="492"/>
                  </a:lnTo>
                  <a:lnTo>
                    <a:pt x="935" y="479"/>
                  </a:lnTo>
                  <a:lnTo>
                    <a:pt x="947" y="464"/>
                  </a:lnTo>
                  <a:lnTo>
                    <a:pt x="960" y="472"/>
                  </a:lnTo>
                  <a:lnTo>
                    <a:pt x="947" y="491"/>
                  </a:lnTo>
                  <a:lnTo>
                    <a:pt x="933" y="507"/>
                  </a:lnTo>
                  <a:lnTo>
                    <a:pt x="920" y="521"/>
                  </a:lnTo>
                  <a:lnTo>
                    <a:pt x="906" y="533"/>
                  </a:lnTo>
                  <a:lnTo>
                    <a:pt x="892" y="542"/>
                  </a:lnTo>
                  <a:lnTo>
                    <a:pt x="878" y="549"/>
                  </a:lnTo>
                  <a:lnTo>
                    <a:pt x="872" y="552"/>
                  </a:lnTo>
                  <a:lnTo>
                    <a:pt x="865" y="553"/>
                  </a:lnTo>
                  <a:lnTo>
                    <a:pt x="860" y="554"/>
                  </a:lnTo>
                  <a:lnTo>
                    <a:pt x="853" y="554"/>
                  </a:lnTo>
                  <a:lnTo>
                    <a:pt x="846" y="554"/>
                  </a:lnTo>
                  <a:lnTo>
                    <a:pt x="839" y="552"/>
                  </a:lnTo>
                  <a:lnTo>
                    <a:pt x="834" y="550"/>
                  </a:lnTo>
                  <a:lnTo>
                    <a:pt x="829" y="546"/>
                  </a:lnTo>
                  <a:lnTo>
                    <a:pt x="825" y="541"/>
                  </a:lnTo>
                  <a:lnTo>
                    <a:pt x="823" y="535"/>
                  </a:lnTo>
                  <a:lnTo>
                    <a:pt x="821" y="529"/>
                  </a:lnTo>
                  <a:lnTo>
                    <a:pt x="821" y="522"/>
                  </a:lnTo>
                  <a:lnTo>
                    <a:pt x="821" y="511"/>
                  </a:lnTo>
                  <a:lnTo>
                    <a:pt x="823" y="501"/>
                  </a:lnTo>
                  <a:lnTo>
                    <a:pt x="825" y="488"/>
                  </a:lnTo>
                  <a:lnTo>
                    <a:pt x="829" y="472"/>
                  </a:lnTo>
                  <a:lnTo>
                    <a:pt x="837" y="444"/>
                  </a:lnTo>
                  <a:lnTo>
                    <a:pt x="825" y="459"/>
                  </a:lnTo>
                  <a:lnTo>
                    <a:pt x="813" y="474"/>
                  </a:lnTo>
                  <a:lnTo>
                    <a:pt x="801" y="488"/>
                  </a:lnTo>
                  <a:lnTo>
                    <a:pt x="789" y="500"/>
                  </a:lnTo>
                  <a:lnTo>
                    <a:pt x="777" y="510"/>
                  </a:lnTo>
                  <a:lnTo>
                    <a:pt x="766" y="520"/>
                  </a:lnTo>
                  <a:lnTo>
                    <a:pt x="755" y="528"/>
                  </a:lnTo>
                  <a:lnTo>
                    <a:pt x="744" y="535"/>
                  </a:lnTo>
                  <a:lnTo>
                    <a:pt x="729" y="544"/>
                  </a:lnTo>
                  <a:lnTo>
                    <a:pt x="715" y="550"/>
                  </a:lnTo>
                  <a:lnTo>
                    <a:pt x="707" y="552"/>
                  </a:lnTo>
                  <a:lnTo>
                    <a:pt x="700" y="553"/>
                  </a:lnTo>
                  <a:lnTo>
                    <a:pt x="692" y="554"/>
                  </a:lnTo>
                  <a:lnTo>
                    <a:pt x="685" y="554"/>
                  </a:lnTo>
                  <a:lnTo>
                    <a:pt x="678" y="554"/>
                  </a:lnTo>
                  <a:lnTo>
                    <a:pt x="671" y="553"/>
                  </a:lnTo>
                  <a:lnTo>
                    <a:pt x="665" y="551"/>
                  </a:lnTo>
                  <a:lnTo>
                    <a:pt x="659" y="549"/>
                  </a:lnTo>
                  <a:lnTo>
                    <a:pt x="653" y="545"/>
                  </a:lnTo>
                  <a:lnTo>
                    <a:pt x="647" y="541"/>
                  </a:lnTo>
                  <a:lnTo>
                    <a:pt x="642" y="537"/>
                  </a:lnTo>
                  <a:lnTo>
                    <a:pt x="636" y="531"/>
                  </a:lnTo>
                  <a:lnTo>
                    <a:pt x="632" y="525"/>
                  </a:lnTo>
                  <a:lnTo>
                    <a:pt x="628" y="518"/>
                  </a:lnTo>
                  <a:lnTo>
                    <a:pt x="624" y="511"/>
                  </a:lnTo>
                  <a:lnTo>
                    <a:pt x="621" y="504"/>
                  </a:lnTo>
                  <a:lnTo>
                    <a:pt x="619" y="495"/>
                  </a:lnTo>
                  <a:lnTo>
                    <a:pt x="618" y="486"/>
                  </a:lnTo>
                  <a:lnTo>
                    <a:pt x="617" y="477"/>
                  </a:lnTo>
                  <a:lnTo>
                    <a:pt x="617" y="467"/>
                  </a:lnTo>
                  <a:lnTo>
                    <a:pt x="617" y="452"/>
                  </a:lnTo>
                  <a:lnTo>
                    <a:pt x="619" y="436"/>
                  </a:lnTo>
                  <a:lnTo>
                    <a:pt x="621" y="420"/>
                  </a:lnTo>
                  <a:lnTo>
                    <a:pt x="625" y="405"/>
                  </a:lnTo>
                  <a:lnTo>
                    <a:pt x="631" y="388"/>
                  </a:lnTo>
                  <a:lnTo>
                    <a:pt x="637" y="372"/>
                  </a:lnTo>
                  <a:lnTo>
                    <a:pt x="644" y="356"/>
                  </a:lnTo>
                  <a:lnTo>
                    <a:pt x="653" y="338"/>
                  </a:lnTo>
                  <a:lnTo>
                    <a:pt x="662" y="322"/>
                  </a:lnTo>
                  <a:lnTo>
                    <a:pt x="672" y="307"/>
                  </a:lnTo>
                  <a:lnTo>
                    <a:pt x="683" y="291"/>
                  </a:lnTo>
                  <a:lnTo>
                    <a:pt x="694" y="277"/>
                  </a:lnTo>
                  <a:lnTo>
                    <a:pt x="706" y="264"/>
                  </a:lnTo>
                  <a:lnTo>
                    <a:pt x="719" y="252"/>
                  </a:lnTo>
                  <a:lnTo>
                    <a:pt x="732" y="240"/>
                  </a:lnTo>
                  <a:lnTo>
                    <a:pt x="746" y="230"/>
                  </a:lnTo>
                  <a:lnTo>
                    <a:pt x="757" y="223"/>
                  </a:lnTo>
                  <a:lnTo>
                    <a:pt x="768" y="216"/>
                  </a:lnTo>
                  <a:lnTo>
                    <a:pt x="778" y="211"/>
                  </a:lnTo>
                  <a:lnTo>
                    <a:pt x="789" y="207"/>
                  </a:lnTo>
                  <a:lnTo>
                    <a:pt x="799" y="202"/>
                  </a:lnTo>
                  <a:lnTo>
                    <a:pt x="810" y="200"/>
                  </a:lnTo>
                  <a:lnTo>
                    <a:pt x="820" y="199"/>
                  </a:lnTo>
                  <a:lnTo>
                    <a:pt x="829" y="198"/>
                  </a:lnTo>
                  <a:lnTo>
                    <a:pt x="840" y="199"/>
                  </a:lnTo>
                  <a:lnTo>
                    <a:pt x="851" y="201"/>
                  </a:lnTo>
                  <a:lnTo>
                    <a:pt x="860" y="204"/>
                  </a:lnTo>
                  <a:lnTo>
                    <a:pt x="869" y="210"/>
                  </a:lnTo>
                  <a:lnTo>
                    <a:pt x="876" y="217"/>
                  </a:lnTo>
                  <a:lnTo>
                    <a:pt x="882" y="226"/>
                  </a:lnTo>
                  <a:lnTo>
                    <a:pt x="887" y="238"/>
                  </a:lnTo>
                  <a:lnTo>
                    <a:pt x="893" y="251"/>
                  </a:lnTo>
                  <a:lnTo>
                    <a:pt x="906" y="208"/>
                  </a:lnTo>
                  <a:lnTo>
                    <a:pt x="967" y="198"/>
                  </a:lnTo>
                  <a:close/>
                  <a:moveTo>
                    <a:pt x="830" y="217"/>
                  </a:moveTo>
                  <a:lnTo>
                    <a:pt x="824" y="218"/>
                  </a:lnTo>
                  <a:lnTo>
                    <a:pt x="817" y="220"/>
                  </a:lnTo>
                  <a:lnTo>
                    <a:pt x="811" y="221"/>
                  </a:lnTo>
                  <a:lnTo>
                    <a:pt x="805" y="224"/>
                  </a:lnTo>
                  <a:lnTo>
                    <a:pt x="799" y="227"/>
                  </a:lnTo>
                  <a:lnTo>
                    <a:pt x="791" y="230"/>
                  </a:lnTo>
                  <a:lnTo>
                    <a:pt x="785" y="236"/>
                  </a:lnTo>
                  <a:lnTo>
                    <a:pt x="778" y="241"/>
                  </a:lnTo>
                  <a:lnTo>
                    <a:pt x="768" y="250"/>
                  </a:lnTo>
                  <a:lnTo>
                    <a:pt x="758" y="259"/>
                  </a:lnTo>
                  <a:lnTo>
                    <a:pt x="750" y="270"/>
                  </a:lnTo>
                  <a:lnTo>
                    <a:pt x="741" y="282"/>
                  </a:lnTo>
                  <a:lnTo>
                    <a:pt x="732" y="294"/>
                  </a:lnTo>
                  <a:lnTo>
                    <a:pt x="725" y="308"/>
                  </a:lnTo>
                  <a:lnTo>
                    <a:pt x="716" y="322"/>
                  </a:lnTo>
                  <a:lnTo>
                    <a:pt x="708" y="337"/>
                  </a:lnTo>
                  <a:lnTo>
                    <a:pt x="701" y="354"/>
                  </a:lnTo>
                  <a:lnTo>
                    <a:pt x="695" y="369"/>
                  </a:lnTo>
                  <a:lnTo>
                    <a:pt x="690" y="384"/>
                  </a:lnTo>
                  <a:lnTo>
                    <a:pt x="685" y="398"/>
                  </a:lnTo>
                  <a:lnTo>
                    <a:pt x="682" y="412"/>
                  </a:lnTo>
                  <a:lnTo>
                    <a:pt x="680" y="427"/>
                  </a:lnTo>
                  <a:lnTo>
                    <a:pt x="678" y="441"/>
                  </a:lnTo>
                  <a:lnTo>
                    <a:pt x="678" y="454"/>
                  </a:lnTo>
                  <a:lnTo>
                    <a:pt x="679" y="466"/>
                  </a:lnTo>
                  <a:lnTo>
                    <a:pt x="681" y="477"/>
                  </a:lnTo>
                  <a:lnTo>
                    <a:pt x="685" y="486"/>
                  </a:lnTo>
                  <a:lnTo>
                    <a:pt x="691" y="495"/>
                  </a:lnTo>
                  <a:lnTo>
                    <a:pt x="697" y="502"/>
                  </a:lnTo>
                  <a:lnTo>
                    <a:pt x="705" y="506"/>
                  </a:lnTo>
                  <a:lnTo>
                    <a:pt x="713" y="508"/>
                  </a:lnTo>
                  <a:lnTo>
                    <a:pt x="721" y="509"/>
                  </a:lnTo>
                  <a:lnTo>
                    <a:pt x="731" y="508"/>
                  </a:lnTo>
                  <a:lnTo>
                    <a:pt x="742" y="506"/>
                  </a:lnTo>
                  <a:lnTo>
                    <a:pt x="753" y="501"/>
                  </a:lnTo>
                  <a:lnTo>
                    <a:pt x="765" y="494"/>
                  </a:lnTo>
                  <a:lnTo>
                    <a:pt x="776" y="485"/>
                  </a:lnTo>
                  <a:lnTo>
                    <a:pt x="788" y="474"/>
                  </a:lnTo>
                  <a:lnTo>
                    <a:pt x="800" y="462"/>
                  </a:lnTo>
                  <a:lnTo>
                    <a:pt x="812" y="448"/>
                  </a:lnTo>
                  <a:lnTo>
                    <a:pt x="827" y="428"/>
                  </a:lnTo>
                  <a:lnTo>
                    <a:pt x="840" y="407"/>
                  </a:lnTo>
                  <a:lnTo>
                    <a:pt x="852" y="386"/>
                  </a:lnTo>
                  <a:lnTo>
                    <a:pt x="861" y="364"/>
                  </a:lnTo>
                  <a:lnTo>
                    <a:pt x="869" y="344"/>
                  </a:lnTo>
                  <a:lnTo>
                    <a:pt x="873" y="322"/>
                  </a:lnTo>
                  <a:lnTo>
                    <a:pt x="876" y="301"/>
                  </a:lnTo>
                  <a:lnTo>
                    <a:pt x="877" y="279"/>
                  </a:lnTo>
                  <a:lnTo>
                    <a:pt x="876" y="264"/>
                  </a:lnTo>
                  <a:lnTo>
                    <a:pt x="874" y="251"/>
                  </a:lnTo>
                  <a:lnTo>
                    <a:pt x="873" y="246"/>
                  </a:lnTo>
                  <a:lnTo>
                    <a:pt x="871" y="241"/>
                  </a:lnTo>
                  <a:lnTo>
                    <a:pt x="868" y="236"/>
                  </a:lnTo>
                  <a:lnTo>
                    <a:pt x="865" y="233"/>
                  </a:lnTo>
                  <a:lnTo>
                    <a:pt x="858" y="226"/>
                  </a:lnTo>
                  <a:lnTo>
                    <a:pt x="850" y="222"/>
                  </a:lnTo>
                  <a:lnTo>
                    <a:pt x="840" y="218"/>
                  </a:lnTo>
                  <a:lnTo>
                    <a:pt x="830" y="217"/>
                  </a:lnTo>
                  <a:close/>
                  <a:moveTo>
                    <a:pt x="1172" y="198"/>
                  </a:moveTo>
                  <a:lnTo>
                    <a:pt x="1145" y="286"/>
                  </a:lnTo>
                  <a:lnTo>
                    <a:pt x="1165" y="263"/>
                  </a:lnTo>
                  <a:lnTo>
                    <a:pt x="1185" y="245"/>
                  </a:lnTo>
                  <a:lnTo>
                    <a:pt x="1194" y="236"/>
                  </a:lnTo>
                  <a:lnTo>
                    <a:pt x="1203" y="229"/>
                  </a:lnTo>
                  <a:lnTo>
                    <a:pt x="1211" y="223"/>
                  </a:lnTo>
                  <a:lnTo>
                    <a:pt x="1220" y="217"/>
                  </a:lnTo>
                  <a:lnTo>
                    <a:pt x="1228" y="213"/>
                  </a:lnTo>
                  <a:lnTo>
                    <a:pt x="1236" y="209"/>
                  </a:lnTo>
                  <a:lnTo>
                    <a:pt x="1245" y="205"/>
                  </a:lnTo>
                  <a:lnTo>
                    <a:pt x="1253" y="203"/>
                  </a:lnTo>
                  <a:lnTo>
                    <a:pt x="1261" y="201"/>
                  </a:lnTo>
                  <a:lnTo>
                    <a:pt x="1270" y="199"/>
                  </a:lnTo>
                  <a:lnTo>
                    <a:pt x="1278" y="198"/>
                  </a:lnTo>
                  <a:lnTo>
                    <a:pt x="1287" y="198"/>
                  </a:lnTo>
                  <a:lnTo>
                    <a:pt x="1295" y="199"/>
                  </a:lnTo>
                  <a:lnTo>
                    <a:pt x="1303" y="200"/>
                  </a:lnTo>
                  <a:lnTo>
                    <a:pt x="1312" y="202"/>
                  </a:lnTo>
                  <a:lnTo>
                    <a:pt x="1318" y="204"/>
                  </a:lnTo>
                  <a:lnTo>
                    <a:pt x="1326" y="209"/>
                  </a:lnTo>
                  <a:lnTo>
                    <a:pt x="1332" y="213"/>
                  </a:lnTo>
                  <a:lnTo>
                    <a:pt x="1339" y="218"/>
                  </a:lnTo>
                  <a:lnTo>
                    <a:pt x="1345" y="225"/>
                  </a:lnTo>
                  <a:lnTo>
                    <a:pt x="1351" y="232"/>
                  </a:lnTo>
                  <a:lnTo>
                    <a:pt x="1356" y="239"/>
                  </a:lnTo>
                  <a:lnTo>
                    <a:pt x="1360" y="248"/>
                  </a:lnTo>
                  <a:lnTo>
                    <a:pt x="1363" y="256"/>
                  </a:lnTo>
                  <a:lnTo>
                    <a:pt x="1366" y="265"/>
                  </a:lnTo>
                  <a:lnTo>
                    <a:pt x="1368" y="275"/>
                  </a:lnTo>
                  <a:lnTo>
                    <a:pt x="1369" y="285"/>
                  </a:lnTo>
                  <a:lnTo>
                    <a:pt x="1369" y="296"/>
                  </a:lnTo>
                  <a:lnTo>
                    <a:pt x="1368" y="317"/>
                  </a:lnTo>
                  <a:lnTo>
                    <a:pt x="1365" y="337"/>
                  </a:lnTo>
                  <a:lnTo>
                    <a:pt x="1360" y="359"/>
                  </a:lnTo>
                  <a:lnTo>
                    <a:pt x="1352" y="381"/>
                  </a:lnTo>
                  <a:lnTo>
                    <a:pt x="1342" y="401"/>
                  </a:lnTo>
                  <a:lnTo>
                    <a:pt x="1331" y="423"/>
                  </a:lnTo>
                  <a:lnTo>
                    <a:pt x="1317" y="445"/>
                  </a:lnTo>
                  <a:lnTo>
                    <a:pt x="1301" y="467"/>
                  </a:lnTo>
                  <a:lnTo>
                    <a:pt x="1292" y="478"/>
                  </a:lnTo>
                  <a:lnTo>
                    <a:pt x="1283" y="488"/>
                  </a:lnTo>
                  <a:lnTo>
                    <a:pt x="1275" y="496"/>
                  </a:lnTo>
                  <a:lnTo>
                    <a:pt x="1265" y="505"/>
                  </a:lnTo>
                  <a:lnTo>
                    <a:pt x="1256" y="513"/>
                  </a:lnTo>
                  <a:lnTo>
                    <a:pt x="1246" y="520"/>
                  </a:lnTo>
                  <a:lnTo>
                    <a:pt x="1236" y="527"/>
                  </a:lnTo>
                  <a:lnTo>
                    <a:pt x="1227" y="532"/>
                  </a:lnTo>
                  <a:lnTo>
                    <a:pt x="1217" y="538"/>
                  </a:lnTo>
                  <a:lnTo>
                    <a:pt x="1206" y="542"/>
                  </a:lnTo>
                  <a:lnTo>
                    <a:pt x="1196" y="545"/>
                  </a:lnTo>
                  <a:lnTo>
                    <a:pt x="1185" y="549"/>
                  </a:lnTo>
                  <a:lnTo>
                    <a:pt x="1174" y="551"/>
                  </a:lnTo>
                  <a:lnTo>
                    <a:pt x="1163" y="553"/>
                  </a:lnTo>
                  <a:lnTo>
                    <a:pt x="1152" y="554"/>
                  </a:lnTo>
                  <a:lnTo>
                    <a:pt x="1140" y="554"/>
                  </a:lnTo>
                  <a:lnTo>
                    <a:pt x="1132" y="554"/>
                  </a:lnTo>
                  <a:lnTo>
                    <a:pt x="1123" y="553"/>
                  </a:lnTo>
                  <a:lnTo>
                    <a:pt x="1114" y="552"/>
                  </a:lnTo>
                  <a:lnTo>
                    <a:pt x="1107" y="550"/>
                  </a:lnTo>
                  <a:lnTo>
                    <a:pt x="1099" y="547"/>
                  </a:lnTo>
                  <a:lnTo>
                    <a:pt x="1091" y="544"/>
                  </a:lnTo>
                  <a:lnTo>
                    <a:pt x="1083" y="540"/>
                  </a:lnTo>
                  <a:lnTo>
                    <a:pt x="1074" y="535"/>
                  </a:lnTo>
                  <a:lnTo>
                    <a:pt x="1045" y="635"/>
                  </a:lnTo>
                  <a:lnTo>
                    <a:pt x="1041" y="648"/>
                  </a:lnTo>
                  <a:lnTo>
                    <a:pt x="1039" y="659"/>
                  </a:lnTo>
                  <a:lnTo>
                    <a:pt x="1038" y="666"/>
                  </a:lnTo>
                  <a:lnTo>
                    <a:pt x="1037" y="672"/>
                  </a:lnTo>
                  <a:lnTo>
                    <a:pt x="1037" y="676"/>
                  </a:lnTo>
                  <a:lnTo>
                    <a:pt x="1038" y="680"/>
                  </a:lnTo>
                  <a:lnTo>
                    <a:pt x="1039" y="684"/>
                  </a:lnTo>
                  <a:lnTo>
                    <a:pt x="1041" y="687"/>
                  </a:lnTo>
                  <a:lnTo>
                    <a:pt x="1043" y="689"/>
                  </a:lnTo>
                  <a:lnTo>
                    <a:pt x="1047" y="691"/>
                  </a:lnTo>
                  <a:lnTo>
                    <a:pt x="1051" y="693"/>
                  </a:lnTo>
                  <a:lnTo>
                    <a:pt x="1055" y="696"/>
                  </a:lnTo>
                  <a:lnTo>
                    <a:pt x="1062" y="697"/>
                  </a:lnTo>
                  <a:lnTo>
                    <a:pt x="1071" y="698"/>
                  </a:lnTo>
                  <a:lnTo>
                    <a:pt x="1081" y="699"/>
                  </a:lnTo>
                  <a:lnTo>
                    <a:pt x="1096" y="699"/>
                  </a:lnTo>
                  <a:lnTo>
                    <a:pt x="1091" y="713"/>
                  </a:lnTo>
                  <a:lnTo>
                    <a:pt x="911" y="713"/>
                  </a:lnTo>
                  <a:lnTo>
                    <a:pt x="914" y="699"/>
                  </a:lnTo>
                  <a:lnTo>
                    <a:pt x="931" y="698"/>
                  </a:lnTo>
                  <a:lnTo>
                    <a:pt x="945" y="694"/>
                  </a:lnTo>
                  <a:lnTo>
                    <a:pt x="950" y="693"/>
                  </a:lnTo>
                  <a:lnTo>
                    <a:pt x="955" y="691"/>
                  </a:lnTo>
                  <a:lnTo>
                    <a:pt x="959" y="689"/>
                  </a:lnTo>
                  <a:lnTo>
                    <a:pt x="962" y="687"/>
                  </a:lnTo>
                  <a:lnTo>
                    <a:pt x="966" y="684"/>
                  </a:lnTo>
                  <a:lnTo>
                    <a:pt x="969" y="679"/>
                  </a:lnTo>
                  <a:lnTo>
                    <a:pt x="972" y="673"/>
                  </a:lnTo>
                  <a:lnTo>
                    <a:pt x="976" y="666"/>
                  </a:lnTo>
                  <a:lnTo>
                    <a:pt x="982" y="649"/>
                  </a:lnTo>
                  <a:lnTo>
                    <a:pt x="989" y="627"/>
                  </a:lnTo>
                  <a:lnTo>
                    <a:pt x="1087" y="291"/>
                  </a:lnTo>
                  <a:lnTo>
                    <a:pt x="1090" y="276"/>
                  </a:lnTo>
                  <a:lnTo>
                    <a:pt x="1093" y="265"/>
                  </a:lnTo>
                  <a:lnTo>
                    <a:pt x="1095" y="257"/>
                  </a:lnTo>
                  <a:lnTo>
                    <a:pt x="1096" y="251"/>
                  </a:lnTo>
                  <a:lnTo>
                    <a:pt x="1095" y="247"/>
                  </a:lnTo>
                  <a:lnTo>
                    <a:pt x="1093" y="242"/>
                  </a:lnTo>
                  <a:lnTo>
                    <a:pt x="1092" y="239"/>
                  </a:lnTo>
                  <a:lnTo>
                    <a:pt x="1089" y="236"/>
                  </a:lnTo>
                  <a:lnTo>
                    <a:pt x="1086" y="233"/>
                  </a:lnTo>
                  <a:lnTo>
                    <a:pt x="1081" y="232"/>
                  </a:lnTo>
                  <a:lnTo>
                    <a:pt x="1077" y="230"/>
                  </a:lnTo>
                  <a:lnTo>
                    <a:pt x="1071" y="229"/>
                  </a:lnTo>
                  <a:lnTo>
                    <a:pt x="1057" y="230"/>
                  </a:lnTo>
                  <a:lnTo>
                    <a:pt x="1040" y="233"/>
                  </a:lnTo>
                  <a:lnTo>
                    <a:pt x="1040" y="217"/>
                  </a:lnTo>
                  <a:lnTo>
                    <a:pt x="1172" y="198"/>
                  </a:lnTo>
                  <a:close/>
                  <a:moveTo>
                    <a:pt x="1083" y="505"/>
                  </a:moveTo>
                  <a:lnTo>
                    <a:pt x="1088" y="511"/>
                  </a:lnTo>
                  <a:lnTo>
                    <a:pt x="1096" y="517"/>
                  </a:lnTo>
                  <a:lnTo>
                    <a:pt x="1102" y="522"/>
                  </a:lnTo>
                  <a:lnTo>
                    <a:pt x="1110" y="526"/>
                  </a:lnTo>
                  <a:lnTo>
                    <a:pt x="1119" y="529"/>
                  </a:lnTo>
                  <a:lnTo>
                    <a:pt x="1127" y="531"/>
                  </a:lnTo>
                  <a:lnTo>
                    <a:pt x="1136" y="532"/>
                  </a:lnTo>
                  <a:lnTo>
                    <a:pt x="1146" y="533"/>
                  </a:lnTo>
                  <a:lnTo>
                    <a:pt x="1157" y="532"/>
                  </a:lnTo>
                  <a:lnTo>
                    <a:pt x="1167" y="530"/>
                  </a:lnTo>
                  <a:lnTo>
                    <a:pt x="1176" y="527"/>
                  </a:lnTo>
                  <a:lnTo>
                    <a:pt x="1187" y="522"/>
                  </a:lnTo>
                  <a:lnTo>
                    <a:pt x="1197" y="516"/>
                  </a:lnTo>
                  <a:lnTo>
                    <a:pt x="1208" y="508"/>
                  </a:lnTo>
                  <a:lnTo>
                    <a:pt x="1218" y="500"/>
                  </a:lnTo>
                  <a:lnTo>
                    <a:pt x="1228" y="489"/>
                  </a:lnTo>
                  <a:lnTo>
                    <a:pt x="1237" y="478"/>
                  </a:lnTo>
                  <a:lnTo>
                    <a:pt x="1246" y="466"/>
                  </a:lnTo>
                  <a:lnTo>
                    <a:pt x="1255" y="453"/>
                  </a:lnTo>
                  <a:lnTo>
                    <a:pt x="1263" y="439"/>
                  </a:lnTo>
                  <a:lnTo>
                    <a:pt x="1270" y="423"/>
                  </a:lnTo>
                  <a:lnTo>
                    <a:pt x="1278" y="408"/>
                  </a:lnTo>
                  <a:lnTo>
                    <a:pt x="1284" y="390"/>
                  </a:lnTo>
                  <a:lnTo>
                    <a:pt x="1291" y="371"/>
                  </a:lnTo>
                  <a:lnTo>
                    <a:pt x="1296" y="352"/>
                  </a:lnTo>
                  <a:lnTo>
                    <a:pt x="1301" y="333"/>
                  </a:lnTo>
                  <a:lnTo>
                    <a:pt x="1303" y="313"/>
                  </a:lnTo>
                  <a:lnTo>
                    <a:pt x="1304" y="295"/>
                  </a:lnTo>
                  <a:lnTo>
                    <a:pt x="1303" y="281"/>
                  </a:lnTo>
                  <a:lnTo>
                    <a:pt x="1301" y="268"/>
                  </a:lnTo>
                  <a:lnTo>
                    <a:pt x="1299" y="262"/>
                  </a:lnTo>
                  <a:lnTo>
                    <a:pt x="1296" y="257"/>
                  </a:lnTo>
                  <a:lnTo>
                    <a:pt x="1293" y="252"/>
                  </a:lnTo>
                  <a:lnTo>
                    <a:pt x="1290" y="248"/>
                  </a:lnTo>
                  <a:lnTo>
                    <a:pt x="1282" y="240"/>
                  </a:lnTo>
                  <a:lnTo>
                    <a:pt x="1275" y="236"/>
                  </a:lnTo>
                  <a:lnTo>
                    <a:pt x="1266" y="233"/>
                  </a:lnTo>
                  <a:lnTo>
                    <a:pt x="1257" y="232"/>
                  </a:lnTo>
                  <a:lnTo>
                    <a:pt x="1246" y="232"/>
                  </a:lnTo>
                  <a:lnTo>
                    <a:pt x="1236" y="235"/>
                  </a:lnTo>
                  <a:lnTo>
                    <a:pt x="1225" y="238"/>
                  </a:lnTo>
                  <a:lnTo>
                    <a:pt x="1216" y="244"/>
                  </a:lnTo>
                  <a:lnTo>
                    <a:pt x="1206" y="250"/>
                  </a:lnTo>
                  <a:lnTo>
                    <a:pt x="1195" y="258"/>
                  </a:lnTo>
                  <a:lnTo>
                    <a:pt x="1185" y="268"/>
                  </a:lnTo>
                  <a:lnTo>
                    <a:pt x="1175" y="278"/>
                  </a:lnTo>
                  <a:lnTo>
                    <a:pt x="1165" y="291"/>
                  </a:lnTo>
                  <a:lnTo>
                    <a:pt x="1156" y="303"/>
                  </a:lnTo>
                  <a:lnTo>
                    <a:pt x="1148" y="317"/>
                  </a:lnTo>
                  <a:lnTo>
                    <a:pt x="1139" y="331"/>
                  </a:lnTo>
                  <a:lnTo>
                    <a:pt x="1133" y="345"/>
                  </a:lnTo>
                  <a:lnTo>
                    <a:pt x="1126" y="359"/>
                  </a:lnTo>
                  <a:lnTo>
                    <a:pt x="1121" y="374"/>
                  </a:lnTo>
                  <a:lnTo>
                    <a:pt x="1115" y="390"/>
                  </a:lnTo>
                  <a:lnTo>
                    <a:pt x="1083" y="505"/>
                  </a:lnTo>
                  <a:close/>
                  <a:moveTo>
                    <a:pt x="1557" y="198"/>
                  </a:moveTo>
                  <a:lnTo>
                    <a:pt x="1508" y="371"/>
                  </a:lnTo>
                  <a:lnTo>
                    <a:pt x="1523" y="343"/>
                  </a:lnTo>
                  <a:lnTo>
                    <a:pt x="1539" y="318"/>
                  </a:lnTo>
                  <a:lnTo>
                    <a:pt x="1552" y="297"/>
                  </a:lnTo>
                  <a:lnTo>
                    <a:pt x="1565" y="279"/>
                  </a:lnTo>
                  <a:lnTo>
                    <a:pt x="1582" y="257"/>
                  </a:lnTo>
                  <a:lnTo>
                    <a:pt x="1601" y="238"/>
                  </a:lnTo>
                  <a:lnTo>
                    <a:pt x="1609" y="230"/>
                  </a:lnTo>
                  <a:lnTo>
                    <a:pt x="1618" y="223"/>
                  </a:lnTo>
                  <a:lnTo>
                    <a:pt x="1627" y="216"/>
                  </a:lnTo>
                  <a:lnTo>
                    <a:pt x="1636" y="210"/>
                  </a:lnTo>
                  <a:lnTo>
                    <a:pt x="1646" y="204"/>
                  </a:lnTo>
                  <a:lnTo>
                    <a:pt x="1656" y="201"/>
                  </a:lnTo>
                  <a:lnTo>
                    <a:pt x="1667" y="199"/>
                  </a:lnTo>
                  <a:lnTo>
                    <a:pt x="1678" y="198"/>
                  </a:lnTo>
                  <a:lnTo>
                    <a:pt x="1687" y="199"/>
                  </a:lnTo>
                  <a:lnTo>
                    <a:pt x="1696" y="201"/>
                  </a:lnTo>
                  <a:lnTo>
                    <a:pt x="1703" y="204"/>
                  </a:lnTo>
                  <a:lnTo>
                    <a:pt x="1710" y="210"/>
                  </a:lnTo>
                  <a:lnTo>
                    <a:pt x="1715" y="216"/>
                  </a:lnTo>
                  <a:lnTo>
                    <a:pt x="1720" y="224"/>
                  </a:lnTo>
                  <a:lnTo>
                    <a:pt x="1722" y="233"/>
                  </a:lnTo>
                  <a:lnTo>
                    <a:pt x="1723" y="241"/>
                  </a:lnTo>
                  <a:lnTo>
                    <a:pt x="1722" y="252"/>
                  </a:lnTo>
                  <a:lnTo>
                    <a:pt x="1721" y="263"/>
                  </a:lnTo>
                  <a:lnTo>
                    <a:pt x="1718" y="276"/>
                  </a:lnTo>
                  <a:lnTo>
                    <a:pt x="1714" y="290"/>
                  </a:lnTo>
                  <a:lnTo>
                    <a:pt x="1687" y="388"/>
                  </a:lnTo>
                  <a:lnTo>
                    <a:pt x="1702" y="360"/>
                  </a:lnTo>
                  <a:lnTo>
                    <a:pt x="1718" y="334"/>
                  </a:lnTo>
                  <a:lnTo>
                    <a:pt x="1733" y="310"/>
                  </a:lnTo>
                  <a:lnTo>
                    <a:pt x="1748" y="288"/>
                  </a:lnTo>
                  <a:lnTo>
                    <a:pt x="1762" y="270"/>
                  </a:lnTo>
                  <a:lnTo>
                    <a:pt x="1776" y="252"/>
                  </a:lnTo>
                  <a:lnTo>
                    <a:pt x="1792" y="237"/>
                  </a:lnTo>
                  <a:lnTo>
                    <a:pt x="1806" y="224"/>
                  </a:lnTo>
                  <a:lnTo>
                    <a:pt x="1814" y="217"/>
                  </a:lnTo>
                  <a:lnTo>
                    <a:pt x="1821" y="213"/>
                  </a:lnTo>
                  <a:lnTo>
                    <a:pt x="1829" y="208"/>
                  </a:lnTo>
                  <a:lnTo>
                    <a:pt x="1836" y="204"/>
                  </a:lnTo>
                  <a:lnTo>
                    <a:pt x="1844" y="202"/>
                  </a:lnTo>
                  <a:lnTo>
                    <a:pt x="1852" y="200"/>
                  </a:lnTo>
                  <a:lnTo>
                    <a:pt x="1859" y="199"/>
                  </a:lnTo>
                  <a:lnTo>
                    <a:pt x="1867" y="198"/>
                  </a:lnTo>
                  <a:lnTo>
                    <a:pt x="1876" y="199"/>
                  </a:lnTo>
                  <a:lnTo>
                    <a:pt x="1883" y="201"/>
                  </a:lnTo>
                  <a:lnTo>
                    <a:pt x="1890" y="204"/>
                  </a:lnTo>
                  <a:lnTo>
                    <a:pt x="1895" y="210"/>
                  </a:lnTo>
                  <a:lnTo>
                    <a:pt x="1901" y="216"/>
                  </a:lnTo>
                  <a:lnTo>
                    <a:pt x="1904" y="225"/>
                  </a:lnTo>
                  <a:lnTo>
                    <a:pt x="1906" y="236"/>
                  </a:lnTo>
                  <a:lnTo>
                    <a:pt x="1907" y="248"/>
                  </a:lnTo>
                  <a:lnTo>
                    <a:pt x="1906" y="259"/>
                  </a:lnTo>
                  <a:lnTo>
                    <a:pt x="1905" y="271"/>
                  </a:lnTo>
                  <a:lnTo>
                    <a:pt x="1903" y="283"/>
                  </a:lnTo>
                  <a:lnTo>
                    <a:pt x="1901" y="295"/>
                  </a:lnTo>
                  <a:lnTo>
                    <a:pt x="1858" y="444"/>
                  </a:lnTo>
                  <a:lnTo>
                    <a:pt x="1852" y="466"/>
                  </a:lnTo>
                  <a:lnTo>
                    <a:pt x="1847" y="482"/>
                  </a:lnTo>
                  <a:lnTo>
                    <a:pt x="1845" y="493"/>
                  </a:lnTo>
                  <a:lnTo>
                    <a:pt x="1844" y="497"/>
                  </a:lnTo>
                  <a:lnTo>
                    <a:pt x="1845" y="503"/>
                  </a:lnTo>
                  <a:lnTo>
                    <a:pt x="1847" y="507"/>
                  </a:lnTo>
                  <a:lnTo>
                    <a:pt x="1851" y="509"/>
                  </a:lnTo>
                  <a:lnTo>
                    <a:pt x="1854" y="509"/>
                  </a:lnTo>
                  <a:lnTo>
                    <a:pt x="1859" y="508"/>
                  </a:lnTo>
                  <a:lnTo>
                    <a:pt x="1867" y="503"/>
                  </a:lnTo>
                  <a:lnTo>
                    <a:pt x="1878" y="493"/>
                  </a:lnTo>
                  <a:lnTo>
                    <a:pt x="1889" y="483"/>
                  </a:lnTo>
                  <a:lnTo>
                    <a:pt x="1899" y="471"/>
                  </a:lnTo>
                  <a:lnTo>
                    <a:pt x="1908" y="458"/>
                  </a:lnTo>
                  <a:lnTo>
                    <a:pt x="1922" y="466"/>
                  </a:lnTo>
                  <a:lnTo>
                    <a:pt x="1915" y="474"/>
                  </a:lnTo>
                  <a:lnTo>
                    <a:pt x="1907" y="484"/>
                  </a:lnTo>
                  <a:lnTo>
                    <a:pt x="1899" y="495"/>
                  </a:lnTo>
                  <a:lnTo>
                    <a:pt x="1887" y="508"/>
                  </a:lnTo>
                  <a:lnTo>
                    <a:pt x="1876" y="520"/>
                  </a:lnTo>
                  <a:lnTo>
                    <a:pt x="1865" y="531"/>
                  </a:lnTo>
                  <a:lnTo>
                    <a:pt x="1854" y="539"/>
                  </a:lnTo>
                  <a:lnTo>
                    <a:pt x="1845" y="544"/>
                  </a:lnTo>
                  <a:lnTo>
                    <a:pt x="1836" y="549"/>
                  </a:lnTo>
                  <a:lnTo>
                    <a:pt x="1829" y="552"/>
                  </a:lnTo>
                  <a:lnTo>
                    <a:pt x="1821" y="554"/>
                  </a:lnTo>
                  <a:lnTo>
                    <a:pt x="1814" y="554"/>
                  </a:lnTo>
                  <a:lnTo>
                    <a:pt x="1807" y="554"/>
                  </a:lnTo>
                  <a:lnTo>
                    <a:pt x="1802" y="552"/>
                  </a:lnTo>
                  <a:lnTo>
                    <a:pt x="1796" y="549"/>
                  </a:lnTo>
                  <a:lnTo>
                    <a:pt x="1791" y="545"/>
                  </a:lnTo>
                  <a:lnTo>
                    <a:pt x="1787" y="540"/>
                  </a:lnTo>
                  <a:lnTo>
                    <a:pt x="1784" y="534"/>
                  </a:lnTo>
                  <a:lnTo>
                    <a:pt x="1783" y="529"/>
                  </a:lnTo>
                  <a:lnTo>
                    <a:pt x="1782" y="522"/>
                  </a:lnTo>
                  <a:lnTo>
                    <a:pt x="1783" y="510"/>
                  </a:lnTo>
                  <a:lnTo>
                    <a:pt x="1786" y="495"/>
                  </a:lnTo>
                  <a:lnTo>
                    <a:pt x="1791" y="473"/>
                  </a:lnTo>
                  <a:lnTo>
                    <a:pt x="1798" y="448"/>
                  </a:lnTo>
                  <a:lnTo>
                    <a:pt x="1833" y="325"/>
                  </a:lnTo>
                  <a:lnTo>
                    <a:pt x="1838" y="307"/>
                  </a:lnTo>
                  <a:lnTo>
                    <a:pt x="1842" y="293"/>
                  </a:lnTo>
                  <a:lnTo>
                    <a:pt x="1844" y="283"/>
                  </a:lnTo>
                  <a:lnTo>
                    <a:pt x="1845" y="278"/>
                  </a:lnTo>
                  <a:lnTo>
                    <a:pt x="1846" y="271"/>
                  </a:lnTo>
                  <a:lnTo>
                    <a:pt x="1846" y="264"/>
                  </a:lnTo>
                  <a:lnTo>
                    <a:pt x="1846" y="260"/>
                  </a:lnTo>
                  <a:lnTo>
                    <a:pt x="1845" y="256"/>
                  </a:lnTo>
                  <a:lnTo>
                    <a:pt x="1844" y="252"/>
                  </a:lnTo>
                  <a:lnTo>
                    <a:pt x="1842" y="249"/>
                  </a:lnTo>
                  <a:lnTo>
                    <a:pt x="1840" y="247"/>
                  </a:lnTo>
                  <a:lnTo>
                    <a:pt x="1838" y="245"/>
                  </a:lnTo>
                  <a:lnTo>
                    <a:pt x="1834" y="244"/>
                  </a:lnTo>
                  <a:lnTo>
                    <a:pt x="1832" y="244"/>
                  </a:lnTo>
                  <a:lnTo>
                    <a:pt x="1823" y="245"/>
                  </a:lnTo>
                  <a:lnTo>
                    <a:pt x="1816" y="248"/>
                  </a:lnTo>
                  <a:lnTo>
                    <a:pt x="1807" y="252"/>
                  </a:lnTo>
                  <a:lnTo>
                    <a:pt x="1798" y="260"/>
                  </a:lnTo>
                  <a:lnTo>
                    <a:pt x="1784" y="273"/>
                  </a:lnTo>
                  <a:lnTo>
                    <a:pt x="1772" y="287"/>
                  </a:lnTo>
                  <a:lnTo>
                    <a:pt x="1759" y="302"/>
                  </a:lnTo>
                  <a:lnTo>
                    <a:pt x="1746" y="319"/>
                  </a:lnTo>
                  <a:lnTo>
                    <a:pt x="1734" y="336"/>
                  </a:lnTo>
                  <a:lnTo>
                    <a:pt x="1722" y="355"/>
                  </a:lnTo>
                  <a:lnTo>
                    <a:pt x="1710" y="375"/>
                  </a:lnTo>
                  <a:lnTo>
                    <a:pt x="1699" y="396"/>
                  </a:lnTo>
                  <a:lnTo>
                    <a:pt x="1684" y="428"/>
                  </a:lnTo>
                  <a:lnTo>
                    <a:pt x="1670" y="462"/>
                  </a:lnTo>
                  <a:lnTo>
                    <a:pt x="1655" y="502"/>
                  </a:lnTo>
                  <a:lnTo>
                    <a:pt x="1642" y="545"/>
                  </a:lnTo>
                  <a:lnTo>
                    <a:pt x="1583" y="545"/>
                  </a:lnTo>
                  <a:lnTo>
                    <a:pt x="1650" y="313"/>
                  </a:lnTo>
                  <a:lnTo>
                    <a:pt x="1654" y="296"/>
                  </a:lnTo>
                  <a:lnTo>
                    <a:pt x="1658" y="282"/>
                  </a:lnTo>
                  <a:lnTo>
                    <a:pt x="1660" y="271"/>
                  </a:lnTo>
                  <a:lnTo>
                    <a:pt x="1660" y="263"/>
                  </a:lnTo>
                  <a:lnTo>
                    <a:pt x="1660" y="258"/>
                  </a:lnTo>
                  <a:lnTo>
                    <a:pt x="1659" y="253"/>
                  </a:lnTo>
                  <a:lnTo>
                    <a:pt x="1658" y="250"/>
                  </a:lnTo>
                  <a:lnTo>
                    <a:pt x="1656" y="248"/>
                  </a:lnTo>
                  <a:lnTo>
                    <a:pt x="1654" y="246"/>
                  </a:lnTo>
                  <a:lnTo>
                    <a:pt x="1651" y="244"/>
                  </a:lnTo>
                  <a:lnTo>
                    <a:pt x="1649" y="242"/>
                  </a:lnTo>
                  <a:lnTo>
                    <a:pt x="1646" y="242"/>
                  </a:lnTo>
                  <a:lnTo>
                    <a:pt x="1639" y="242"/>
                  </a:lnTo>
                  <a:lnTo>
                    <a:pt x="1632" y="245"/>
                  </a:lnTo>
                  <a:lnTo>
                    <a:pt x="1626" y="248"/>
                  </a:lnTo>
                  <a:lnTo>
                    <a:pt x="1618" y="251"/>
                  </a:lnTo>
                  <a:lnTo>
                    <a:pt x="1606" y="261"/>
                  </a:lnTo>
                  <a:lnTo>
                    <a:pt x="1592" y="275"/>
                  </a:lnTo>
                  <a:lnTo>
                    <a:pt x="1577" y="294"/>
                  </a:lnTo>
                  <a:lnTo>
                    <a:pt x="1559" y="315"/>
                  </a:lnTo>
                  <a:lnTo>
                    <a:pt x="1542" y="339"/>
                  </a:lnTo>
                  <a:lnTo>
                    <a:pt x="1527" y="363"/>
                  </a:lnTo>
                  <a:lnTo>
                    <a:pt x="1513" y="387"/>
                  </a:lnTo>
                  <a:lnTo>
                    <a:pt x="1503" y="409"/>
                  </a:lnTo>
                  <a:lnTo>
                    <a:pt x="1497" y="427"/>
                  </a:lnTo>
                  <a:lnTo>
                    <a:pt x="1487" y="454"/>
                  </a:lnTo>
                  <a:lnTo>
                    <a:pt x="1474" y="494"/>
                  </a:lnTo>
                  <a:lnTo>
                    <a:pt x="1457" y="545"/>
                  </a:lnTo>
                  <a:lnTo>
                    <a:pt x="1400" y="545"/>
                  </a:lnTo>
                  <a:lnTo>
                    <a:pt x="1472" y="297"/>
                  </a:lnTo>
                  <a:lnTo>
                    <a:pt x="1481" y="264"/>
                  </a:lnTo>
                  <a:lnTo>
                    <a:pt x="1483" y="258"/>
                  </a:lnTo>
                  <a:lnTo>
                    <a:pt x="1483" y="253"/>
                  </a:lnTo>
                  <a:lnTo>
                    <a:pt x="1483" y="249"/>
                  </a:lnTo>
                  <a:lnTo>
                    <a:pt x="1482" y="246"/>
                  </a:lnTo>
                  <a:lnTo>
                    <a:pt x="1479" y="241"/>
                  </a:lnTo>
                  <a:lnTo>
                    <a:pt x="1475" y="238"/>
                  </a:lnTo>
                  <a:lnTo>
                    <a:pt x="1472" y="236"/>
                  </a:lnTo>
                  <a:lnTo>
                    <a:pt x="1467" y="234"/>
                  </a:lnTo>
                  <a:lnTo>
                    <a:pt x="1462" y="232"/>
                  </a:lnTo>
                  <a:lnTo>
                    <a:pt x="1456" y="232"/>
                  </a:lnTo>
                  <a:lnTo>
                    <a:pt x="1447" y="233"/>
                  </a:lnTo>
                  <a:lnTo>
                    <a:pt x="1428" y="236"/>
                  </a:lnTo>
                  <a:lnTo>
                    <a:pt x="1425" y="222"/>
                  </a:lnTo>
                  <a:lnTo>
                    <a:pt x="1557" y="198"/>
                  </a:lnTo>
                  <a:close/>
                  <a:moveTo>
                    <a:pt x="2003" y="222"/>
                  </a:moveTo>
                  <a:lnTo>
                    <a:pt x="2122" y="198"/>
                  </a:lnTo>
                  <a:lnTo>
                    <a:pt x="2135" y="198"/>
                  </a:lnTo>
                  <a:lnTo>
                    <a:pt x="2090" y="359"/>
                  </a:lnTo>
                  <a:lnTo>
                    <a:pt x="2223" y="359"/>
                  </a:lnTo>
                  <a:lnTo>
                    <a:pt x="2266" y="208"/>
                  </a:lnTo>
                  <a:lnTo>
                    <a:pt x="2325" y="208"/>
                  </a:lnTo>
                  <a:lnTo>
                    <a:pt x="2248" y="471"/>
                  </a:lnTo>
                  <a:lnTo>
                    <a:pt x="2243" y="490"/>
                  </a:lnTo>
                  <a:lnTo>
                    <a:pt x="2242" y="500"/>
                  </a:lnTo>
                  <a:lnTo>
                    <a:pt x="2242" y="504"/>
                  </a:lnTo>
                  <a:lnTo>
                    <a:pt x="2244" y="507"/>
                  </a:lnTo>
                  <a:lnTo>
                    <a:pt x="2247" y="509"/>
                  </a:lnTo>
                  <a:lnTo>
                    <a:pt x="2251" y="509"/>
                  </a:lnTo>
                  <a:lnTo>
                    <a:pt x="2255" y="508"/>
                  </a:lnTo>
                  <a:lnTo>
                    <a:pt x="2261" y="506"/>
                  </a:lnTo>
                  <a:lnTo>
                    <a:pt x="2266" y="503"/>
                  </a:lnTo>
                  <a:lnTo>
                    <a:pt x="2273" y="496"/>
                  </a:lnTo>
                  <a:lnTo>
                    <a:pt x="2288" y="481"/>
                  </a:lnTo>
                  <a:lnTo>
                    <a:pt x="2307" y="459"/>
                  </a:lnTo>
                  <a:lnTo>
                    <a:pt x="2320" y="466"/>
                  </a:lnTo>
                  <a:lnTo>
                    <a:pt x="2305" y="486"/>
                  </a:lnTo>
                  <a:lnTo>
                    <a:pt x="2290" y="505"/>
                  </a:lnTo>
                  <a:lnTo>
                    <a:pt x="2276" y="520"/>
                  </a:lnTo>
                  <a:lnTo>
                    <a:pt x="2262" y="532"/>
                  </a:lnTo>
                  <a:lnTo>
                    <a:pt x="2249" y="542"/>
                  </a:lnTo>
                  <a:lnTo>
                    <a:pt x="2236" y="549"/>
                  </a:lnTo>
                  <a:lnTo>
                    <a:pt x="2229" y="551"/>
                  </a:lnTo>
                  <a:lnTo>
                    <a:pt x="2224" y="553"/>
                  </a:lnTo>
                  <a:lnTo>
                    <a:pt x="2217" y="554"/>
                  </a:lnTo>
                  <a:lnTo>
                    <a:pt x="2212" y="554"/>
                  </a:lnTo>
                  <a:lnTo>
                    <a:pt x="2204" y="554"/>
                  </a:lnTo>
                  <a:lnTo>
                    <a:pt x="2199" y="552"/>
                  </a:lnTo>
                  <a:lnTo>
                    <a:pt x="2193" y="550"/>
                  </a:lnTo>
                  <a:lnTo>
                    <a:pt x="2189" y="545"/>
                  </a:lnTo>
                  <a:lnTo>
                    <a:pt x="2186" y="540"/>
                  </a:lnTo>
                  <a:lnTo>
                    <a:pt x="2183" y="534"/>
                  </a:lnTo>
                  <a:lnTo>
                    <a:pt x="2182" y="527"/>
                  </a:lnTo>
                  <a:lnTo>
                    <a:pt x="2181" y="519"/>
                  </a:lnTo>
                  <a:lnTo>
                    <a:pt x="2182" y="508"/>
                  </a:lnTo>
                  <a:lnTo>
                    <a:pt x="2184" y="493"/>
                  </a:lnTo>
                  <a:lnTo>
                    <a:pt x="2190" y="473"/>
                  </a:lnTo>
                  <a:lnTo>
                    <a:pt x="2196" y="450"/>
                  </a:lnTo>
                  <a:lnTo>
                    <a:pt x="2217" y="378"/>
                  </a:lnTo>
                  <a:lnTo>
                    <a:pt x="2084" y="378"/>
                  </a:lnTo>
                  <a:lnTo>
                    <a:pt x="2035" y="545"/>
                  </a:lnTo>
                  <a:lnTo>
                    <a:pt x="1977" y="545"/>
                  </a:lnTo>
                  <a:lnTo>
                    <a:pt x="2051" y="289"/>
                  </a:lnTo>
                  <a:lnTo>
                    <a:pt x="2056" y="276"/>
                  </a:lnTo>
                  <a:lnTo>
                    <a:pt x="2058" y="265"/>
                  </a:lnTo>
                  <a:lnTo>
                    <a:pt x="2060" y="258"/>
                  </a:lnTo>
                  <a:lnTo>
                    <a:pt x="2060" y="252"/>
                  </a:lnTo>
                  <a:lnTo>
                    <a:pt x="2060" y="248"/>
                  </a:lnTo>
                  <a:lnTo>
                    <a:pt x="2059" y="244"/>
                  </a:lnTo>
                  <a:lnTo>
                    <a:pt x="2057" y="240"/>
                  </a:lnTo>
                  <a:lnTo>
                    <a:pt x="2054" y="237"/>
                  </a:lnTo>
                  <a:lnTo>
                    <a:pt x="2050" y="235"/>
                  </a:lnTo>
                  <a:lnTo>
                    <a:pt x="2046" y="233"/>
                  </a:lnTo>
                  <a:lnTo>
                    <a:pt x="2040" y="232"/>
                  </a:lnTo>
                  <a:lnTo>
                    <a:pt x="2035" y="232"/>
                  </a:lnTo>
                  <a:lnTo>
                    <a:pt x="2024" y="233"/>
                  </a:lnTo>
                  <a:lnTo>
                    <a:pt x="2003" y="235"/>
                  </a:lnTo>
                  <a:lnTo>
                    <a:pt x="2003" y="222"/>
                  </a:lnTo>
                  <a:close/>
                  <a:moveTo>
                    <a:pt x="2452" y="400"/>
                  </a:moveTo>
                  <a:lnTo>
                    <a:pt x="2450" y="418"/>
                  </a:lnTo>
                  <a:lnTo>
                    <a:pt x="2450" y="432"/>
                  </a:lnTo>
                  <a:lnTo>
                    <a:pt x="2450" y="441"/>
                  </a:lnTo>
                  <a:lnTo>
                    <a:pt x="2451" y="448"/>
                  </a:lnTo>
                  <a:lnTo>
                    <a:pt x="2453" y="456"/>
                  </a:lnTo>
                  <a:lnTo>
                    <a:pt x="2455" y="464"/>
                  </a:lnTo>
                  <a:lnTo>
                    <a:pt x="2458" y="471"/>
                  </a:lnTo>
                  <a:lnTo>
                    <a:pt x="2463" y="478"/>
                  </a:lnTo>
                  <a:lnTo>
                    <a:pt x="2468" y="484"/>
                  </a:lnTo>
                  <a:lnTo>
                    <a:pt x="2474" y="491"/>
                  </a:lnTo>
                  <a:lnTo>
                    <a:pt x="2480" y="496"/>
                  </a:lnTo>
                  <a:lnTo>
                    <a:pt x="2487" y="501"/>
                  </a:lnTo>
                  <a:lnTo>
                    <a:pt x="2493" y="505"/>
                  </a:lnTo>
                  <a:lnTo>
                    <a:pt x="2501" y="508"/>
                  </a:lnTo>
                  <a:lnTo>
                    <a:pt x="2507" y="511"/>
                  </a:lnTo>
                  <a:lnTo>
                    <a:pt x="2516" y="513"/>
                  </a:lnTo>
                  <a:lnTo>
                    <a:pt x="2524" y="514"/>
                  </a:lnTo>
                  <a:lnTo>
                    <a:pt x="2533" y="515"/>
                  </a:lnTo>
                  <a:lnTo>
                    <a:pt x="2546" y="514"/>
                  </a:lnTo>
                  <a:lnTo>
                    <a:pt x="2560" y="511"/>
                  </a:lnTo>
                  <a:lnTo>
                    <a:pt x="2573" y="508"/>
                  </a:lnTo>
                  <a:lnTo>
                    <a:pt x="2586" y="503"/>
                  </a:lnTo>
                  <a:lnTo>
                    <a:pt x="2600" y="495"/>
                  </a:lnTo>
                  <a:lnTo>
                    <a:pt x="2618" y="485"/>
                  </a:lnTo>
                  <a:lnTo>
                    <a:pt x="2638" y="471"/>
                  </a:lnTo>
                  <a:lnTo>
                    <a:pt x="2661" y="453"/>
                  </a:lnTo>
                  <a:lnTo>
                    <a:pt x="2670" y="464"/>
                  </a:lnTo>
                  <a:lnTo>
                    <a:pt x="2647" y="485"/>
                  </a:lnTo>
                  <a:lnTo>
                    <a:pt x="2624" y="504"/>
                  </a:lnTo>
                  <a:lnTo>
                    <a:pt x="2613" y="511"/>
                  </a:lnTo>
                  <a:lnTo>
                    <a:pt x="2602" y="519"/>
                  </a:lnTo>
                  <a:lnTo>
                    <a:pt x="2591" y="526"/>
                  </a:lnTo>
                  <a:lnTo>
                    <a:pt x="2581" y="532"/>
                  </a:lnTo>
                  <a:lnTo>
                    <a:pt x="2570" y="537"/>
                  </a:lnTo>
                  <a:lnTo>
                    <a:pt x="2559" y="542"/>
                  </a:lnTo>
                  <a:lnTo>
                    <a:pt x="2548" y="545"/>
                  </a:lnTo>
                  <a:lnTo>
                    <a:pt x="2538" y="549"/>
                  </a:lnTo>
                  <a:lnTo>
                    <a:pt x="2527" y="551"/>
                  </a:lnTo>
                  <a:lnTo>
                    <a:pt x="2516" y="553"/>
                  </a:lnTo>
                  <a:lnTo>
                    <a:pt x="2506" y="554"/>
                  </a:lnTo>
                  <a:lnTo>
                    <a:pt x="2495" y="554"/>
                  </a:lnTo>
                  <a:lnTo>
                    <a:pt x="2482" y="554"/>
                  </a:lnTo>
                  <a:lnTo>
                    <a:pt x="2469" y="552"/>
                  </a:lnTo>
                  <a:lnTo>
                    <a:pt x="2457" y="550"/>
                  </a:lnTo>
                  <a:lnTo>
                    <a:pt x="2446" y="545"/>
                  </a:lnTo>
                  <a:lnTo>
                    <a:pt x="2437" y="541"/>
                  </a:lnTo>
                  <a:lnTo>
                    <a:pt x="2428" y="534"/>
                  </a:lnTo>
                  <a:lnTo>
                    <a:pt x="2419" y="527"/>
                  </a:lnTo>
                  <a:lnTo>
                    <a:pt x="2411" y="519"/>
                  </a:lnTo>
                  <a:lnTo>
                    <a:pt x="2405" y="510"/>
                  </a:lnTo>
                  <a:lnTo>
                    <a:pt x="2399" y="501"/>
                  </a:lnTo>
                  <a:lnTo>
                    <a:pt x="2394" y="492"/>
                  </a:lnTo>
                  <a:lnTo>
                    <a:pt x="2390" y="482"/>
                  </a:lnTo>
                  <a:lnTo>
                    <a:pt x="2387" y="472"/>
                  </a:lnTo>
                  <a:lnTo>
                    <a:pt x="2385" y="461"/>
                  </a:lnTo>
                  <a:lnTo>
                    <a:pt x="2383" y="452"/>
                  </a:lnTo>
                  <a:lnTo>
                    <a:pt x="2383" y="441"/>
                  </a:lnTo>
                  <a:lnTo>
                    <a:pt x="2383" y="427"/>
                  </a:lnTo>
                  <a:lnTo>
                    <a:pt x="2385" y="412"/>
                  </a:lnTo>
                  <a:lnTo>
                    <a:pt x="2387" y="398"/>
                  </a:lnTo>
                  <a:lnTo>
                    <a:pt x="2392" y="383"/>
                  </a:lnTo>
                  <a:lnTo>
                    <a:pt x="2396" y="369"/>
                  </a:lnTo>
                  <a:lnTo>
                    <a:pt x="2403" y="354"/>
                  </a:lnTo>
                  <a:lnTo>
                    <a:pt x="2410" y="339"/>
                  </a:lnTo>
                  <a:lnTo>
                    <a:pt x="2418" y="324"/>
                  </a:lnTo>
                  <a:lnTo>
                    <a:pt x="2428" y="310"/>
                  </a:lnTo>
                  <a:lnTo>
                    <a:pt x="2437" y="296"/>
                  </a:lnTo>
                  <a:lnTo>
                    <a:pt x="2447" y="283"/>
                  </a:lnTo>
                  <a:lnTo>
                    <a:pt x="2458" y="271"/>
                  </a:lnTo>
                  <a:lnTo>
                    <a:pt x="2469" y="260"/>
                  </a:lnTo>
                  <a:lnTo>
                    <a:pt x="2481" y="249"/>
                  </a:lnTo>
                  <a:lnTo>
                    <a:pt x="2494" y="240"/>
                  </a:lnTo>
                  <a:lnTo>
                    <a:pt x="2507" y="232"/>
                  </a:lnTo>
                  <a:lnTo>
                    <a:pt x="2521" y="223"/>
                  </a:lnTo>
                  <a:lnTo>
                    <a:pt x="2534" y="216"/>
                  </a:lnTo>
                  <a:lnTo>
                    <a:pt x="2548" y="211"/>
                  </a:lnTo>
                  <a:lnTo>
                    <a:pt x="2561" y="207"/>
                  </a:lnTo>
                  <a:lnTo>
                    <a:pt x="2575" y="202"/>
                  </a:lnTo>
                  <a:lnTo>
                    <a:pt x="2589" y="200"/>
                  </a:lnTo>
                  <a:lnTo>
                    <a:pt x="2602" y="199"/>
                  </a:lnTo>
                  <a:lnTo>
                    <a:pt x="2617" y="198"/>
                  </a:lnTo>
                  <a:lnTo>
                    <a:pt x="2626" y="198"/>
                  </a:lnTo>
                  <a:lnTo>
                    <a:pt x="2636" y="199"/>
                  </a:lnTo>
                  <a:lnTo>
                    <a:pt x="2645" y="200"/>
                  </a:lnTo>
                  <a:lnTo>
                    <a:pt x="2653" y="202"/>
                  </a:lnTo>
                  <a:lnTo>
                    <a:pt x="2659" y="204"/>
                  </a:lnTo>
                  <a:lnTo>
                    <a:pt x="2666" y="208"/>
                  </a:lnTo>
                  <a:lnTo>
                    <a:pt x="2672" y="211"/>
                  </a:lnTo>
                  <a:lnTo>
                    <a:pt x="2678" y="214"/>
                  </a:lnTo>
                  <a:lnTo>
                    <a:pt x="2682" y="218"/>
                  </a:lnTo>
                  <a:lnTo>
                    <a:pt x="2685" y="223"/>
                  </a:lnTo>
                  <a:lnTo>
                    <a:pt x="2690" y="227"/>
                  </a:lnTo>
                  <a:lnTo>
                    <a:pt x="2692" y="233"/>
                  </a:lnTo>
                  <a:lnTo>
                    <a:pt x="2694" y="237"/>
                  </a:lnTo>
                  <a:lnTo>
                    <a:pt x="2695" y="242"/>
                  </a:lnTo>
                  <a:lnTo>
                    <a:pt x="2696" y="248"/>
                  </a:lnTo>
                  <a:lnTo>
                    <a:pt x="2697" y="253"/>
                  </a:lnTo>
                  <a:lnTo>
                    <a:pt x="2696" y="261"/>
                  </a:lnTo>
                  <a:lnTo>
                    <a:pt x="2695" y="270"/>
                  </a:lnTo>
                  <a:lnTo>
                    <a:pt x="2693" y="277"/>
                  </a:lnTo>
                  <a:lnTo>
                    <a:pt x="2691" y="285"/>
                  </a:lnTo>
                  <a:lnTo>
                    <a:pt x="2686" y="293"/>
                  </a:lnTo>
                  <a:lnTo>
                    <a:pt x="2683" y="300"/>
                  </a:lnTo>
                  <a:lnTo>
                    <a:pt x="2678" y="307"/>
                  </a:lnTo>
                  <a:lnTo>
                    <a:pt x="2671" y="314"/>
                  </a:lnTo>
                  <a:lnTo>
                    <a:pt x="2662" y="324"/>
                  </a:lnTo>
                  <a:lnTo>
                    <a:pt x="2653" y="333"/>
                  </a:lnTo>
                  <a:lnTo>
                    <a:pt x="2642" y="340"/>
                  </a:lnTo>
                  <a:lnTo>
                    <a:pt x="2631" y="349"/>
                  </a:lnTo>
                  <a:lnTo>
                    <a:pt x="2618" y="357"/>
                  </a:lnTo>
                  <a:lnTo>
                    <a:pt x="2603" y="363"/>
                  </a:lnTo>
                  <a:lnTo>
                    <a:pt x="2589" y="370"/>
                  </a:lnTo>
                  <a:lnTo>
                    <a:pt x="2573" y="375"/>
                  </a:lnTo>
                  <a:lnTo>
                    <a:pt x="2549" y="383"/>
                  </a:lnTo>
                  <a:lnTo>
                    <a:pt x="2522" y="390"/>
                  </a:lnTo>
                  <a:lnTo>
                    <a:pt x="2489" y="396"/>
                  </a:lnTo>
                  <a:lnTo>
                    <a:pt x="2452" y="400"/>
                  </a:lnTo>
                  <a:close/>
                  <a:moveTo>
                    <a:pt x="2455" y="382"/>
                  </a:moveTo>
                  <a:lnTo>
                    <a:pt x="2482" y="378"/>
                  </a:lnTo>
                  <a:lnTo>
                    <a:pt x="2506" y="373"/>
                  </a:lnTo>
                  <a:lnTo>
                    <a:pt x="2528" y="367"/>
                  </a:lnTo>
                  <a:lnTo>
                    <a:pt x="2548" y="359"/>
                  </a:lnTo>
                  <a:lnTo>
                    <a:pt x="2559" y="354"/>
                  </a:lnTo>
                  <a:lnTo>
                    <a:pt x="2570" y="348"/>
                  </a:lnTo>
                  <a:lnTo>
                    <a:pt x="2579" y="343"/>
                  </a:lnTo>
                  <a:lnTo>
                    <a:pt x="2588" y="336"/>
                  </a:lnTo>
                  <a:lnTo>
                    <a:pt x="2597" y="330"/>
                  </a:lnTo>
                  <a:lnTo>
                    <a:pt x="2605" y="323"/>
                  </a:lnTo>
                  <a:lnTo>
                    <a:pt x="2612" y="317"/>
                  </a:lnTo>
                  <a:lnTo>
                    <a:pt x="2619" y="309"/>
                  </a:lnTo>
                  <a:lnTo>
                    <a:pt x="2624" y="301"/>
                  </a:lnTo>
                  <a:lnTo>
                    <a:pt x="2629" y="295"/>
                  </a:lnTo>
                  <a:lnTo>
                    <a:pt x="2633" y="287"/>
                  </a:lnTo>
                  <a:lnTo>
                    <a:pt x="2636" y="281"/>
                  </a:lnTo>
                  <a:lnTo>
                    <a:pt x="2638" y="273"/>
                  </a:lnTo>
                  <a:lnTo>
                    <a:pt x="2641" y="266"/>
                  </a:lnTo>
                  <a:lnTo>
                    <a:pt x="2642" y="260"/>
                  </a:lnTo>
                  <a:lnTo>
                    <a:pt x="2642" y="253"/>
                  </a:lnTo>
                  <a:lnTo>
                    <a:pt x="2642" y="246"/>
                  </a:lnTo>
                  <a:lnTo>
                    <a:pt x="2639" y="238"/>
                  </a:lnTo>
                  <a:lnTo>
                    <a:pt x="2636" y="233"/>
                  </a:lnTo>
                  <a:lnTo>
                    <a:pt x="2632" y="227"/>
                  </a:lnTo>
                  <a:lnTo>
                    <a:pt x="2626" y="223"/>
                  </a:lnTo>
                  <a:lnTo>
                    <a:pt x="2620" y="220"/>
                  </a:lnTo>
                  <a:lnTo>
                    <a:pt x="2611" y="217"/>
                  </a:lnTo>
                  <a:lnTo>
                    <a:pt x="2602" y="217"/>
                  </a:lnTo>
                  <a:lnTo>
                    <a:pt x="2593" y="217"/>
                  </a:lnTo>
                  <a:lnTo>
                    <a:pt x="2583" y="220"/>
                  </a:lnTo>
                  <a:lnTo>
                    <a:pt x="2573" y="223"/>
                  </a:lnTo>
                  <a:lnTo>
                    <a:pt x="2562" y="227"/>
                  </a:lnTo>
                  <a:lnTo>
                    <a:pt x="2552" y="234"/>
                  </a:lnTo>
                  <a:lnTo>
                    <a:pt x="2541" y="240"/>
                  </a:lnTo>
                  <a:lnTo>
                    <a:pt x="2530" y="249"/>
                  </a:lnTo>
                  <a:lnTo>
                    <a:pt x="2519" y="259"/>
                  </a:lnTo>
                  <a:lnTo>
                    <a:pt x="2509" y="270"/>
                  </a:lnTo>
                  <a:lnTo>
                    <a:pt x="2499" y="282"/>
                  </a:lnTo>
                  <a:lnTo>
                    <a:pt x="2490" y="296"/>
                  </a:lnTo>
                  <a:lnTo>
                    <a:pt x="2481" y="310"/>
                  </a:lnTo>
                  <a:lnTo>
                    <a:pt x="2474" y="326"/>
                  </a:lnTo>
                  <a:lnTo>
                    <a:pt x="2467" y="344"/>
                  </a:lnTo>
                  <a:lnTo>
                    <a:pt x="2461" y="362"/>
                  </a:lnTo>
                  <a:lnTo>
                    <a:pt x="2455" y="382"/>
                  </a:lnTo>
                  <a:close/>
                  <a:moveTo>
                    <a:pt x="2888" y="198"/>
                  </a:moveTo>
                  <a:lnTo>
                    <a:pt x="2861" y="286"/>
                  </a:lnTo>
                  <a:lnTo>
                    <a:pt x="2882" y="263"/>
                  </a:lnTo>
                  <a:lnTo>
                    <a:pt x="2901" y="245"/>
                  </a:lnTo>
                  <a:lnTo>
                    <a:pt x="2910" y="236"/>
                  </a:lnTo>
                  <a:lnTo>
                    <a:pt x="2919" y="229"/>
                  </a:lnTo>
                  <a:lnTo>
                    <a:pt x="2927" y="223"/>
                  </a:lnTo>
                  <a:lnTo>
                    <a:pt x="2936" y="217"/>
                  </a:lnTo>
                  <a:lnTo>
                    <a:pt x="2944" y="213"/>
                  </a:lnTo>
                  <a:lnTo>
                    <a:pt x="2953" y="209"/>
                  </a:lnTo>
                  <a:lnTo>
                    <a:pt x="2961" y="205"/>
                  </a:lnTo>
                  <a:lnTo>
                    <a:pt x="2969" y="203"/>
                  </a:lnTo>
                  <a:lnTo>
                    <a:pt x="2978" y="201"/>
                  </a:lnTo>
                  <a:lnTo>
                    <a:pt x="2986" y="199"/>
                  </a:lnTo>
                  <a:lnTo>
                    <a:pt x="2995" y="198"/>
                  </a:lnTo>
                  <a:lnTo>
                    <a:pt x="3003" y="198"/>
                  </a:lnTo>
                  <a:lnTo>
                    <a:pt x="3012" y="199"/>
                  </a:lnTo>
                  <a:lnTo>
                    <a:pt x="3019" y="200"/>
                  </a:lnTo>
                  <a:lnTo>
                    <a:pt x="3028" y="202"/>
                  </a:lnTo>
                  <a:lnTo>
                    <a:pt x="3034" y="204"/>
                  </a:lnTo>
                  <a:lnTo>
                    <a:pt x="3042" y="209"/>
                  </a:lnTo>
                  <a:lnTo>
                    <a:pt x="3049" y="213"/>
                  </a:lnTo>
                  <a:lnTo>
                    <a:pt x="3055" y="218"/>
                  </a:lnTo>
                  <a:lnTo>
                    <a:pt x="3062" y="225"/>
                  </a:lnTo>
                  <a:lnTo>
                    <a:pt x="3067" y="232"/>
                  </a:lnTo>
                  <a:lnTo>
                    <a:pt x="3073" y="239"/>
                  </a:lnTo>
                  <a:lnTo>
                    <a:pt x="3076" y="248"/>
                  </a:lnTo>
                  <a:lnTo>
                    <a:pt x="3080" y="256"/>
                  </a:lnTo>
                  <a:lnTo>
                    <a:pt x="3082" y="265"/>
                  </a:lnTo>
                  <a:lnTo>
                    <a:pt x="3085" y="275"/>
                  </a:lnTo>
                  <a:lnTo>
                    <a:pt x="3086" y="285"/>
                  </a:lnTo>
                  <a:lnTo>
                    <a:pt x="3086" y="296"/>
                  </a:lnTo>
                  <a:lnTo>
                    <a:pt x="3085" y="317"/>
                  </a:lnTo>
                  <a:lnTo>
                    <a:pt x="3081" y="337"/>
                  </a:lnTo>
                  <a:lnTo>
                    <a:pt x="3076" y="359"/>
                  </a:lnTo>
                  <a:lnTo>
                    <a:pt x="3068" y="381"/>
                  </a:lnTo>
                  <a:lnTo>
                    <a:pt x="3058" y="401"/>
                  </a:lnTo>
                  <a:lnTo>
                    <a:pt x="3048" y="423"/>
                  </a:lnTo>
                  <a:lnTo>
                    <a:pt x="3033" y="445"/>
                  </a:lnTo>
                  <a:lnTo>
                    <a:pt x="3017" y="467"/>
                  </a:lnTo>
                  <a:lnTo>
                    <a:pt x="3008" y="478"/>
                  </a:lnTo>
                  <a:lnTo>
                    <a:pt x="3000" y="488"/>
                  </a:lnTo>
                  <a:lnTo>
                    <a:pt x="2991" y="496"/>
                  </a:lnTo>
                  <a:lnTo>
                    <a:pt x="2981" y="505"/>
                  </a:lnTo>
                  <a:lnTo>
                    <a:pt x="2972" y="513"/>
                  </a:lnTo>
                  <a:lnTo>
                    <a:pt x="2962" y="520"/>
                  </a:lnTo>
                  <a:lnTo>
                    <a:pt x="2953" y="527"/>
                  </a:lnTo>
                  <a:lnTo>
                    <a:pt x="2943" y="532"/>
                  </a:lnTo>
                  <a:lnTo>
                    <a:pt x="2933" y="538"/>
                  </a:lnTo>
                  <a:lnTo>
                    <a:pt x="2922" y="542"/>
                  </a:lnTo>
                  <a:lnTo>
                    <a:pt x="2912" y="545"/>
                  </a:lnTo>
                  <a:lnTo>
                    <a:pt x="2901" y="549"/>
                  </a:lnTo>
                  <a:lnTo>
                    <a:pt x="2890" y="551"/>
                  </a:lnTo>
                  <a:lnTo>
                    <a:pt x="2879" y="553"/>
                  </a:lnTo>
                  <a:lnTo>
                    <a:pt x="2869" y="554"/>
                  </a:lnTo>
                  <a:lnTo>
                    <a:pt x="2857" y="554"/>
                  </a:lnTo>
                  <a:lnTo>
                    <a:pt x="2848" y="554"/>
                  </a:lnTo>
                  <a:lnTo>
                    <a:pt x="2839" y="553"/>
                  </a:lnTo>
                  <a:lnTo>
                    <a:pt x="2830" y="552"/>
                  </a:lnTo>
                  <a:lnTo>
                    <a:pt x="2823" y="550"/>
                  </a:lnTo>
                  <a:lnTo>
                    <a:pt x="2815" y="547"/>
                  </a:lnTo>
                  <a:lnTo>
                    <a:pt x="2807" y="544"/>
                  </a:lnTo>
                  <a:lnTo>
                    <a:pt x="2799" y="540"/>
                  </a:lnTo>
                  <a:lnTo>
                    <a:pt x="2790" y="535"/>
                  </a:lnTo>
                  <a:lnTo>
                    <a:pt x="2762" y="635"/>
                  </a:lnTo>
                  <a:lnTo>
                    <a:pt x="2757" y="648"/>
                  </a:lnTo>
                  <a:lnTo>
                    <a:pt x="2755" y="659"/>
                  </a:lnTo>
                  <a:lnTo>
                    <a:pt x="2754" y="666"/>
                  </a:lnTo>
                  <a:lnTo>
                    <a:pt x="2753" y="672"/>
                  </a:lnTo>
                  <a:lnTo>
                    <a:pt x="2753" y="676"/>
                  </a:lnTo>
                  <a:lnTo>
                    <a:pt x="2754" y="680"/>
                  </a:lnTo>
                  <a:lnTo>
                    <a:pt x="2755" y="684"/>
                  </a:lnTo>
                  <a:lnTo>
                    <a:pt x="2757" y="687"/>
                  </a:lnTo>
                  <a:lnTo>
                    <a:pt x="2761" y="689"/>
                  </a:lnTo>
                  <a:lnTo>
                    <a:pt x="2764" y="691"/>
                  </a:lnTo>
                  <a:lnTo>
                    <a:pt x="2767" y="693"/>
                  </a:lnTo>
                  <a:lnTo>
                    <a:pt x="2771" y="696"/>
                  </a:lnTo>
                  <a:lnTo>
                    <a:pt x="2778" y="697"/>
                  </a:lnTo>
                  <a:lnTo>
                    <a:pt x="2787" y="698"/>
                  </a:lnTo>
                  <a:lnTo>
                    <a:pt x="2798" y="699"/>
                  </a:lnTo>
                  <a:lnTo>
                    <a:pt x="2812" y="699"/>
                  </a:lnTo>
                  <a:lnTo>
                    <a:pt x="2809" y="713"/>
                  </a:lnTo>
                  <a:lnTo>
                    <a:pt x="2627" y="713"/>
                  </a:lnTo>
                  <a:lnTo>
                    <a:pt x="2631" y="699"/>
                  </a:lnTo>
                  <a:lnTo>
                    <a:pt x="2647" y="698"/>
                  </a:lnTo>
                  <a:lnTo>
                    <a:pt x="2661" y="694"/>
                  </a:lnTo>
                  <a:lnTo>
                    <a:pt x="2667" y="693"/>
                  </a:lnTo>
                  <a:lnTo>
                    <a:pt x="2671" y="691"/>
                  </a:lnTo>
                  <a:lnTo>
                    <a:pt x="2675" y="689"/>
                  </a:lnTo>
                  <a:lnTo>
                    <a:pt x="2679" y="687"/>
                  </a:lnTo>
                  <a:lnTo>
                    <a:pt x="2682" y="684"/>
                  </a:lnTo>
                  <a:lnTo>
                    <a:pt x="2685" y="679"/>
                  </a:lnTo>
                  <a:lnTo>
                    <a:pt x="2689" y="673"/>
                  </a:lnTo>
                  <a:lnTo>
                    <a:pt x="2692" y="666"/>
                  </a:lnTo>
                  <a:lnTo>
                    <a:pt x="2698" y="649"/>
                  </a:lnTo>
                  <a:lnTo>
                    <a:pt x="2706" y="627"/>
                  </a:lnTo>
                  <a:lnTo>
                    <a:pt x="2803" y="291"/>
                  </a:lnTo>
                  <a:lnTo>
                    <a:pt x="2806" y="276"/>
                  </a:lnTo>
                  <a:lnTo>
                    <a:pt x="2810" y="265"/>
                  </a:lnTo>
                  <a:lnTo>
                    <a:pt x="2811" y="257"/>
                  </a:lnTo>
                  <a:lnTo>
                    <a:pt x="2812" y="251"/>
                  </a:lnTo>
                  <a:lnTo>
                    <a:pt x="2811" y="247"/>
                  </a:lnTo>
                  <a:lnTo>
                    <a:pt x="2810" y="242"/>
                  </a:lnTo>
                  <a:lnTo>
                    <a:pt x="2809" y="239"/>
                  </a:lnTo>
                  <a:lnTo>
                    <a:pt x="2805" y="236"/>
                  </a:lnTo>
                  <a:lnTo>
                    <a:pt x="2802" y="233"/>
                  </a:lnTo>
                  <a:lnTo>
                    <a:pt x="2798" y="232"/>
                  </a:lnTo>
                  <a:lnTo>
                    <a:pt x="2793" y="230"/>
                  </a:lnTo>
                  <a:lnTo>
                    <a:pt x="2788" y="229"/>
                  </a:lnTo>
                  <a:lnTo>
                    <a:pt x="2774" y="230"/>
                  </a:lnTo>
                  <a:lnTo>
                    <a:pt x="2756" y="233"/>
                  </a:lnTo>
                  <a:lnTo>
                    <a:pt x="2756" y="217"/>
                  </a:lnTo>
                  <a:lnTo>
                    <a:pt x="2888" y="198"/>
                  </a:lnTo>
                  <a:close/>
                  <a:moveTo>
                    <a:pt x="2799" y="505"/>
                  </a:moveTo>
                  <a:lnTo>
                    <a:pt x="2804" y="511"/>
                  </a:lnTo>
                  <a:lnTo>
                    <a:pt x="2812" y="517"/>
                  </a:lnTo>
                  <a:lnTo>
                    <a:pt x="2818" y="522"/>
                  </a:lnTo>
                  <a:lnTo>
                    <a:pt x="2826" y="526"/>
                  </a:lnTo>
                  <a:lnTo>
                    <a:pt x="2835" y="529"/>
                  </a:lnTo>
                  <a:lnTo>
                    <a:pt x="2843" y="531"/>
                  </a:lnTo>
                  <a:lnTo>
                    <a:pt x="2853" y="532"/>
                  </a:lnTo>
                  <a:lnTo>
                    <a:pt x="2863" y="533"/>
                  </a:lnTo>
                  <a:lnTo>
                    <a:pt x="2873" y="532"/>
                  </a:lnTo>
                  <a:lnTo>
                    <a:pt x="2883" y="530"/>
                  </a:lnTo>
                  <a:lnTo>
                    <a:pt x="2893" y="527"/>
                  </a:lnTo>
                  <a:lnTo>
                    <a:pt x="2903" y="522"/>
                  </a:lnTo>
                  <a:lnTo>
                    <a:pt x="2913" y="516"/>
                  </a:lnTo>
                  <a:lnTo>
                    <a:pt x="2924" y="508"/>
                  </a:lnTo>
                  <a:lnTo>
                    <a:pt x="2934" y="500"/>
                  </a:lnTo>
                  <a:lnTo>
                    <a:pt x="2944" y="489"/>
                  </a:lnTo>
                  <a:lnTo>
                    <a:pt x="2954" y="478"/>
                  </a:lnTo>
                  <a:lnTo>
                    <a:pt x="2962" y="466"/>
                  </a:lnTo>
                  <a:lnTo>
                    <a:pt x="2971" y="453"/>
                  </a:lnTo>
                  <a:lnTo>
                    <a:pt x="2980" y="439"/>
                  </a:lnTo>
                  <a:lnTo>
                    <a:pt x="2988" y="423"/>
                  </a:lnTo>
                  <a:lnTo>
                    <a:pt x="2994" y="408"/>
                  </a:lnTo>
                  <a:lnTo>
                    <a:pt x="3002" y="390"/>
                  </a:lnTo>
                  <a:lnTo>
                    <a:pt x="3007" y="371"/>
                  </a:lnTo>
                  <a:lnTo>
                    <a:pt x="3013" y="352"/>
                  </a:lnTo>
                  <a:lnTo>
                    <a:pt x="3017" y="333"/>
                  </a:lnTo>
                  <a:lnTo>
                    <a:pt x="3019" y="313"/>
                  </a:lnTo>
                  <a:lnTo>
                    <a:pt x="3020" y="295"/>
                  </a:lnTo>
                  <a:lnTo>
                    <a:pt x="3019" y="281"/>
                  </a:lnTo>
                  <a:lnTo>
                    <a:pt x="3017" y="268"/>
                  </a:lnTo>
                  <a:lnTo>
                    <a:pt x="3015" y="262"/>
                  </a:lnTo>
                  <a:lnTo>
                    <a:pt x="3013" y="257"/>
                  </a:lnTo>
                  <a:lnTo>
                    <a:pt x="3009" y="252"/>
                  </a:lnTo>
                  <a:lnTo>
                    <a:pt x="3006" y="248"/>
                  </a:lnTo>
                  <a:lnTo>
                    <a:pt x="2998" y="240"/>
                  </a:lnTo>
                  <a:lnTo>
                    <a:pt x="2991" y="236"/>
                  </a:lnTo>
                  <a:lnTo>
                    <a:pt x="2982" y="233"/>
                  </a:lnTo>
                  <a:lnTo>
                    <a:pt x="2973" y="232"/>
                  </a:lnTo>
                  <a:lnTo>
                    <a:pt x="2962" y="232"/>
                  </a:lnTo>
                  <a:lnTo>
                    <a:pt x="2953" y="235"/>
                  </a:lnTo>
                  <a:lnTo>
                    <a:pt x="2943" y="238"/>
                  </a:lnTo>
                  <a:lnTo>
                    <a:pt x="2932" y="244"/>
                  </a:lnTo>
                  <a:lnTo>
                    <a:pt x="2922" y="250"/>
                  </a:lnTo>
                  <a:lnTo>
                    <a:pt x="2911" y="258"/>
                  </a:lnTo>
                  <a:lnTo>
                    <a:pt x="2901" y="268"/>
                  </a:lnTo>
                  <a:lnTo>
                    <a:pt x="2891" y="278"/>
                  </a:lnTo>
                  <a:lnTo>
                    <a:pt x="2882" y="291"/>
                  </a:lnTo>
                  <a:lnTo>
                    <a:pt x="2872" y="303"/>
                  </a:lnTo>
                  <a:lnTo>
                    <a:pt x="2864" y="317"/>
                  </a:lnTo>
                  <a:lnTo>
                    <a:pt x="2857" y="331"/>
                  </a:lnTo>
                  <a:lnTo>
                    <a:pt x="2849" y="345"/>
                  </a:lnTo>
                  <a:lnTo>
                    <a:pt x="2842" y="359"/>
                  </a:lnTo>
                  <a:lnTo>
                    <a:pt x="2837" y="374"/>
                  </a:lnTo>
                  <a:lnTo>
                    <a:pt x="2831" y="390"/>
                  </a:lnTo>
                  <a:lnTo>
                    <a:pt x="2799" y="505"/>
                  </a:lnTo>
                  <a:close/>
                  <a:moveTo>
                    <a:pt x="3606" y="257"/>
                  </a:moveTo>
                  <a:lnTo>
                    <a:pt x="3847" y="257"/>
                  </a:lnTo>
                  <a:lnTo>
                    <a:pt x="3885" y="128"/>
                  </a:lnTo>
                  <a:lnTo>
                    <a:pt x="3890" y="111"/>
                  </a:lnTo>
                  <a:lnTo>
                    <a:pt x="3893" y="95"/>
                  </a:lnTo>
                  <a:lnTo>
                    <a:pt x="3895" y="81"/>
                  </a:lnTo>
                  <a:lnTo>
                    <a:pt x="3895" y="70"/>
                  </a:lnTo>
                  <a:lnTo>
                    <a:pt x="3895" y="65"/>
                  </a:lnTo>
                  <a:lnTo>
                    <a:pt x="3894" y="61"/>
                  </a:lnTo>
                  <a:lnTo>
                    <a:pt x="3893" y="57"/>
                  </a:lnTo>
                  <a:lnTo>
                    <a:pt x="3891" y="53"/>
                  </a:lnTo>
                  <a:lnTo>
                    <a:pt x="3888" y="50"/>
                  </a:lnTo>
                  <a:lnTo>
                    <a:pt x="3884" y="47"/>
                  </a:lnTo>
                  <a:lnTo>
                    <a:pt x="3881" y="44"/>
                  </a:lnTo>
                  <a:lnTo>
                    <a:pt x="3876" y="42"/>
                  </a:lnTo>
                  <a:lnTo>
                    <a:pt x="3870" y="41"/>
                  </a:lnTo>
                  <a:lnTo>
                    <a:pt x="3861" y="40"/>
                  </a:lnTo>
                  <a:lnTo>
                    <a:pt x="3851" y="40"/>
                  </a:lnTo>
                  <a:lnTo>
                    <a:pt x="3836" y="39"/>
                  </a:lnTo>
                  <a:lnTo>
                    <a:pt x="3841" y="25"/>
                  </a:lnTo>
                  <a:lnTo>
                    <a:pt x="4050" y="25"/>
                  </a:lnTo>
                  <a:lnTo>
                    <a:pt x="4046" y="39"/>
                  </a:lnTo>
                  <a:lnTo>
                    <a:pt x="4034" y="40"/>
                  </a:lnTo>
                  <a:lnTo>
                    <a:pt x="4023" y="40"/>
                  </a:lnTo>
                  <a:lnTo>
                    <a:pt x="4013" y="42"/>
                  </a:lnTo>
                  <a:lnTo>
                    <a:pt x="4007" y="44"/>
                  </a:lnTo>
                  <a:lnTo>
                    <a:pt x="3998" y="49"/>
                  </a:lnTo>
                  <a:lnTo>
                    <a:pt x="3990" y="54"/>
                  </a:lnTo>
                  <a:lnTo>
                    <a:pt x="3984" y="59"/>
                  </a:lnTo>
                  <a:lnTo>
                    <a:pt x="3979" y="65"/>
                  </a:lnTo>
                  <a:lnTo>
                    <a:pt x="3973" y="76"/>
                  </a:lnTo>
                  <a:lnTo>
                    <a:pt x="3966" y="90"/>
                  </a:lnTo>
                  <a:lnTo>
                    <a:pt x="3960" y="107"/>
                  </a:lnTo>
                  <a:lnTo>
                    <a:pt x="3953" y="128"/>
                  </a:lnTo>
                  <a:lnTo>
                    <a:pt x="3861" y="443"/>
                  </a:lnTo>
                  <a:lnTo>
                    <a:pt x="3856" y="460"/>
                  </a:lnTo>
                  <a:lnTo>
                    <a:pt x="3853" y="477"/>
                  </a:lnTo>
                  <a:lnTo>
                    <a:pt x="3851" y="489"/>
                  </a:lnTo>
                  <a:lnTo>
                    <a:pt x="3849" y="498"/>
                  </a:lnTo>
                  <a:lnTo>
                    <a:pt x="3851" y="505"/>
                  </a:lnTo>
                  <a:lnTo>
                    <a:pt x="3853" y="511"/>
                  </a:lnTo>
                  <a:lnTo>
                    <a:pt x="3856" y="517"/>
                  </a:lnTo>
                  <a:lnTo>
                    <a:pt x="3860" y="520"/>
                  </a:lnTo>
                  <a:lnTo>
                    <a:pt x="3867" y="525"/>
                  </a:lnTo>
                  <a:lnTo>
                    <a:pt x="3878" y="527"/>
                  </a:lnTo>
                  <a:lnTo>
                    <a:pt x="3891" y="529"/>
                  </a:lnTo>
                  <a:lnTo>
                    <a:pt x="3908" y="531"/>
                  </a:lnTo>
                  <a:lnTo>
                    <a:pt x="3904" y="545"/>
                  </a:lnTo>
                  <a:lnTo>
                    <a:pt x="3701" y="545"/>
                  </a:lnTo>
                  <a:lnTo>
                    <a:pt x="3707" y="531"/>
                  </a:lnTo>
                  <a:lnTo>
                    <a:pt x="3721" y="530"/>
                  </a:lnTo>
                  <a:lnTo>
                    <a:pt x="3732" y="529"/>
                  </a:lnTo>
                  <a:lnTo>
                    <a:pt x="3740" y="528"/>
                  </a:lnTo>
                  <a:lnTo>
                    <a:pt x="3747" y="526"/>
                  </a:lnTo>
                  <a:lnTo>
                    <a:pt x="3755" y="521"/>
                  </a:lnTo>
                  <a:lnTo>
                    <a:pt x="3760" y="518"/>
                  </a:lnTo>
                  <a:lnTo>
                    <a:pt x="3765" y="513"/>
                  </a:lnTo>
                  <a:lnTo>
                    <a:pt x="3770" y="508"/>
                  </a:lnTo>
                  <a:lnTo>
                    <a:pt x="3774" y="498"/>
                  </a:lnTo>
                  <a:lnTo>
                    <a:pt x="3781" y="484"/>
                  </a:lnTo>
                  <a:lnTo>
                    <a:pt x="3787" y="466"/>
                  </a:lnTo>
                  <a:lnTo>
                    <a:pt x="3794" y="443"/>
                  </a:lnTo>
                  <a:lnTo>
                    <a:pt x="3841" y="284"/>
                  </a:lnTo>
                  <a:lnTo>
                    <a:pt x="3599" y="284"/>
                  </a:lnTo>
                  <a:lnTo>
                    <a:pt x="3552" y="443"/>
                  </a:lnTo>
                  <a:lnTo>
                    <a:pt x="3547" y="460"/>
                  </a:lnTo>
                  <a:lnTo>
                    <a:pt x="3543" y="476"/>
                  </a:lnTo>
                  <a:lnTo>
                    <a:pt x="3542" y="489"/>
                  </a:lnTo>
                  <a:lnTo>
                    <a:pt x="3541" y="498"/>
                  </a:lnTo>
                  <a:lnTo>
                    <a:pt x="3542" y="505"/>
                  </a:lnTo>
                  <a:lnTo>
                    <a:pt x="3543" y="511"/>
                  </a:lnTo>
                  <a:lnTo>
                    <a:pt x="3546" y="517"/>
                  </a:lnTo>
                  <a:lnTo>
                    <a:pt x="3550" y="520"/>
                  </a:lnTo>
                  <a:lnTo>
                    <a:pt x="3557" y="525"/>
                  </a:lnTo>
                  <a:lnTo>
                    <a:pt x="3568" y="527"/>
                  </a:lnTo>
                  <a:lnTo>
                    <a:pt x="3581" y="529"/>
                  </a:lnTo>
                  <a:lnTo>
                    <a:pt x="3599" y="531"/>
                  </a:lnTo>
                  <a:lnTo>
                    <a:pt x="3596" y="545"/>
                  </a:lnTo>
                  <a:lnTo>
                    <a:pt x="3391" y="545"/>
                  </a:lnTo>
                  <a:lnTo>
                    <a:pt x="3397" y="531"/>
                  </a:lnTo>
                  <a:lnTo>
                    <a:pt x="3411" y="530"/>
                  </a:lnTo>
                  <a:lnTo>
                    <a:pt x="3422" y="529"/>
                  </a:lnTo>
                  <a:lnTo>
                    <a:pt x="3430" y="528"/>
                  </a:lnTo>
                  <a:lnTo>
                    <a:pt x="3437" y="526"/>
                  </a:lnTo>
                  <a:lnTo>
                    <a:pt x="3444" y="521"/>
                  </a:lnTo>
                  <a:lnTo>
                    <a:pt x="3450" y="518"/>
                  </a:lnTo>
                  <a:lnTo>
                    <a:pt x="3456" y="513"/>
                  </a:lnTo>
                  <a:lnTo>
                    <a:pt x="3460" y="508"/>
                  </a:lnTo>
                  <a:lnTo>
                    <a:pt x="3464" y="498"/>
                  </a:lnTo>
                  <a:lnTo>
                    <a:pt x="3471" y="483"/>
                  </a:lnTo>
                  <a:lnTo>
                    <a:pt x="3477" y="466"/>
                  </a:lnTo>
                  <a:lnTo>
                    <a:pt x="3484" y="443"/>
                  </a:lnTo>
                  <a:lnTo>
                    <a:pt x="3577" y="128"/>
                  </a:lnTo>
                  <a:lnTo>
                    <a:pt x="3581" y="111"/>
                  </a:lnTo>
                  <a:lnTo>
                    <a:pt x="3584" y="94"/>
                  </a:lnTo>
                  <a:lnTo>
                    <a:pt x="3587" y="81"/>
                  </a:lnTo>
                  <a:lnTo>
                    <a:pt x="3588" y="70"/>
                  </a:lnTo>
                  <a:lnTo>
                    <a:pt x="3588" y="65"/>
                  </a:lnTo>
                  <a:lnTo>
                    <a:pt x="3587" y="61"/>
                  </a:lnTo>
                  <a:lnTo>
                    <a:pt x="3584" y="57"/>
                  </a:lnTo>
                  <a:lnTo>
                    <a:pt x="3582" y="53"/>
                  </a:lnTo>
                  <a:lnTo>
                    <a:pt x="3580" y="50"/>
                  </a:lnTo>
                  <a:lnTo>
                    <a:pt x="3577" y="47"/>
                  </a:lnTo>
                  <a:lnTo>
                    <a:pt x="3572" y="44"/>
                  </a:lnTo>
                  <a:lnTo>
                    <a:pt x="3568" y="42"/>
                  </a:lnTo>
                  <a:lnTo>
                    <a:pt x="3561" y="41"/>
                  </a:lnTo>
                  <a:lnTo>
                    <a:pt x="3553" y="40"/>
                  </a:lnTo>
                  <a:lnTo>
                    <a:pt x="3542" y="40"/>
                  </a:lnTo>
                  <a:lnTo>
                    <a:pt x="3528" y="39"/>
                  </a:lnTo>
                  <a:lnTo>
                    <a:pt x="3533" y="25"/>
                  </a:lnTo>
                  <a:lnTo>
                    <a:pt x="3738" y="25"/>
                  </a:lnTo>
                  <a:lnTo>
                    <a:pt x="3734" y="39"/>
                  </a:lnTo>
                  <a:lnTo>
                    <a:pt x="3722" y="40"/>
                  </a:lnTo>
                  <a:lnTo>
                    <a:pt x="3712" y="40"/>
                  </a:lnTo>
                  <a:lnTo>
                    <a:pt x="3703" y="42"/>
                  </a:lnTo>
                  <a:lnTo>
                    <a:pt x="3696" y="44"/>
                  </a:lnTo>
                  <a:lnTo>
                    <a:pt x="3687" y="49"/>
                  </a:lnTo>
                  <a:lnTo>
                    <a:pt x="3680" y="53"/>
                  </a:lnTo>
                  <a:lnTo>
                    <a:pt x="3674" y="58"/>
                  </a:lnTo>
                  <a:lnTo>
                    <a:pt x="3669" y="65"/>
                  </a:lnTo>
                  <a:lnTo>
                    <a:pt x="3663" y="75"/>
                  </a:lnTo>
                  <a:lnTo>
                    <a:pt x="3657" y="89"/>
                  </a:lnTo>
                  <a:lnTo>
                    <a:pt x="3651" y="107"/>
                  </a:lnTo>
                  <a:lnTo>
                    <a:pt x="3644" y="128"/>
                  </a:lnTo>
                  <a:lnTo>
                    <a:pt x="3606" y="257"/>
                  </a:lnTo>
                  <a:close/>
                  <a:moveTo>
                    <a:pt x="4350" y="318"/>
                  </a:moveTo>
                  <a:lnTo>
                    <a:pt x="4350" y="333"/>
                  </a:lnTo>
                  <a:lnTo>
                    <a:pt x="4349" y="347"/>
                  </a:lnTo>
                  <a:lnTo>
                    <a:pt x="4346" y="361"/>
                  </a:lnTo>
                  <a:lnTo>
                    <a:pt x="4343" y="375"/>
                  </a:lnTo>
                  <a:lnTo>
                    <a:pt x="4338" y="390"/>
                  </a:lnTo>
                  <a:lnTo>
                    <a:pt x="4334" y="404"/>
                  </a:lnTo>
                  <a:lnTo>
                    <a:pt x="4327" y="418"/>
                  </a:lnTo>
                  <a:lnTo>
                    <a:pt x="4320" y="432"/>
                  </a:lnTo>
                  <a:lnTo>
                    <a:pt x="4312" y="446"/>
                  </a:lnTo>
                  <a:lnTo>
                    <a:pt x="4303" y="458"/>
                  </a:lnTo>
                  <a:lnTo>
                    <a:pt x="4294" y="471"/>
                  </a:lnTo>
                  <a:lnTo>
                    <a:pt x="4284" y="482"/>
                  </a:lnTo>
                  <a:lnTo>
                    <a:pt x="4273" y="493"/>
                  </a:lnTo>
                  <a:lnTo>
                    <a:pt x="4261" y="503"/>
                  </a:lnTo>
                  <a:lnTo>
                    <a:pt x="4249" y="513"/>
                  </a:lnTo>
                  <a:lnTo>
                    <a:pt x="4235" y="521"/>
                  </a:lnTo>
                  <a:lnTo>
                    <a:pt x="4222" y="529"/>
                  </a:lnTo>
                  <a:lnTo>
                    <a:pt x="4208" y="535"/>
                  </a:lnTo>
                  <a:lnTo>
                    <a:pt x="4194" y="541"/>
                  </a:lnTo>
                  <a:lnTo>
                    <a:pt x="4181" y="546"/>
                  </a:lnTo>
                  <a:lnTo>
                    <a:pt x="4168" y="550"/>
                  </a:lnTo>
                  <a:lnTo>
                    <a:pt x="4155" y="552"/>
                  </a:lnTo>
                  <a:lnTo>
                    <a:pt x="4142" y="554"/>
                  </a:lnTo>
                  <a:lnTo>
                    <a:pt x="4129" y="554"/>
                  </a:lnTo>
                  <a:lnTo>
                    <a:pt x="4116" y="554"/>
                  </a:lnTo>
                  <a:lnTo>
                    <a:pt x="4104" y="552"/>
                  </a:lnTo>
                  <a:lnTo>
                    <a:pt x="4092" y="550"/>
                  </a:lnTo>
                  <a:lnTo>
                    <a:pt x="4081" y="546"/>
                  </a:lnTo>
                  <a:lnTo>
                    <a:pt x="4071" y="541"/>
                  </a:lnTo>
                  <a:lnTo>
                    <a:pt x="4061" y="535"/>
                  </a:lnTo>
                  <a:lnTo>
                    <a:pt x="4051" y="529"/>
                  </a:lnTo>
                  <a:lnTo>
                    <a:pt x="4044" y="520"/>
                  </a:lnTo>
                  <a:lnTo>
                    <a:pt x="4035" y="511"/>
                  </a:lnTo>
                  <a:lnTo>
                    <a:pt x="4028" y="503"/>
                  </a:lnTo>
                  <a:lnTo>
                    <a:pt x="4023" y="493"/>
                  </a:lnTo>
                  <a:lnTo>
                    <a:pt x="4019" y="482"/>
                  </a:lnTo>
                  <a:lnTo>
                    <a:pt x="4014" y="471"/>
                  </a:lnTo>
                  <a:lnTo>
                    <a:pt x="4012" y="459"/>
                  </a:lnTo>
                  <a:lnTo>
                    <a:pt x="4011" y="447"/>
                  </a:lnTo>
                  <a:lnTo>
                    <a:pt x="4010" y="434"/>
                  </a:lnTo>
                  <a:lnTo>
                    <a:pt x="4011" y="420"/>
                  </a:lnTo>
                  <a:lnTo>
                    <a:pt x="4012" y="406"/>
                  </a:lnTo>
                  <a:lnTo>
                    <a:pt x="4014" y="392"/>
                  </a:lnTo>
                  <a:lnTo>
                    <a:pt x="4019" y="378"/>
                  </a:lnTo>
                  <a:lnTo>
                    <a:pt x="4023" y="363"/>
                  </a:lnTo>
                  <a:lnTo>
                    <a:pt x="4028" y="349"/>
                  </a:lnTo>
                  <a:lnTo>
                    <a:pt x="4035" y="335"/>
                  </a:lnTo>
                  <a:lnTo>
                    <a:pt x="4043" y="321"/>
                  </a:lnTo>
                  <a:lnTo>
                    <a:pt x="4051" y="307"/>
                  </a:lnTo>
                  <a:lnTo>
                    <a:pt x="4060" y="294"/>
                  </a:lnTo>
                  <a:lnTo>
                    <a:pt x="4070" y="282"/>
                  </a:lnTo>
                  <a:lnTo>
                    <a:pt x="4081" y="270"/>
                  </a:lnTo>
                  <a:lnTo>
                    <a:pt x="4092" y="259"/>
                  </a:lnTo>
                  <a:lnTo>
                    <a:pt x="4104" y="249"/>
                  </a:lnTo>
                  <a:lnTo>
                    <a:pt x="4116" y="239"/>
                  </a:lnTo>
                  <a:lnTo>
                    <a:pt x="4129" y="230"/>
                  </a:lnTo>
                  <a:lnTo>
                    <a:pt x="4143" y="223"/>
                  </a:lnTo>
                  <a:lnTo>
                    <a:pt x="4156" y="216"/>
                  </a:lnTo>
                  <a:lnTo>
                    <a:pt x="4169" y="211"/>
                  </a:lnTo>
                  <a:lnTo>
                    <a:pt x="4182" y="207"/>
                  </a:lnTo>
                  <a:lnTo>
                    <a:pt x="4195" y="202"/>
                  </a:lnTo>
                  <a:lnTo>
                    <a:pt x="4208" y="200"/>
                  </a:lnTo>
                  <a:lnTo>
                    <a:pt x="4222" y="199"/>
                  </a:lnTo>
                  <a:lnTo>
                    <a:pt x="4235" y="198"/>
                  </a:lnTo>
                  <a:lnTo>
                    <a:pt x="4247" y="199"/>
                  </a:lnTo>
                  <a:lnTo>
                    <a:pt x="4259" y="200"/>
                  </a:lnTo>
                  <a:lnTo>
                    <a:pt x="4270" y="202"/>
                  </a:lnTo>
                  <a:lnTo>
                    <a:pt x="4280" y="207"/>
                  </a:lnTo>
                  <a:lnTo>
                    <a:pt x="4290" y="211"/>
                  </a:lnTo>
                  <a:lnTo>
                    <a:pt x="4300" y="216"/>
                  </a:lnTo>
                  <a:lnTo>
                    <a:pt x="4310" y="224"/>
                  </a:lnTo>
                  <a:lnTo>
                    <a:pt x="4318" y="232"/>
                  </a:lnTo>
                  <a:lnTo>
                    <a:pt x="4325" y="240"/>
                  </a:lnTo>
                  <a:lnTo>
                    <a:pt x="4332" y="249"/>
                  </a:lnTo>
                  <a:lnTo>
                    <a:pt x="4338" y="259"/>
                  </a:lnTo>
                  <a:lnTo>
                    <a:pt x="4343" y="270"/>
                  </a:lnTo>
                  <a:lnTo>
                    <a:pt x="4346" y="281"/>
                  </a:lnTo>
                  <a:lnTo>
                    <a:pt x="4348" y="293"/>
                  </a:lnTo>
                  <a:lnTo>
                    <a:pt x="4350" y="305"/>
                  </a:lnTo>
                  <a:lnTo>
                    <a:pt x="4350" y="318"/>
                  </a:lnTo>
                  <a:close/>
                  <a:moveTo>
                    <a:pt x="4287" y="291"/>
                  </a:moveTo>
                  <a:lnTo>
                    <a:pt x="4287" y="283"/>
                  </a:lnTo>
                  <a:lnTo>
                    <a:pt x="4286" y="275"/>
                  </a:lnTo>
                  <a:lnTo>
                    <a:pt x="4285" y="268"/>
                  </a:lnTo>
                  <a:lnTo>
                    <a:pt x="4283" y="260"/>
                  </a:lnTo>
                  <a:lnTo>
                    <a:pt x="4280" y="253"/>
                  </a:lnTo>
                  <a:lnTo>
                    <a:pt x="4277" y="248"/>
                  </a:lnTo>
                  <a:lnTo>
                    <a:pt x="4274" y="241"/>
                  </a:lnTo>
                  <a:lnTo>
                    <a:pt x="4270" y="237"/>
                  </a:lnTo>
                  <a:lnTo>
                    <a:pt x="4265" y="233"/>
                  </a:lnTo>
                  <a:lnTo>
                    <a:pt x="4260" y="228"/>
                  </a:lnTo>
                  <a:lnTo>
                    <a:pt x="4255" y="225"/>
                  </a:lnTo>
                  <a:lnTo>
                    <a:pt x="4250" y="223"/>
                  </a:lnTo>
                  <a:lnTo>
                    <a:pt x="4243" y="221"/>
                  </a:lnTo>
                  <a:lnTo>
                    <a:pt x="4238" y="218"/>
                  </a:lnTo>
                  <a:lnTo>
                    <a:pt x="4231" y="218"/>
                  </a:lnTo>
                  <a:lnTo>
                    <a:pt x="4225" y="217"/>
                  </a:lnTo>
                  <a:lnTo>
                    <a:pt x="4217" y="218"/>
                  </a:lnTo>
                  <a:lnTo>
                    <a:pt x="4211" y="220"/>
                  </a:lnTo>
                  <a:lnTo>
                    <a:pt x="4203" y="221"/>
                  </a:lnTo>
                  <a:lnTo>
                    <a:pt x="4196" y="223"/>
                  </a:lnTo>
                  <a:lnTo>
                    <a:pt x="4190" y="226"/>
                  </a:lnTo>
                  <a:lnTo>
                    <a:pt x="4183" y="229"/>
                  </a:lnTo>
                  <a:lnTo>
                    <a:pt x="4177" y="234"/>
                  </a:lnTo>
                  <a:lnTo>
                    <a:pt x="4170" y="238"/>
                  </a:lnTo>
                  <a:lnTo>
                    <a:pt x="4157" y="249"/>
                  </a:lnTo>
                  <a:lnTo>
                    <a:pt x="4145" y="263"/>
                  </a:lnTo>
                  <a:lnTo>
                    <a:pt x="4132" y="279"/>
                  </a:lnTo>
                  <a:lnTo>
                    <a:pt x="4120" y="299"/>
                  </a:lnTo>
                  <a:lnTo>
                    <a:pt x="4109" y="319"/>
                  </a:lnTo>
                  <a:lnTo>
                    <a:pt x="4099" y="339"/>
                  </a:lnTo>
                  <a:lnTo>
                    <a:pt x="4092" y="359"/>
                  </a:lnTo>
                  <a:lnTo>
                    <a:pt x="4085" y="379"/>
                  </a:lnTo>
                  <a:lnTo>
                    <a:pt x="4080" y="399"/>
                  </a:lnTo>
                  <a:lnTo>
                    <a:pt x="4076" y="419"/>
                  </a:lnTo>
                  <a:lnTo>
                    <a:pt x="4073" y="440"/>
                  </a:lnTo>
                  <a:lnTo>
                    <a:pt x="4073" y="459"/>
                  </a:lnTo>
                  <a:lnTo>
                    <a:pt x="4073" y="468"/>
                  </a:lnTo>
                  <a:lnTo>
                    <a:pt x="4074" y="477"/>
                  </a:lnTo>
                  <a:lnTo>
                    <a:pt x="4075" y="484"/>
                  </a:lnTo>
                  <a:lnTo>
                    <a:pt x="4077" y="492"/>
                  </a:lnTo>
                  <a:lnTo>
                    <a:pt x="4080" y="498"/>
                  </a:lnTo>
                  <a:lnTo>
                    <a:pt x="4083" y="504"/>
                  </a:lnTo>
                  <a:lnTo>
                    <a:pt x="4087" y="510"/>
                  </a:lnTo>
                  <a:lnTo>
                    <a:pt x="4092" y="515"/>
                  </a:lnTo>
                  <a:lnTo>
                    <a:pt x="4096" y="520"/>
                  </a:lnTo>
                  <a:lnTo>
                    <a:pt x="4101" y="523"/>
                  </a:lnTo>
                  <a:lnTo>
                    <a:pt x="4107" y="528"/>
                  </a:lnTo>
                  <a:lnTo>
                    <a:pt x="4112" y="530"/>
                  </a:lnTo>
                  <a:lnTo>
                    <a:pt x="4118" y="532"/>
                  </a:lnTo>
                  <a:lnTo>
                    <a:pt x="4124" y="534"/>
                  </a:lnTo>
                  <a:lnTo>
                    <a:pt x="4131" y="534"/>
                  </a:lnTo>
                  <a:lnTo>
                    <a:pt x="4137" y="535"/>
                  </a:lnTo>
                  <a:lnTo>
                    <a:pt x="4144" y="534"/>
                  </a:lnTo>
                  <a:lnTo>
                    <a:pt x="4152" y="533"/>
                  </a:lnTo>
                  <a:lnTo>
                    <a:pt x="4158" y="532"/>
                  </a:lnTo>
                  <a:lnTo>
                    <a:pt x="4165" y="530"/>
                  </a:lnTo>
                  <a:lnTo>
                    <a:pt x="4171" y="527"/>
                  </a:lnTo>
                  <a:lnTo>
                    <a:pt x="4178" y="523"/>
                  </a:lnTo>
                  <a:lnTo>
                    <a:pt x="4184" y="520"/>
                  </a:lnTo>
                  <a:lnTo>
                    <a:pt x="4190" y="515"/>
                  </a:lnTo>
                  <a:lnTo>
                    <a:pt x="4203" y="504"/>
                  </a:lnTo>
                  <a:lnTo>
                    <a:pt x="4215" y="490"/>
                  </a:lnTo>
                  <a:lnTo>
                    <a:pt x="4227" y="473"/>
                  </a:lnTo>
                  <a:lnTo>
                    <a:pt x="4239" y="455"/>
                  </a:lnTo>
                  <a:lnTo>
                    <a:pt x="4251" y="434"/>
                  </a:lnTo>
                  <a:lnTo>
                    <a:pt x="4260" y="415"/>
                  </a:lnTo>
                  <a:lnTo>
                    <a:pt x="4268" y="394"/>
                  </a:lnTo>
                  <a:lnTo>
                    <a:pt x="4275" y="374"/>
                  </a:lnTo>
                  <a:lnTo>
                    <a:pt x="4280" y="354"/>
                  </a:lnTo>
                  <a:lnTo>
                    <a:pt x="4284" y="333"/>
                  </a:lnTo>
                  <a:lnTo>
                    <a:pt x="4286" y="312"/>
                  </a:lnTo>
                  <a:lnTo>
                    <a:pt x="4287" y="291"/>
                  </a:lnTo>
                  <a:close/>
                  <a:moveTo>
                    <a:pt x="4428" y="220"/>
                  </a:moveTo>
                  <a:lnTo>
                    <a:pt x="4560" y="198"/>
                  </a:lnTo>
                  <a:lnTo>
                    <a:pt x="4505" y="384"/>
                  </a:lnTo>
                  <a:lnTo>
                    <a:pt x="4522" y="357"/>
                  </a:lnTo>
                  <a:lnTo>
                    <a:pt x="4538" y="332"/>
                  </a:lnTo>
                  <a:lnTo>
                    <a:pt x="4553" y="308"/>
                  </a:lnTo>
                  <a:lnTo>
                    <a:pt x="4570" y="287"/>
                  </a:lnTo>
                  <a:lnTo>
                    <a:pt x="4584" y="268"/>
                  </a:lnTo>
                  <a:lnTo>
                    <a:pt x="4599" y="251"/>
                  </a:lnTo>
                  <a:lnTo>
                    <a:pt x="4613" y="237"/>
                  </a:lnTo>
                  <a:lnTo>
                    <a:pt x="4627" y="224"/>
                  </a:lnTo>
                  <a:lnTo>
                    <a:pt x="4642" y="213"/>
                  </a:lnTo>
                  <a:lnTo>
                    <a:pt x="4656" y="204"/>
                  </a:lnTo>
                  <a:lnTo>
                    <a:pt x="4661" y="202"/>
                  </a:lnTo>
                  <a:lnTo>
                    <a:pt x="4668" y="200"/>
                  </a:lnTo>
                  <a:lnTo>
                    <a:pt x="4673" y="199"/>
                  </a:lnTo>
                  <a:lnTo>
                    <a:pt x="4678" y="198"/>
                  </a:lnTo>
                  <a:lnTo>
                    <a:pt x="4684" y="199"/>
                  </a:lnTo>
                  <a:lnTo>
                    <a:pt x="4690" y="200"/>
                  </a:lnTo>
                  <a:lnTo>
                    <a:pt x="4694" y="202"/>
                  </a:lnTo>
                  <a:lnTo>
                    <a:pt x="4698" y="205"/>
                  </a:lnTo>
                  <a:lnTo>
                    <a:pt x="4700" y="210"/>
                  </a:lnTo>
                  <a:lnTo>
                    <a:pt x="4704" y="214"/>
                  </a:lnTo>
                  <a:lnTo>
                    <a:pt x="4705" y="221"/>
                  </a:lnTo>
                  <a:lnTo>
                    <a:pt x="4705" y="227"/>
                  </a:lnTo>
                  <a:lnTo>
                    <a:pt x="4705" y="239"/>
                  </a:lnTo>
                  <a:lnTo>
                    <a:pt x="4702" y="252"/>
                  </a:lnTo>
                  <a:lnTo>
                    <a:pt x="4698" y="264"/>
                  </a:lnTo>
                  <a:lnTo>
                    <a:pt x="4692" y="275"/>
                  </a:lnTo>
                  <a:lnTo>
                    <a:pt x="4687" y="283"/>
                  </a:lnTo>
                  <a:lnTo>
                    <a:pt x="4681" y="288"/>
                  </a:lnTo>
                  <a:lnTo>
                    <a:pt x="4678" y="290"/>
                  </a:lnTo>
                  <a:lnTo>
                    <a:pt x="4673" y="291"/>
                  </a:lnTo>
                  <a:lnTo>
                    <a:pt x="4670" y="293"/>
                  </a:lnTo>
                  <a:lnTo>
                    <a:pt x="4666" y="293"/>
                  </a:lnTo>
                  <a:lnTo>
                    <a:pt x="4661" y="293"/>
                  </a:lnTo>
                  <a:lnTo>
                    <a:pt x="4657" y="291"/>
                  </a:lnTo>
                  <a:lnTo>
                    <a:pt x="4654" y="289"/>
                  </a:lnTo>
                  <a:lnTo>
                    <a:pt x="4650" y="287"/>
                  </a:lnTo>
                  <a:lnTo>
                    <a:pt x="4647" y="284"/>
                  </a:lnTo>
                  <a:lnTo>
                    <a:pt x="4645" y="279"/>
                  </a:lnTo>
                  <a:lnTo>
                    <a:pt x="4644" y="275"/>
                  </a:lnTo>
                  <a:lnTo>
                    <a:pt x="4643" y="270"/>
                  </a:lnTo>
                  <a:lnTo>
                    <a:pt x="4642" y="263"/>
                  </a:lnTo>
                  <a:lnTo>
                    <a:pt x="4639" y="260"/>
                  </a:lnTo>
                  <a:lnTo>
                    <a:pt x="4636" y="258"/>
                  </a:lnTo>
                  <a:lnTo>
                    <a:pt x="4632" y="257"/>
                  </a:lnTo>
                  <a:lnTo>
                    <a:pt x="4625" y="258"/>
                  </a:lnTo>
                  <a:lnTo>
                    <a:pt x="4620" y="260"/>
                  </a:lnTo>
                  <a:lnTo>
                    <a:pt x="4614" y="263"/>
                  </a:lnTo>
                  <a:lnTo>
                    <a:pt x="4607" y="270"/>
                  </a:lnTo>
                  <a:lnTo>
                    <a:pt x="4599" y="278"/>
                  </a:lnTo>
                  <a:lnTo>
                    <a:pt x="4589" y="289"/>
                  </a:lnTo>
                  <a:lnTo>
                    <a:pt x="4573" y="310"/>
                  </a:lnTo>
                  <a:lnTo>
                    <a:pt x="4555" y="333"/>
                  </a:lnTo>
                  <a:lnTo>
                    <a:pt x="4538" y="359"/>
                  </a:lnTo>
                  <a:lnTo>
                    <a:pt x="4520" y="387"/>
                  </a:lnTo>
                  <a:lnTo>
                    <a:pt x="4512" y="400"/>
                  </a:lnTo>
                  <a:lnTo>
                    <a:pt x="4505" y="413"/>
                  </a:lnTo>
                  <a:lnTo>
                    <a:pt x="4499" y="429"/>
                  </a:lnTo>
                  <a:lnTo>
                    <a:pt x="4492" y="444"/>
                  </a:lnTo>
                  <a:lnTo>
                    <a:pt x="4486" y="464"/>
                  </a:lnTo>
                  <a:lnTo>
                    <a:pt x="4480" y="479"/>
                  </a:lnTo>
                  <a:lnTo>
                    <a:pt x="4476" y="490"/>
                  </a:lnTo>
                  <a:lnTo>
                    <a:pt x="4474" y="496"/>
                  </a:lnTo>
                  <a:lnTo>
                    <a:pt x="4462" y="545"/>
                  </a:lnTo>
                  <a:lnTo>
                    <a:pt x="4403" y="545"/>
                  </a:lnTo>
                  <a:lnTo>
                    <a:pt x="4474" y="307"/>
                  </a:lnTo>
                  <a:lnTo>
                    <a:pt x="4479" y="287"/>
                  </a:lnTo>
                  <a:lnTo>
                    <a:pt x="4483" y="272"/>
                  </a:lnTo>
                  <a:lnTo>
                    <a:pt x="4486" y="258"/>
                  </a:lnTo>
                  <a:lnTo>
                    <a:pt x="4487" y="248"/>
                  </a:lnTo>
                  <a:lnTo>
                    <a:pt x="4486" y="245"/>
                  </a:lnTo>
                  <a:lnTo>
                    <a:pt x="4484" y="241"/>
                  </a:lnTo>
                  <a:lnTo>
                    <a:pt x="4483" y="239"/>
                  </a:lnTo>
                  <a:lnTo>
                    <a:pt x="4480" y="236"/>
                  </a:lnTo>
                  <a:lnTo>
                    <a:pt x="4476" y="234"/>
                  </a:lnTo>
                  <a:lnTo>
                    <a:pt x="4471" y="232"/>
                  </a:lnTo>
                  <a:lnTo>
                    <a:pt x="4466" y="230"/>
                  </a:lnTo>
                  <a:lnTo>
                    <a:pt x="4460" y="230"/>
                  </a:lnTo>
                  <a:lnTo>
                    <a:pt x="4448" y="230"/>
                  </a:lnTo>
                  <a:lnTo>
                    <a:pt x="4430" y="234"/>
                  </a:lnTo>
                  <a:lnTo>
                    <a:pt x="4428" y="220"/>
                  </a:lnTo>
                  <a:close/>
                  <a:moveTo>
                    <a:pt x="5029" y="198"/>
                  </a:moveTo>
                  <a:lnTo>
                    <a:pt x="5055" y="485"/>
                  </a:lnTo>
                  <a:lnTo>
                    <a:pt x="5087" y="447"/>
                  </a:lnTo>
                  <a:lnTo>
                    <a:pt x="5115" y="410"/>
                  </a:lnTo>
                  <a:lnTo>
                    <a:pt x="5140" y="373"/>
                  </a:lnTo>
                  <a:lnTo>
                    <a:pt x="5162" y="338"/>
                  </a:lnTo>
                  <a:lnTo>
                    <a:pt x="5172" y="320"/>
                  </a:lnTo>
                  <a:lnTo>
                    <a:pt x="5179" y="303"/>
                  </a:lnTo>
                  <a:lnTo>
                    <a:pt x="5184" y="290"/>
                  </a:lnTo>
                  <a:lnTo>
                    <a:pt x="5186" y="281"/>
                  </a:lnTo>
                  <a:lnTo>
                    <a:pt x="5185" y="273"/>
                  </a:lnTo>
                  <a:lnTo>
                    <a:pt x="5182" y="265"/>
                  </a:lnTo>
                  <a:lnTo>
                    <a:pt x="5178" y="261"/>
                  </a:lnTo>
                  <a:lnTo>
                    <a:pt x="5170" y="256"/>
                  </a:lnTo>
                  <a:lnTo>
                    <a:pt x="5165" y="252"/>
                  </a:lnTo>
                  <a:lnTo>
                    <a:pt x="5161" y="248"/>
                  </a:lnTo>
                  <a:lnTo>
                    <a:pt x="5158" y="245"/>
                  </a:lnTo>
                  <a:lnTo>
                    <a:pt x="5154" y="241"/>
                  </a:lnTo>
                  <a:lnTo>
                    <a:pt x="5153" y="238"/>
                  </a:lnTo>
                  <a:lnTo>
                    <a:pt x="5152" y="234"/>
                  </a:lnTo>
                  <a:lnTo>
                    <a:pt x="5151" y="230"/>
                  </a:lnTo>
                  <a:lnTo>
                    <a:pt x="5151" y="226"/>
                  </a:lnTo>
                  <a:lnTo>
                    <a:pt x="5151" y="221"/>
                  </a:lnTo>
                  <a:lnTo>
                    <a:pt x="5153" y="215"/>
                  </a:lnTo>
                  <a:lnTo>
                    <a:pt x="5155" y="211"/>
                  </a:lnTo>
                  <a:lnTo>
                    <a:pt x="5160" y="207"/>
                  </a:lnTo>
                  <a:lnTo>
                    <a:pt x="5164" y="202"/>
                  </a:lnTo>
                  <a:lnTo>
                    <a:pt x="5170" y="200"/>
                  </a:lnTo>
                  <a:lnTo>
                    <a:pt x="5175" y="199"/>
                  </a:lnTo>
                  <a:lnTo>
                    <a:pt x="5183" y="198"/>
                  </a:lnTo>
                  <a:lnTo>
                    <a:pt x="5189" y="199"/>
                  </a:lnTo>
                  <a:lnTo>
                    <a:pt x="5197" y="201"/>
                  </a:lnTo>
                  <a:lnTo>
                    <a:pt x="5203" y="204"/>
                  </a:lnTo>
                  <a:lnTo>
                    <a:pt x="5209" y="210"/>
                  </a:lnTo>
                  <a:lnTo>
                    <a:pt x="5213" y="216"/>
                  </a:lnTo>
                  <a:lnTo>
                    <a:pt x="5217" y="223"/>
                  </a:lnTo>
                  <a:lnTo>
                    <a:pt x="5219" y="232"/>
                  </a:lnTo>
                  <a:lnTo>
                    <a:pt x="5220" y="241"/>
                  </a:lnTo>
                  <a:lnTo>
                    <a:pt x="5220" y="251"/>
                  </a:lnTo>
                  <a:lnTo>
                    <a:pt x="5219" y="260"/>
                  </a:lnTo>
                  <a:lnTo>
                    <a:pt x="5217" y="270"/>
                  </a:lnTo>
                  <a:lnTo>
                    <a:pt x="5214" y="278"/>
                  </a:lnTo>
                  <a:lnTo>
                    <a:pt x="5207" y="296"/>
                  </a:lnTo>
                  <a:lnTo>
                    <a:pt x="5197" y="315"/>
                  </a:lnTo>
                  <a:lnTo>
                    <a:pt x="5185" y="338"/>
                  </a:lnTo>
                  <a:lnTo>
                    <a:pt x="5169" y="363"/>
                  </a:lnTo>
                  <a:lnTo>
                    <a:pt x="5149" y="394"/>
                  </a:lnTo>
                  <a:lnTo>
                    <a:pt x="5128" y="423"/>
                  </a:lnTo>
                  <a:lnTo>
                    <a:pt x="5106" y="452"/>
                  </a:lnTo>
                  <a:lnTo>
                    <a:pt x="5086" y="479"/>
                  </a:lnTo>
                  <a:lnTo>
                    <a:pt x="5065" y="504"/>
                  </a:lnTo>
                  <a:lnTo>
                    <a:pt x="5047" y="525"/>
                  </a:lnTo>
                  <a:lnTo>
                    <a:pt x="5033" y="542"/>
                  </a:lnTo>
                  <a:lnTo>
                    <a:pt x="5021" y="554"/>
                  </a:lnTo>
                  <a:lnTo>
                    <a:pt x="5007" y="554"/>
                  </a:lnTo>
                  <a:lnTo>
                    <a:pt x="4982" y="289"/>
                  </a:lnTo>
                  <a:lnTo>
                    <a:pt x="4823" y="554"/>
                  </a:lnTo>
                  <a:lnTo>
                    <a:pt x="4806" y="554"/>
                  </a:lnTo>
                  <a:lnTo>
                    <a:pt x="4805" y="515"/>
                  </a:lnTo>
                  <a:lnTo>
                    <a:pt x="4804" y="477"/>
                  </a:lnTo>
                  <a:lnTo>
                    <a:pt x="4802" y="441"/>
                  </a:lnTo>
                  <a:lnTo>
                    <a:pt x="4801" y="408"/>
                  </a:lnTo>
                  <a:lnTo>
                    <a:pt x="4799" y="376"/>
                  </a:lnTo>
                  <a:lnTo>
                    <a:pt x="4795" y="347"/>
                  </a:lnTo>
                  <a:lnTo>
                    <a:pt x="4793" y="321"/>
                  </a:lnTo>
                  <a:lnTo>
                    <a:pt x="4790" y="296"/>
                  </a:lnTo>
                  <a:lnTo>
                    <a:pt x="4786" y="277"/>
                  </a:lnTo>
                  <a:lnTo>
                    <a:pt x="4781" y="263"/>
                  </a:lnTo>
                  <a:lnTo>
                    <a:pt x="4779" y="257"/>
                  </a:lnTo>
                  <a:lnTo>
                    <a:pt x="4777" y="252"/>
                  </a:lnTo>
                  <a:lnTo>
                    <a:pt x="4774" y="248"/>
                  </a:lnTo>
                  <a:lnTo>
                    <a:pt x="4770" y="244"/>
                  </a:lnTo>
                  <a:lnTo>
                    <a:pt x="4765" y="240"/>
                  </a:lnTo>
                  <a:lnTo>
                    <a:pt x="4758" y="237"/>
                  </a:lnTo>
                  <a:lnTo>
                    <a:pt x="4751" y="236"/>
                  </a:lnTo>
                  <a:lnTo>
                    <a:pt x="4741" y="235"/>
                  </a:lnTo>
                  <a:lnTo>
                    <a:pt x="4729" y="236"/>
                  </a:lnTo>
                  <a:lnTo>
                    <a:pt x="4712" y="237"/>
                  </a:lnTo>
                  <a:lnTo>
                    <a:pt x="4712" y="224"/>
                  </a:lnTo>
                  <a:lnTo>
                    <a:pt x="4823" y="198"/>
                  </a:lnTo>
                  <a:lnTo>
                    <a:pt x="4828" y="215"/>
                  </a:lnTo>
                  <a:lnTo>
                    <a:pt x="4834" y="234"/>
                  </a:lnTo>
                  <a:lnTo>
                    <a:pt x="4838" y="256"/>
                  </a:lnTo>
                  <a:lnTo>
                    <a:pt x="4842" y="279"/>
                  </a:lnTo>
                  <a:lnTo>
                    <a:pt x="4846" y="305"/>
                  </a:lnTo>
                  <a:lnTo>
                    <a:pt x="4849" y="333"/>
                  </a:lnTo>
                  <a:lnTo>
                    <a:pt x="4851" y="362"/>
                  </a:lnTo>
                  <a:lnTo>
                    <a:pt x="4853" y="395"/>
                  </a:lnTo>
                  <a:lnTo>
                    <a:pt x="4854" y="418"/>
                  </a:lnTo>
                  <a:lnTo>
                    <a:pt x="4855" y="435"/>
                  </a:lnTo>
                  <a:lnTo>
                    <a:pt x="4855" y="449"/>
                  </a:lnTo>
                  <a:lnTo>
                    <a:pt x="4856" y="458"/>
                  </a:lnTo>
                  <a:lnTo>
                    <a:pt x="5015" y="198"/>
                  </a:lnTo>
                  <a:lnTo>
                    <a:pt x="5029" y="198"/>
                  </a:lnTo>
                  <a:close/>
                  <a:moveTo>
                    <a:pt x="5600" y="198"/>
                  </a:moveTo>
                  <a:lnTo>
                    <a:pt x="5524" y="458"/>
                  </a:lnTo>
                  <a:lnTo>
                    <a:pt x="5517" y="493"/>
                  </a:lnTo>
                  <a:lnTo>
                    <a:pt x="5516" y="497"/>
                  </a:lnTo>
                  <a:lnTo>
                    <a:pt x="5516" y="502"/>
                  </a:lnTo>
                  <a:lnTo>
                    <a:pt x="5516" y="507"/>
                  </a:lnTo>
                  <a:lnTo>
                    <a:pt x="5519" y="511"/>
                  </a:lnTo>
                  <a:lnTo>
                    <a:pt x="5522" y="515"/>
                  </a:lnTo>
                  <a:lnTo>
                    <a:pt x="5526" y="516"/>
                  </a:lnTo>
                  <a:lnTo>
                    <a:pt x="5532" y="514"/>
                  </a:lnTo>
                  <a:lnTo>
                    <a:pt x="5540" y="509"/>
                  </a:lnTo>
                  <a:lnTo>
                    <a:pt x="5548" y="503"/>
                  </a:lnTo>
                  <a:lnTo>
                    <a:pt x="5557" y="492"/>
                  </a:lnTo>
                  <a:lnTo>
                    <a:pt x="5568" y="479"/>
                  </a:lnTo>
                  <a:lnTo>
                    <a:pt x="5580" y="464"/>
                  </a:lnTo>
                  <a:lnTo>
                    <a:pt x="5593" y="472"/>
                  </a:lnTo>
                  <a:lnTo>
                    <a:pt x="5579" y="491"/>
                  </a:lnTo>
                  <a:lnTo>
                    <a:pt x="5566" y="507"/>
                  </a:lnTo>
                  <a:lnTo>
                    <a:pt x="5552" y="521"/>
                  </a:lnTo>
                  <a:lnTo>
                    <a:pt x="5538" y="533"/>
                  </a:lnTo>
                  <a:lnTo>
                    <a:pt x="5524" y="542"/>
                  </a:lnTo>
                  <a:lnTo>
                    <a:pt x="5511" y="549"/>
                  </a:lnTo>
                  <a:lnTo>
                    <a:pt x="5505" y="552"/>
                  </a:lnTo>
                  <a:lnTo>
                    <a:pt x="5498" y="553"/>
                  </a:lnTo>
                  <a:lnTo>
                    <a:pt x="5493" y="554"/>
                  </a:lnTo>
                  <a:lnTo>
                    <a:pt x="5486" y="554"/>
                  </a:lnTo>
                  <a:lnTo>
                    <a:pt x="5478" y="554"/>
                  </a:lnTo>
                  <a:lnTo>
                    <a:pt x="5472" y="552"/>
                  </a:lnTo>
                  <a:lnTo>
                    <a:pt x="5466" y="550"/>
                  </a:lnTo>
                  <a:lnTo>
                    <a:pt x="5461" y="546"/>
                  </a:lnTo>
                  <a:lnTo>
                    <a:pt x="5458" y="541"/>
                  </a:lnTo>
                  <a:lnTo>
                    <a:pt x="5455" y="535"/>
                  </a:lnTo>
                  <a:lnTo>
                    <a:pt x="5453" y="529"/>
                  </a:lnTo>
                  <a:lnTo>
                    <a:pt x="5453" y="522"/>
                  </a:lnTo>
                  <a:lnTo>
                    <a:pt x="5453" y="511"/>
                  </a:lnTo>
                  <a:lnTo>
                    <a:pt x="5455" y="501"/>
                  </a:lnTo>
                  <a:lnTo>
                    <a:pt x="5458" y="488"/>
                  </a:lnTo>
                  <a:lnTo>
                    <a:pt x="5462" y="472"/>
                  </a:lnTo>
                  <a:lnTo>
                    <a:pt x="5470" y="444"/>
                  </a:lnTo>
                  <a:lnTo>
                    <a:pt x="5458" y="459"/>
                  </a:lnTo>
                  <a:lnTo>
                    <a:pt x="5445" y="474"/>
                  </a:lnTo>
                  <a:lnTo>
                    <a:pt x="5433" y="488"/>
                  </a:lnTo>
                  <a:lnTo>
                    <a:pt x="5422" y="500"/>
                  </a:lnTo>
                  <a:lnTo>
                    <a:pt x="5410" y="510"/>
                  </a:lnTo>
                  <a:lnTo>
                    <a:pt x="5399" y="520"/>
                  </a:lnTo>
                  <a:lnTo>
                    <a:pt x="5388" y="528"/>
                  </a:lnTo>
                  <a:lnTo>
                    <a:pt x="5377" y="535"/>
                  </a:lnTo>
                  <a:lnTo>
                    <a:pt x="5362" y="544"/>
                  </a:lnTo>
                  <a:lnTo>
                    <a:pt x="5347" y="550"/>
                  </a:lnTo>
                  <a:lnTo>
                    <a:pt x="5340" y="552"/>
                  </a:lnTo>
                  <a:lnTo>
                    <a:pt x="5332" y="553"/>
                  </a:lnTo>
                  <a:lnTo>
                    <a:pt x="5325" y="554"/>
                  </a:lnTo>
                  <a:lnTo>
                    <a:pt x="5318" y="554"/>
                  </a:lnTo>
                  <a:lnTo>
                    <a:pt x="5310" y="554"/>
                  </a:lnTo>
                  <a:lnTo>
                    <a:pt x="5304" y="553"/>
                  </a:lnTo>
                  <a:lnTo>
                    <a:pt x="5297" y="551"/>
                  </a:lnTo>
                  <a:lnTo>
                    <a:pt x="5292" y="549"/>
                  </a:lnTo>
                  <a:lnTo>
                    <a:pt x="5285" y="545"/>
                  </a:lnTo>
                  <a:lnTo>
                    <a:pt x="5280" y="541"/>
                  </a:lnTo>
                  <a:lnTo>
                    <a:pt x="5274" y="537"/>
                  </a:lnTo>
                  <a:lnTo>
                    <a:pt x="5269" y="531"/>
                  </a:lnTo>
                  <a:lnTo>
                    <a:pt x="5265" y="525"/>
                  </a:lnTo>
                  <a:lnTo>
                    <a:pt x="5260" y="518"/>
                  </a:lnTo>
                  <a:lnTo>
                    <a:pt x="5257" y="511"/>
                  </a:lnTo>
                  <a:lnTo>
                    <a:pt x="5254" y="504"/>
                  </a:lnTo>
                  <a:lnTo>
                    <a:pt x="5251" y="495"/>
                  </a:lnTo>
                  <a:lnTo>
                    <a:pt x="5250" y="486"/>
                  </a:lnTo>
                  <a:lnTo>
                    <a:pt x="5249" y="477"/>
                  </a:lnTo>
                  <a:lnTo>
                    <a:pt x="5249" y="467"/>
                  </a:lnTo>
                  <a:lnTo>
                    <a:pt x="5249" y="452"/>
                  </a:lnTo>
                  <a:lnTo>
                    <a:pt x="5251" y="436"/>
                  </a:lnTo>
                  <a:lnTo>
                    <a:pt x="5254" y="420"/>
                  </a:lnTo>
                  <a:lnTo>
                    <a:pt x="5258" y="405"/>
                  </a:lnTo>
                  <a:lnTo>
                    <a:pt x="5263" y="388"/>
                  </a:lnTo>
                  <a:lnTo>
                    <a:pt x="5269" y="372"/>
                  </a:lnTo>
                  <a:lnTo>
                    <a:pt x="5277" y="356"/>
                  </a:lnTo>
                  <a:lnTo>
                    <a:pt x="5285" y="338"/>
                  </a:lnTo>
                  <a:lnTo>
                    <a:pt x="5295" y="322"/>
                  </a:lnTo>
                  <a:lnTo>
                    <a:pt x="5305" y="307"/>
                  </a:lnTo>
                  <a:lnTo>
                    <a:pt x="5316" y="291"/>
                  </a:lnTo>
                  <a:lnTo>
                    <a:pt x="5327" y="277"/>
                  </a:lnTo>
                  <a:lnTo>
                    <a:pt x="5339" y="264"/>
                  </a:lnTo>
                  <a:lnTo>
                    <a:pt x="5352" y="252"/>
                  </a:lnTo>
                  <a:lnTo>
                    <a:pt x="5365" y="240"/>
                  </a:lnTo>
                  <a:lnTo>
                    <a:pt x="5379" y="230"/>
                  </a:lnTo>
                  <a:lnTo>
                    <a:pt x="5390" y="223"/>
                  </a:lnTo>
                  <a:lnTo>
                    <a:pt x="5400" y="216"/>
                  </a:lnTo>
                  <a:lnTo>
                    <a:pt x="5411" y="211"/>
                  </a:lnTo>
                  <a:lnTo>
                    <a:pt x="5422" y="207"/>
                  </a:lnTo>
                  <a:lnTo>
                    <a:pt x="5431" y="202"/>
                  </a:lnTo>
                  <a:lnTo>
                    <a:pt x="5442" y="200"/>
                  </a:lnTo>
                  <a:lnTo>
                    <a:pt x="5452" y="199"/>
                  </a:lnTo>
                  <a:lnTo>
                    <a:pt x="5462" y="198"/>
                  </a:lnTo>
                  <a:lnTo>
                    <a:pt x="5473" y="199"/>
                  </a:lnTo>
                  <a:lnTo>
                    <a:pt x="5484" y="201"/>
                  </a:lnTo>
                  <a:lnTo>
                    <a:pt x="5493" y="204"/>
                  </a:lnTo>
                  <a:lnTo>
                    <a:pt x="5501" y="210"/>
                  </a:lnTo>
                  <a:lnTo>
                    <a:pt x="5508" y="217"/>
                  </a:lnTo>
                  <a:lnTo>
                    <a:pt x="5514" y="226"/>
                  </a:lnTo>
                  <a:lnTo>
                    <a:pt x="5520" y="238"/>
                  </a:lnTo>
                  <a:lnTo>
                    <a:pt x="5524" y="251"/>
                  </a:lnTo>
                  <a:lnTo>
                    <a:pt x="5538" y="208"/>
                  </a:lnTo>
                  <a:lnTo>
                    <a:pt x="5600" y="198"/>
                  </a:lnTo>
                  <a:close/>
                  <a:moveTo>
                    <a:pt x="5463" y="217"/>
                  </a:moveTo>
                  <a:lnTo>
                    <a:pt x="5457" y="218"/>
                  </a:lnTo>
                  <a:lnTo>
                    <a:pt x="5450" y="220"/>
                  </a:lnTo>
                  <a:lnTo>
                    <a:pt x="5443" y="221"/>
                  </a:lnTo>
                  <a:lnTo>
                    <a:pt x="5437" y="224"/>
                  </a:lnTo>
                  <a:lnTo>
                    <a:pt x="5430" y="227"/>
                  </a:lnTo>
                  <a:lnTo>
                    <a:pt x="5424" y="230"/>
                  </a:lnTo>
                  <a:lnTo>
                    <a:pt x="5417" y="236"/>
                  </a:lnTo>
                  <a:lnTo>
                    <a:pt x="5411" y="241"/>
                  </a:lnTo>
                  <a:lnTo>
                    <a:pt x="5401" y="250"/>
                  </a:lnTo>
                  <a:lnTo>
                    <a:pt x="5391" y="259"/>
                  </a:lnTo>
                  <a:lnTo>
                    <a:pt x="5382" y="270"/>
                  </a:lnTo>
                  <a:lnTo>
                    <a:pt x="5374" y="282"/>
                  </a:lnTo>
                  <a:lnTo>
                    <a:pt x="5365" y="294"/>
                  </a:lnTo>
                  <a:lnTo>
                    <a:pt x="5356" y="308"/>
                  </a:lnTo>
                  <a:lnTo>
                    <a:pt x="5349" y="322"/>
                  </a:lnTo>
                  <a:lnTo>
                    <a:pt x="5341" y="337"/>
                  </a:lnTo>
                  <a:lnTo>
                    <a:pt x="5333" y="354"/>
                  </a:lnTo>
                  <a:lnTo>
                    <a:pt x="5328" y="369"/>
                  </a:lnTo>
                  <a:lnTo>
                    <a:pt x="5322" y="384"/>
                  </a:lnTo>
                  <a:lnTo>
                    <a:pt x="5318" y="398"/>
                  </a:lnTo>
                  <a:lnTo>
                    <a:pt x="5315" y="412"/>
                  </a:lnTo>
                  <a:lnTo>
                    <a:pt x="5313" y="427"/>
                  </a:lnTo>
                  <a:lnTo>
                    <a:pt x="5310" y="441"/>
                  </a:lnTo>
                  <a:lnTo>
                    <a:pt x="5310" y="454"/>
                  </a:lnTo>
                  <a:lnTo>
                    <a:pt x="5311" y="466"/>
                  </a:lnTo>
                  <a:lnTo>
                    <a:pt x="5314" y="477"/>
                  </a:lnTo>
                  <a:lnTo>
                    <a:pt x="5318" y="486"/>
                  </a:lnTo>
                  <a:lnTo>
                    <a:pt x="5323" y="495"/>
                  </a:lnTo>
                  <a:lnTo>
                    <a:pt x="5330" y="502"/>
                  </a:lnTo>
                  <a:lnTo>
                    <a:pt x="5338" y="506"/>
                  </a:lnTo>
                  <a:lnTo>
                    <a:pt x="5345" y="508"/>
                  </a:lnTo>
                  <a:lnTo>
                    <a:pt x="5353" y="509"/>
                  </a:lnTo>
                  <a:lnTo>
                    <a:pt x="5364" y="508"/>
                  </a:lnTo>
                  <a:lnTo>
                    <a:pt x="5375" y="506"/>
                  </a:lnTo>
                  <a:lnTo>
                    <a:pt x="5386" y="501"/>
                  </a:lnTo>
                  <a:lnTo>
                    <a:pt x="5397" y="494"/>
                  </a:lnTo>
                  <a:lnTo>
                    <a:pt x="5409" y="485"/>
                  </a:lnTo>
                  <a:lnTo>
                    <a:pt x="5421" y="474"/>
                  </a:lnTo>
                  <a:lnTo>
                    <a:pt x="5433" y="462"/>
                  </a:lnTo>
                  <a:lnTo>
                    <a:pt x="5445" y="448"/>
                  </a:lnTo>
                  <a:lnTo>
                    <a:pt x="5460" y="428"/>
                  </a:lnTo>
                  <a:lnTo>
                    <a:pt x="5473" y="407"/>
                  </a:lnTo>
                  <a:lnTo>
                    <a:pt x="5484" y="386"/>
                  </a:lnTo>
                  <a:lnTo>
                    <a:pt x="5494" y="364"/>
                  </a:lnTo>
                  <a:lnTo>
                    <a:pt x="5501" y="344"/>
                  </a:lnTo>
                  <a:lnTo>
                    <a:pt x="5506" y="322"/>
                  </a:lnTo>
                  <a:lnTo>
                    <a:pt x="5509" y="301"/>
                  </a:lnTo>
                  <a:lnTo>
                    <a:pt x="5510" y="279"/>
                  </a:lnTo>
                  <a:lnTo>
                    <a:pt x="5509" y="264"/>
                  </a:lnTo>
                  <a:lnTo>
                    <a:pt x="5507" y="251"/>
                  </a:lnTo>
                  <a:lnTo>
                    <a:pt x="5505" y="246"/>
                  </a:lnTo>
                  <a:lnTo>
                    <a:pt x="5502" y="241"/>
                  </a:lnTo>
                  <a:lnTo>
                    <a:pt x="5500" y="236"/>
                  </a:lnTo>
                  <a:lnTo>
                    <a:pt x="5497" y="233"/>
                  </a:lnTo>
                  <a:lnTo>
                    <a:pt x="5490" y="226"/>
                  </a:lnTo>
                  <a:lnTo>
                    <a:pt x="5483" y="222"/>
                  </a:lnTo>
                  <a:lnTo>
                    <a:pt x="5473" y="218"/>
                  </a:lnTo>
                  <a:lnTo>
                    <a:pt x="5463" y="217"/>
                  </a:lnTo>
                  <a:close/>
                  <a:moveTo>
                    <a:pt x="5834" y="103"/>
                  </a:moveTo>
                  <a:lnTo>
                    <a:pt x="5805" y="208"/>
                  </a:lnTo>
                  <a:lnTo>
                    <a:pt x="5865" y="208"/>
                  </a:lnTo>
                  <a:lnTo>
                    <a:pt x="5858" y="232"/>
                  </a:lnTo>
                  <a:lnTo>
                    <a:pt x="5798" y="232"/>
                  </a:lnTo>
                  <a:lnTo>
                    <a:pt x="5733" y="457"/>
                  </a:lnTo>
                  <a:lnTo>
                    <a:pt x="5727" y="474"/>
                  </a:lnTo>
                  <a:lnTo>
                    <a:pt x="5724" y="488"/>
                  </a:lnTo>
                  <a:lnTo>
                    <a:pt x="5722" y="497"/>
                  </a:lnTo>
                  <a:lnTo>
                    <a:pt x="5722" y="505"/>
                  </a:lnTo>
                  <a:lnTo>
                    <a:pt x="5723" y="510"/>
                  </a:lnTo>
                  <a:lnTo>
                    <a:pt x="5725" y="515"/>
                  </a:lnTo>
                  <a:lnTo>
                    <a:pt x="5728" y="517"/>
                  </a:lnTo>
                  <a:lnTo>
                    <a:pt x="5732" y="518"/>
                  </a:lnTo>
                  <a:lnTo>
                    <a:pt x="5737" y="517"/>
                  </a:lnTo>
                  <a:lnTo>
                    <a:pt x="5744" y="515"/>
                  </a:lnTo>
                  <a:lnTo>
                    <a:pt x="5750" y="510"/>
                  </a:lnTo>
                  <a:lnTo>
                    <a:pt x="5758" y="505"/>
                  </a:lnTo>
                  <a:lnTo>
                    <a:pt x="5763" y="498"/>
                  </a:lnTo>
                  <a:lnTo>
                    <a:pt x="5772" y="489"/>
                  </a:lnTo>
                  <a:lnTo>
                    <a:pt x="5784" y="476"/>
                  </a:lnTo>
                  <a:lnTo>
                    <a:pt x="5798" y="457"/>
                  </a:lnTo>
                  <a:lnTo>
                    <a:pt x="5811" y="467"/>
                  </a:lnTo>
                  <a:lnTo>
                    <a:pt x="5794" y="491"/>
                  </a:lnTo>
                  <a:lnTo>
                    <a:pt x="5776" y="511"/>
                  </a:lnTo>
                  <a:lnTo>
                    <a:pt x="5769" y="519"/>
                  </a:lnTo>
                  <a:lnTo>
                    <a:pt x="5760" y="527"/>
                  </a:lnTo>
                  <a:lnTo>
                    <a:pt x="5752" y="534"/>
                  </a:lnTo>
                  <a:lnTo>
                    <a:pt x="5745" y="540"/>
                  </a:lnTo>
                  <a:lnTo>
                    <a:pt x="5734" y="546"/>
                  </a:lnTo>
                  <a:lnTo>
                    <a:pt x="5723" y="551"/>
                  </a:lnTo>
                  <a:lnTo>
                    <a:pt x="5712" y="553"/>
                  </a:lnTo>
                  <a:lnTo>
                    <a:pt x="5701" y="554"/>
                  </a:lnTo>
                  <a:lnTo>
                    <a:pt x="5692" y="554"/>
                  </a:lnTo>
                  <a:lnTo>
                    <a:pt x="5686" y="552"/>
                  </a:lnTo>
                  <a:lnTo>
                    <a:pt x="5679" y="549"/>
                  </a:lnTo>
                  <a:lnTo>
                    <a:pt x="5673" y="544"/>
                  </a:lnTo>
                  <a:lnTo>
                    <a:pt x="5668" y="538"/>
                  </a:lnTo>
                  <a:lnTo>
                    <a:pt x="5665" y="531"/>
                  </a:lnTo>
                  <a:lnTo>
                    <a:pt x="5663" y="525"/>
                  </a:lnTo>
                  <a:lnTo>
                    <a:pt x="5663" y="517"/>
                  </a:lnTo>
                  <a:lnTo>
                    <a:pt x="5663" y="505"/>
                  </a:lnTo>
                  <a:lnTo>
                    <a:pt x="5665" y="491"/>
                  </a:lnTo>
                  <a:lnTo>
                    <a:pt x="5669" y="473"/>
                  </a:lnTo>
                  <a:lnTo>
                    <a:pt x="5675" y="454"/>
                  </a:lnTo>
                  <a:lnTo>
                    <a:pt x="5739" y="232"/>
                  </a:lnTo>
                  <a:lnTo>
                    <a:pt x="5681" y="232"/>
                  </a:lnTo>
                  <a:lnTo>
                    <a:pt x="5685" y="216"/>
                  </a:lnTo>
                  <a:lnTo>
                    <a:pt x="5705" y="210"/>
                  </a:lnTo>
                  <a:lnTo>
                    <a:pt x="5724" y="202"/>
                  </a:lnTo>
                  <a:lnTo>
                    <a:pt x="5740" y="192"/>
                  </a:lnTo>
                  <a:lnTo>
                    <a:pt x="5754" y="181"/>
                  </a:lnTo>
                  <a:lnTo>
                    <a:pt x="5762" y="176"/>
                  </a:lnTo>
                  <a:lnTo>
                    <a:pt x="5770" y="168"/>
                  </a:lnTo>
                  <a:lnTo>
                    <a:pt x="5777" y="160"/>
                  </a:lnTo>
                  <a:lnTo>
                    <a:pt x="5785" y="151"/>
                  </a:lnTo>
                  <a:lnTo>
                    <a:pt x="5800" y="129"/>
                  </a:lnTo>
                  <a:lnTo>
                    <a:pt x="5818" y="103"/>
                  </a:lnTo>
                  <a:lnTo>
                    <a:pt x="5834" y="103"/>
                  </a:lnTo>
                  <a:close/>
                  <a:moveTo>
                    <a:pt x="6086" y="0"/>
                  </a:moveTo>
                  <a:lnTo>
                    <a:pt x="5978" y="372"/>
                  </a:lnTo>
                  <a:lnTo>
                    <a:pt x="6011" y="324"/>
                  </a:lnTo>
                  <a:lnTo>
                    <a:pt x="6040" y="285"/>
                  </a:lnTo>
                  <a:lnTo>
                    <a:pt x="6053" y="269"/>
                  </a:lnTo>
                  <a:lnTo>
                    <a:pt x="6065" y="254"/>
                  </a:lnTo>
                  <a:lnTo>
                    <a:pt x="6076" y="242"/>
                  </a:lnTo>
                  <a:lnTo>
                    <a:pt x="6087" y="233"/>
                  </a:lnTo>
                  <a:lnTo>
                    <a:pt x="6097" y="224"/>
                  </a:lnTo>
                  <a:lnTo>
                    <a:pt x="6107" y="217"/>
                  </a:lnTo>
                  <a:lnTo>
                    <a:pt x="6116" y="212"/>
                  </a:lnTo>
                  <a:lnTo>
                    <a:pt x="6125" y="207"/>
                  </a:lnTo>
                  <a:lnTo>
                    <a:pt x="6135" y="203"/>
                  </a:lnTo>
                  <a:lnTo>
                    <a:pt x="6144" y="200"/>
                  </a:lnTo>
                  <a:lnTo>
                    <a:pt x="6153" y="199"/>
                  </a:lnTo>
                  <a:lnTo>
                    <a:pt x="6163" y="198"/>
                  </a:lnTo>
                  <a:lnTo>
                    <a:pt x="6171" y="199"/>
                  </a:lnTo>
                  <a:lnTo>
                    <a:pt x="6179" y="201"/>
                  </a:lnTo>
                  <a:lnTo>
                    <a:pt x="6187" y="205"/>
                  </a:lnTo>
                  <a:lnTo>
                    <a:pt x="6193" y="211"/>
                  </a:lnTo>
                  <a:lnTo>
                    <a:pt x="6199" y="217"/>
                  </a:lnTo>
                  <a:lnTo>
                    <a:pt x="6202" y="225"/>
                  </a:lnTo>
                  <a:lnTo>
                    <a:pt x="6204" y="235"/>
                  </a:lnTo>
                  <a:lnTo>
                    <a:pt x="6205" y="245"/>
                  </a:lnTo>
                  <a:lnTo>
                    <a:pt x="6204" y="258"/>
                  </a:lnTo>
                  <a:lnTo>
                    <a:pt x="6203" y="272"/>
                  </a:lnTo>
                  <a:lnTo>
                    <a:pt x="6199" y="288"/>
                  </a:lnTo>
                  <a:lnTo>
                    <a:pt x="6194" y="306"/>
                  </a:lnTo>
                  <a:lnTo>
                    <a:pt x="6147" y="467"/>
                  </a:lnTo>
                  <a:lnTo>
                    <a:pt x="6141" y="489"/>
                  </a:lnTo>
                  <a:lnTo>
                    <a:pt x="6138" y="498"/>
                  </a:lnTo>
                  <a:lnTo>
                    <a:pt x="6140" y="504"/>
                  </a:lnTo>
                  <a:lnTo>
                    <a:pt x="6142" y="507"/>
                  </a:lnTo>
                  <a:lnTo>
                    <a:pt x="6145" y="510"/>
                  </a:lnTo>
                  <a:lnTo>
                    <a:pt x="6149" y="510"/>
                  </a:lnTo>
                  <a:lnTo>
                    <a:pt x="6155" y="509"/>
                  </a:lnTo>
                  <a:lnTo>
                    <a:pt x="6161" y="506"/>
                  </a:lnTo>
                  <a:lnTo>
                    <a:pt x="6171" y="496"/>
                  </a:lnTo>
                  <a:lnTo>
                    <a:pt x="6182" y="485"/>
                  </a:lnTo>
                  <a:lnTo>
                    <a:pt x="6193" y="473"/>
                  </a:lnTo>
                  <a:lnTo>
                    <a:pt x="6204" y="459"/>
                  </a:lnTo>
                  <a:lnTo>
                    <a:pt x="6216" y="467"/>
                  </a:lnTo>
                  <a:lnTo>
                    <a:pt x="6209" y="477"/>
                  </a:lnTo>
                  <a:lnTo>
                    <a:pt x="6201" y="488"/>
                  </a:lnTo>
                  <a:lnTo>
                    <a:pt x="6191" y="500"/>
                  </a:lnTo>
                  <a:lnTo>
                    <a:pt x="6180" y="511"/>
                  </a:lnTo>
                  <a:lnTo>
                    <a:pt x="6169" y="522"/>
                  </a:lnTo>
                  <a:lnTo>
                    <a:pt x="6158" y="532"/>
                  </a:lnTo>
                  <a:lnTo>
                    <a:pt x="6148" y="539"/>
                  </a:lnTo>
                  <a:lnTo>
                    <a:pt x="6140" y="545"/>
                  </a:lnTo>
                  <a:lnTo>
                    <a:pt x="6132" y="549"/>
                  </a:lnTo>
                  <a:lnTo>
                    <a:pt x="6124" y="552"/>
                  </a:lnTo>
                  <a:lnTo>
                    <a:pt x="6117" y="554"/>
                  </a:lnTo>
                  <a:lnTo>
                    <a:pt x="6110" y="554"/>
                  </a:lnTo>
                  <a:lnTo>
                    <a:pt x="6104" y="554"/>
                  </a:lnTo>
                  <a:lnTo>
                    <a:pt x="6097" y="552"/>
                  </a:lnTo>
                  <a:lnTo>
                    <a:pt x="6092" y="550"/>
                  </a:lnTo>
                  <a:lnTo>
                    <a:pt x="6087" y="545"/>
                  </a:lnTo>
                  <a:lnTo>
                    <a:pt x="6083" y="541"/>
                  </a:lnTo>
                  <a:lnTo>
                    <a:pt x="6080" y="534"/>
                  </a:lnTo>
                  <a:lnTo>
                    <a:pt x="6078" y="529"/>
                  </a:lnTo>
                  <a:lnTo>
                    <a:pt x="6077" y="522"/>
                  </a:lnTo>
                  <a:lnTo>
                    <a:pt x="6078" y="511"/>
                  </a:lnTo>
                  <a:lnTo>
                    <a:pt x="6081" y="497"/>
                  </a:lnTo>
                  <a:lnTo>
                    <a:pt x="6085" y="480"/>
                  </a:lnTo>
                  <a:lnTo>
                    <a:pt x="6092" y="459"/>
                  </a:lnTo>
                  <a:lnTo>
                    <a:pt x="6135" y="306"/>
                  </a:lnTo>
                  <a:lnTo>
                    <a:pt x="6140" y="293"/>
                  </a:lnTo>
                  <a:lnTo>
                    <a:pt x="6142" y="279"/>
                  </a:lnTo>
                  <a:lnTo>
                    <a:pt x="6144" y="270"/>
                  </a:lnTo>
                  <a:lnTo>
                    <a:pt x="6144" y="260"/>
                  </a:lnTo>
                  <a:lnTo>
                    <a:pt x="6144" y="257"/>
                  </a:lnTo>
                  <a:lnTo>
                    <a:pt x="6143" y="253"/>
                  </a:lnTo>
                  <a:lnTo>
                    <a:pt x="6142" y="251"/>
                  </a:lnTo>
                  <a:lnTo>
                    <a:pt x="6140" y="248"/>
                  </a:lnTo>
                  <a:lnTo>
                    <a:pt x="6136" y="246"/>
                  </a:lnTo>
                  <a:lnTo>
                    <a:pt x="6134" y="245"/>
                  </a:lnTo>
                  <a:lnTo>
                    <a:pt x="6130" y="244"/>
                  </a:lnTo>
                  <a:lnTo>
                    <a:pt x="6126" y="244"/>
                  </a:lnTo>
                  <a:lnTo>
                    <a:pt x="6121" y="244"/>
                  </a:lnTo>
                  <a:lnTo>
                    <a:pt x="6114" y="246"/>
                  </a:lnTo>
                  <a:lnTo>
                    <a:pt x="6108" y="248"/>
                  </a:lnTo>
                  <a:lnTo>
                    <a:pt x="6101" y="252"/>
                  </a:lnTo>
                  <a:lnTo>
                    <a:pt x="6087" y="262"/>
                  </a:lnTo>
                  <a:lnTo>
                    <a:pt x="6073" y="275"/>
                  </a:lnTo>
                  <a:lnTo>
                    <a:pt x="6058" y="291"/>
                  </a:lnTo>
                  <a:lnTo>
                    <a:pt x="6041" y="312"/>
                  </a:lnTo>
                  <a:lnTo>
                    <a:pt x="6034" y="322"/>
                  </a:lnTo>
                  <a:lnTo>
                    <a:pt x="6021" y="342"/>
                  </a:lnTo>
                  <a:lnTo>
                    <a:pt x="6003" y="370"/>
                  </a:lnTo>
                  <a:lnTo>
                    <a:pt x="5979" y="408"/>
                  </a:lnTo>
                  <a:lnTo>
                    <a:pt x="5972" y="421"/>
                  </a:lnTo>
                  <a:lnTo>
                    <a:pt x="5965" y="436"/>
                  </a:lnTo>
                  <a:lnTo>
                    <a:pt x="5958" y="450"/>
                  </a:lnTo>
                  <a:lnTo>
                    <a:pt x="5953" y="467"/>
                  </a:lnTo>
                  <a:lnTo>
                    <a:pt x="5929" y="545"/>
                  </a:lnTo>
                  <a:lnTo>
                    <a:pt x="5871" y="545"/>
                  </a:lnTo>
                  <a:lnTo>
                    <a:pt x="5997" y="106"/>
                  </a:lnTo>
                  <a:lnTo>
                    <a:pt x="6011" y="58"/>
                  </a:lnTo>
                  <a:lnTo>
                    <a:pt x="6010" y="54"/>
                  </a:lnTo>
                  <a:lnTo>
                    <a:pt x="6009" y="50"/>
                  </a:lnTo>
                  <a:lnTo>
                    <a:pt x="6006" y="45"/>
                  </a:lnTo>
                  <a:lnTo>
                    <a:pt x="6002" y="41"/>
                  </a:lnTo>
                  <a:lnTo>
                    <a:pt x="5998" y="38"/>
                  </a:lnTo>
                  <a:lnTo>
                    <a:pt x="5993" y="36"/>
                  </a:lnTo>
                  <a:lnTo>
                    <a:pt x="5988" y="33"/>
                  </a:lnTo>
                  <a:lnTo>
                    <a:pt x="5982" y="33"/>
                  </a:lnTo>
                  <a:lnTo>
                    <a:pt x="5974" y="34"/>
                  </a:lnTo>
                  <a:lnTo>
                    <a:pt x="5961" y="36"/>
                  </a:lnTo>
                  <a:lnTo>
                    <a:pt x="5953" y="37"/>
                  </a:lnTo>
                  <a:lnTo>
                    <a:pt x="5953" y="21"/>
                  </a:lnTo>
                  <a:lnTo>
                    <a:pt x="6086" y="0"/>
                  </a:lnTo>
                  <a:close/>
                  <a:moveTo>
                    <a:pt x="6670" y="39"/>
                  </a:moveTo>
                  <a:lnTo>
                    <a:pt x="6675" y="25"/>
                  </a:lnTo>
                  <a:lnTo>
                    <a:pt x="6861" y="25"/>
                  </a:lnTo>
                  <a:lnTo>
                    <a:pt x="6884" y="26"/>
                  </a:lnTo>
                  <a:lnTo>
                    <a:pt x="6906" y="29"/>
                  </a:lnTo>
                  <a:lnTo>
                    <a:pt x="6926" y="33"/>
                  </a:lnTo>
                  <a:lnTo>
                    <a:pt x="6945" y="40"/>
                  </a:lnTo>
                  <a:lnTo>
                    <a:pt x="6954" y="43"/>
                  </a:lnTo>
                  <a:lnTo>
                    <a:pt x="6962" y="47"/>
                  </a:lnTo>
                  <a:lnTo>
                    <a:pt x="6970" y="52"/>
                  </a:lnTo>
                  <a:lnTo>
                    <a:pt x="6976" y="57"/>
                  </a:lnTo>
                  <a:lnTo>
                    <a:pt x="6983" y="63"/>
                  </a:lnTo>
                  <a:lnTo>
                    <a:pt x="6990" y="68"/>
                  </a:lnTo>
                  <a:lnTo>
                    <a:pt x="6995" y="74"/>
                  </a:lnTo>
                  <a:lnTo>
                    <a:pt x="6999" y="80"/>
                  </a:lnTo>
                  <a:lnTo>
                    <a:pt x="7004" y="87"/>
                  </a:lnTo>
                  <a:lnTo>
                    <a:pt x="7008" y="93"/>
                  </a:lnTo>
                  <a:lnTo>
                    <a:pt x="7011" y="100"/>
                  </a:lnTo>
                  <a:lnTo>
                    <a:pt x="7014" y="107"/>
                  </a:lnTo>
                  <a:lnTo>
                    <a:pt x="7016" y="114"/>
                  </a:lnTo>
                  <a:lnTo>
                    <a:pt x="7017" y="122"/>
                  </a:lnTo>
                  <a:lnTo>
                    <a:pt x="7018" y="128"/>
                  </a:lnTo>
                  <a:lnTo>
                    <a:pt x="7018" y="136"/>
                  </a:lnTo>
                  <a:lnTo>
                    <a:pt x="7018" y="147"/>
                  </a:lnTo>
                  <a:lnTo>
                    <a:pt x="7016" y="158"/>
                  </a:lnTo>
                  <a:lnTo>
                    <a:pt x="7014" y="168"/>
                  </a:lnTo>
                  <a:lnTo>
                    <a:pt x="7010" y="178"/>
                  </a:lnTo>
                  <a:lnTo>
                    <a:pt x="7005" y="188"/>
                  </a:lnTo>
                  <a:lnTo>
                    <a:pt x="6999" y="198"/>
                  </a:lnTo>
                  <a:lnTo>
                    <a:pt x="6993" y="208"/>
                  </a:lnTo>
                  <a:lnTo>
                    <a:pt x="6985" y="216"/>
                  </a:lnTo>
                  <a:lnTo>
                    <a:pt x="6976" y="225"/>
                  </a:lnTo>
                  <a:lnTo>
                    <a:pt x="6967" y="234"/>
                  </a:lnTo>
                  <a:lnTo>
                    <a:pt x="6956" y="241"/>
                  </a:lnTo>
                  <a:lnTo>
                    <a:pt x="6943" y="248"/>
                  </a:lnTo>
                  <a:lnTo>
                    <a:pt x="6928" y="254"/>
                  </a:lnTo>
                  <a:lnTo>
                    <a:pt x="6913" y="260"/>
                  </a:lnTo>
                  <a:lnTo>
                    <a:pt x="6897" y="265"/>
                  </a:lnTo>
                  <a:lnTo>
                    <a:pt x="6879" y="270"/>
                  </a:lnTo>
                  <a:lnTo>
                    <a:pt x="6891" y="274"/>
                  </a:lnTo>
                  <a:lnTo>
                    <a:pt x="6901" y="279"/>
                  </a:lnTo>
                  <a:lnTo>
                    <a:pt x="6912" y="285"/>
                  </a:lnTo>
                  <a:lnTo>
                    <a:pt x="6921" y="290"/>
                  </a:lnTo>
                  <a:lnTo>
                    <a:pt x="6928" y="297"/>
                  </a:lnTo>
                  <a:lnTo>
                    <a:pt x="6936" y="303"/>
                  </a:lnTo>
                  <a:lnTo>
                    <a:pt x="6944" y="310"/>
                  </a:lnTo>
                  <a:lnTo>
                    <a:pt x="6949" y="317"/>
                  </a:lnTo>
                  <a:lnTo>
                    <a:pt x="6955" y="324"/>
                  </a:lnTo>
                  <a:lnTo>
                    <a:pt x="6959" y="332"/>
                  </a:lnTo>
                  <a:lnTo>
                    <a:pt x="6962" y="339"/>
                  </a:lnTo>
                  <a:lnTo>
                    <a:pt x="6966" y="347"/>
                  </a:lnTo>
                  <a:lnTo>
                    <a:pt x="6969" y="356"/>
                  </a:lnTo>
                  <a:lnTo>
                    <a:pt x="6970" y="363"/>
                  </a:lnTo>
                  <a:lnTo>
                    <a:pt x="6971" y="372"/>
                  </a:lnTo>
                  <a:lnTo>
                    <a:pt x="6971" y="381"/>
                  </a:lnTo>
                  <a:lnTo>
                    <a:pt x="6971" y="391"/>
                  </a:lnTo>
                  <a:lnTo>
                    <a:pt x="6970" y="400"/>
                  </a:lnTo>
                  <a:lnTo>
                    <a:pt x="6969" y="409"/>
                  </a:lnTo>
                  <a:lnTo>
                    <a:pt x="6967" y="419"/>
                  </a:lnTo>
                  <a:lnTo>
                    <a:pt x="6963" y="428"/>
                  </a:lnTo>
                  <a:lnTo>
                    <a:pt x="6960" y="437"/>
                  </a:lnTo>
                  <a:lnTo>
                    <a:pt x="6956" y="446"/>
                  </a:lnTo>
                  <a:lnTo>
                    <a:pt x="6951" y="455"/>
                  </a:lnTo>
                  <a:lnTo>
                    <a:pt x="6946" y="464"/>
                  </a:lnTo>
                  <a:lnTo>
                    <a:pt x="6940" y="471"/>
                  </a:lnTo>
                  <a:lnTo>
                    <a:pt x="6935" y="479"/>
                  </a:lnTo>
                  <a:lnTo>
                    <a:pt x="6928" y="486"/>
                  </a:lnTo>
                  <a:lnTo>
                    <a:pt x="6922" y="493"/>
                  </a:lnTo>
                  <a:lnTo>
                    <a:pt x="6915" y="500"/>
                  </a:lnTo>
                  <a:lnTo>
                    <a:pt x="6908" y="505"/>
                  </a:lnTo>
                  <a:lnTo>
                    <a:pt x="6900" y="509"/>
                  </a:lnTo>
                  <a:lnTo>
                    <a:pt x="6884" y="519"/>
                  </a:lnTo>
                  <a:lnTo>
                    <a:pt x="6865" y="527"/>
                  </a:lnTo>
                  <a:lnTo>
                    <a:pt x="6846" y="533"/>
                  </a:lnTo>
                  <a:lnTo>
                    <a:pt x="6825" y="539"/>
                  </a:lnTo>
                  <a:lnTo>
                    <a:pt x="6806" y="541"/>
                  </a:lnTo>
                  <a:lnTo>
                    <a:pt x="6784" y="543"/>
                  </a:lnTo>
                  <a:lnTo>
                    <a:pt x="6757" y="544"/>
                  </a:lnTo>
                  <a:lnTo>
                    <a:pt x="6727" y="545"/>
                  </a:lnTo>
                  <a:lnTo>
                    <a:pt x="6536" y="545"/>
                  </a:lnTo>
                  <a:lnTo>
                    <a:pt x="6540" y="531"/>
                  </a:lnTo>
                  <a:lnTo>
                    <a:pt x="6554" y="530"/>
                  </a:lnTo>
                  <a:lnTo>
                    <a:pt x="6565" y="529"/>
                  </a:lnTo>
                  <a:lnTo>
                    <a:pt x="6575" y="528"/>
                  </a:lnTo>
                  <a:lnTo>
                    <a:pt x="6581" y="526"/>
                  </a:lnTo>
                  <a:lnTo>
                    <a:pt x="6588" y="521"/>
                  </a:lnTo>
                  <a:lnTo>
                    <a:pt x="6595" y="517"/>
                  </a:lnTo>
                  <a:lnTo>
                    <a:pt x="6599" y="513"/>
                  </a:lnTo>
                  <a:lnTo>
                    <a:pt x="6603" y="508"/>
                  </a:lnTo>
                  <a:lnTo>
                    <a:pt x="6608" y="498"/>
                  </a:lnTo>
                  <a:lnTo>
                    <a:pt x="6614" y="484"/>
                  </a:lnTo>
                  <a:lnTo>
                    <a:pt x="6621" y="465"/>
                  </a:lnTo>
                  <a:lnTo>
                    <a:pt x="6627" y="441"/>
                  </a:lnTo>
                  <a:lnTo>
                    <a:pt x="6721" y="126"/>
                  </a:lnTo>
                  <a:lnTo>
                    <a:pt x="6727" y="107"/>
                  </a:lnTo>
                  <a:lnTo>
                    <a:pt x="6730" y="92"/>
                  </a:lnTo>
                  <a:lnTo>
                    <a:pt x="6732" y="80"/>
                  </a:lnTo>
                  <a:lnTo>
                    <a:pt x="6733" y="70"/>
                  </a:lnTo>
                  <a:lnTo>
                    <a:pt x="6732" y="64"/>
                  </a:lnTo>
                  <a:lnTo>
                    <a:pt x="6730" y="57"/>
                  </a:lnTo>
                  <a:lnTo>
                    <a:pt x="6727" y="52"/>
                  </a:lnTo>
                  <a:lnTo>
                    <a:pt x="6722" y="47"/>
                  </a:lnTo>
                  <a:lnTo>
                    <a:pt x="6716" y="44"/>
                  </a:lnTo>
                  <a:lnTo>
                    <a:pt x="6707" y="42"/>
                  </a:lnTo>
                  <a:lnTo>
                    <a:pt x="6696" y="40"/>
                  </a:lnTo>
                  <a:lnTo>
                    <a:pt x="6682" y="40"/>
                  </a:lnTo>
                  <a:lnTo>
                    <a:pt x="6675" y="40"/>
                  </a:lnTo>
                  <a:lnTo>
                    <a:pt x="6670" y="39"/>
                  </a:lnTo>
                  <a:close/>
                  <a:moveTo>
                    <a:pt x="6747" y="256"/>
                  </a:moveTo>
                  <a:lnTo>
                    <a:pt x="6759" y="256"/>
                  </a:lnTo>
                  <a:lnTo>
                    <a:pt x="6769" y="256"/>
                  </a:lnTo>
                  <a:lnTo>
                    <a:pt x="6778" y="256"/>
                  </a:lnTo>
                  <a:lnTo>
                    <a:pt x="6784" y="256"/>
                  </a:lnTo>
                  <a:lnTo>
                    <a:pt x="6803" y="256"/>
                  </a:lnTo>
                  <a:lnTo>
                    <a:pt x="6822" y="253"/>
                  </a:lnTo>
                  <a:lnTo>
                    <a:pt x="6838" y="251"/>
                  </a:lnTo>
                  <a:lnTo>
                    <a:pt x="6853" y="247"/>
                  </a:lnTo>
                  <a:lnTo>
                    <a:pt x="6867" y="242"/>
                  </a:lnTo>
                  <a:lnTo>
                    <a:pt x="6880" y="236"/>
                  </a:lnTo>
                  <a:lnTo>
                    <a:pt x="6892" y="229"/>
                  </a:lnTo>
                  <a:lnTo>
                    <a:pt x="6903" y="221"/>
                  </a:lnTo>
                  <a:lnTo>
                    <a:pt x="6912" y="212"/>
                  </a:lnTo>
                  <a:lnTo>
                    <a:pt x="6920" y="202"/>
                  </a:lnTo>
                  <a:lnTo>
                    <a:pt x="6926" y="192"/>
                  </a:lnTo>
                  <a:lnTo>
                    <a:pt x="6932" y="183"/>
                  </a:lnTo>
                  <a:lnTo>
                    <a:pt x="6936" y="171"/>
                  </a:lnTo>
                  <a:lnTo>
                    <a:pt x="6939" y="160"/>
                  </a:lnTo>
                  <a:lnTo>
                    <a:pt x="6942" y="147"/>
                  </a:lnTo>
                  <a:lnTo>
                    <a:pt x="6942" y="135"/>
                  </a:lnTo>
                  <a:lnTo>
                    <a:pt x="6942" y="125"/>
                  </a:lnTo>
                  <a:lnTo>
                    <a:pt x="6940" y="115"/>
                  </a:lnTo>
                  <a:lnTo>
                    <a:pt x="6938" y="107"/>
                  </a:lnTo>
                  <a:lnTo>
                    <a:pt x="6936" y="99"/>
                  </a:lnTo>
                  <a:lnTo>
                    <a:pt x="6933" y="92"/>
                  </a:lnTo>
                  <a:lnTo>
                    <a:pt x="6928" y="85"/>
                  </a:lnTo>
                  <a:lnTo>
                    <a:pt x="6924" y="78"/>
                  </a:lnTo>
                  <a:lnTo>
                    <a:pt x="6918" y="73"/>
                  </a:lnTo>
                  <a:lnTo>
                    <a:pt x="6912" y="67"/>
                  </a:lnTo>
                  <a:lnTo>
                    <a:pt x="6904" y="63"/>
                  </a:lnTo>
                  <a:lnTo>
                    <a:pt x="6896" y="59"/>
                  </a:lnTo>
                  <a:lnTo>
                    <a:pt x="6887" y="56"/>
                  </a:lnTo>
                  <a:lnTo>
                    <a:pt x="6877" y="54"/>
                  </a:lnTo>
                  <a:lnTo>
                    <a:pt x="6866" y="52"/>
                  </a:lnTo>
                  <a:lnTo>
                    <a:pt x="6854" y="51"/>
                  </a:lnTo>
                  <a:lnTo>
                    <a:pt x="6842" y="51"/>
                  </a:lnTo>
                  <a:lnTo>
                    <a:pt x="6835" y="51"/>
                  </a:lnTo>
                  <a:lnTo>
                    <a:pt x="6826" y="52"/>
                  </a:lnTo>
                  <a:lnTo>
                    <a:pt x="6817" y="53"/>
                  </a:lnTo>
                  <a:lnTo>
                    <a:pt x="6806" y="55"/>
                  </a:lnTo>
                  <a:lnTo>
                    <a:pt x="6747" y="256"/>
                  </a:lnTo>
                  <a:close/>
                  <a:moveTo>
                    <a:pt x="6672" y="511"/>
                  </a:moveTo>
                  <a:lnTo>
                    <a:pt x="6692" y="514"/>
                  </a:lnTo>
                  <a:lnTo>
                    <a:pt x="6709" y="516"/>
                  </a:lnTo>
                  <a:lnTo>
                    <a:pt x="6724" y="516"/>
                  </a:lnTo>
                  <a:lnTo>
                    <a:pt x="6737" y="517"/>
                  </a:lnTo>
                  <a:lnTo>
                    <a:pt x="6752" y="516"/>
                  </a:lnTo>
                  <a:lnTo>
                    <a:pt x="6766" y="515"/>
                  </a:lnTo>
                  <a:lnTo>
                    <a:pt x="6780" y="511"/>
                  </a:lnTo>
                  <a:lnTo>
                    <a:pt x="6793" y="507"/>
                  </a:lnTo>
                  <a:lnTo>
                    <a:pt x="6806" y="503"/>
                  </a:lnTo>
                  <a:lnTo>
                    <a:pt x="6819" y="496"/>
                  </a:lnTo>
                  <a:lnTo>
                    <a:pt x="6831" y="489"/>
                  </a:lnTo>
                  <a:lnTo>
                    <a:pt x="6843" y="481"/>
                  </a:lnTo>
                  <a:lnTo>
                    <a:pt x="6854" y="471"/>
                  </a:lnTo>
                  <a:lnTo>
                    <a:pt x="6863" y="461"/>
                  </a:lnTo>
                  <a:lnTo>
                    <a:pt x="6872" y="449"/>
                  </a:lnTo>
                  <a:lnTo>
                    <a:pt x="6878" y="439"/>
                  </a:lnTo>
                  <a:lnTo>
                    <a:pt x="6883" y="425"/>
                  </a:lnTo>
                  <a:lnTo>
                    <a:pt x="6887" y="412"/>
                  </a:lnTo>
                  <a:lnTo>
                    <a:pt x="6889" y="398"/>
                  </a:lnTo>
                  <a:lnTo>
                    <a:pt x="6889" y="383"/>
                  </a:lnTo>
                  <a:lnTo>
                    <a:pt x="6889" y="371"/>
                  </a:lnTo>
                  <a:lnTo>
                    <a:pt x="6888" y="360"/>
                  </a:lnTo>
                  <a:lnTo>
                    <a:pt x="6886" y="350"/>
                  </a:lnTo>
                  <a:lnTo>
                    <a:pt x="6883" y="340"/>
                  </a:lnTo>
                  <a:lnTo>
                    <a:pt x="6878" y="332"/>
                  </a:lnTo>
                  <a:lnTo>
                    <a:pt x="6874" y="324"/>
                  </a:lnTo>
                  <a:lnTo>
                    <a:pt x="6867" y="317"/>
                  </a:lnTo>
                  <a:lnTo>
                    <a:pt x="6861" y="309"/>
                  </a:lnTo>
                  <a:lnTo>
                    <a:pt x="6853" y="302"/>
                  </a:lnTo>
                  <a:lnTo>
                    <a:pt x="6844" y="298"/>
                  </a:lnTo>
                  <a:lnTo>
                    <a:pt x="6835" y="293"/>
                  </a:lnTo>
                  <a:lnTo>
                    <a:pt x="6824" y="289"/>
                  </a:lnTo>
                  <a:lnTo>
                    <a:pt x="6812" y="286"/>
                  </a:lnTo>
                  <a:lnTo>
                    <a:pt x="6799" y="284"/>
                  </a:lnTo>
                  <a:lnTo>
                    <a:pt x="6784" y="283"/>
                  </a:lnTo>
                  <a:lnTo>
                    <a:pt x="6769" y="283"/>
                  </a:lnTo>
                  <a:lnTo>
                    <a:pt x="6755" y="283"/>
                  </a:lnTo>
                  <a:lnTo>
                    <a:pt x="6739" y="284"/>
                  </a:lnTo>
                  <a:lnTo>
                    <a:pt x="6672" y="511"/>
                  </a:lnTo>
                  <a:close/>
                  <a:moveTo>
                    <a:pt x="7411" y="208"/>
                  </a:moveTo>
                  <a:lnTo>
                    <a:pt x="7344" y="435"/>
                  </a:lnTo>
                  <a:lnTo>
                    <a:pt x="7338" y="459"/>
                  </a:lnTo>
                  <a:lnTo>
                    <a:pt x="7332" y="478"/>
                  </a:lnTo>
                  <a:lnTo>
                    <a:pt x="7330" y="491"/>
                  </a:lnTo>
                  <a:lnTo>
                    <a:pt x="7329" y="501"/>
                  </a:lnTo>
                  <a:lnTo>
                    <a:pt x="7330" y="506"/>
                  </a:lnTo>
                  <a:lnTo>
                    <a:pt x="7331" y="510"/>
                  </a:lnTo>
                  <a:lnTo>
                    <a:pt x="7334" y="513"/>
                  </a:lnTo>
                  <a:lnTo>
                    <a:pt x="7339" y="514"/>
                  </a:lnTo>
                  <a:lnTo>
                    <a:pt x="7342" y="514"/>
                  </a:lnTo>
                  <a:lnTo>
                    <a:pt x="7345" y="513"/>
                  </a:lnTo>
                  <a:lnTo>
                    <a:pt x="7348" y="510"/>
                  </a:lnTo>
                  <a:lnTo>
                    <a:pt x="7353" y="507"/>
                  </a:lnTo>
                  <a:lnTo>
                    <a:pt x="7358" y="503"/>
                  </a:lnTo>
                  <a:lnTo>
                    <a:pt x="7366" y="493"/>
                  </a:lnTo>
                  <a:lnTo>
                    <a:pt x="7378" y="479"/>
                  </a:lnTo>
                  <a:lnTo>
                    <a:pt x="7392" y="460"/>
                  </a:lnTo>
                  <a:lnTo>
                    <a:pt x="7404" y="469"/>
                  </a:lnTo>
                  <a:lnTo>
                    <a:pt x="7389" y="492"/>
                  </a:lnTo>
                  <a:lnTo>
                    <a:pt x="7374" y="510"/>
                  </a:lnTo>
                  <a:lnTo>
                    <a:pt x="7365" y="519"/>
                  </a:lnTo>
                  <a:lnTo>
                    <a:pt x="7357" y="527"/>
                  </a:lnTo>
                  <a:lnTo>
                    <a:pt x="7350" y="533"/>
                  </a:lnTo>
                  <a:lnTo>
                    <a:pt x="7342" y="540"/>
                  </a:lnTo>
                  <a:lnTo>
                    <a:pt x="7331" y="546"/>
                  </a:lnTo>
                  <a:lnTo>
                    <a:pt x="7321" y="551"/>
                  </a:lnTo>
                  <a:lnTo>
                    <a:pt x="7310" y="553"/>
                  </a:lnTo>
                  <a:lnTo>
                    <a:pt x="7300" y="554"/>
                  </a:lnTo>
                  <a:lnTo>
                    <a:pt x="7294" y="554"/>
                  </a:lnTo>
                  <a:lnTo>
                    <a:pt x="7287" y="552"/>
                  </a:lnTo>
                  <a:lnTo>
                    <a:pt x="7282" y="550"/>
                  </a:lnTo>
                  <a:lnTo>
                    <a:pt x="7278" y="546"/>
                  </a:lnTo>
                  <a:lnTo>
                    <a:pt x="7274" y="541"/>
                  </a:lnTo>
                  <a:lnTo>
                    <a:pt x="7271" y="537"/>
                  </a:lnTo>
                  <a:lnTo>
                    <a:pt x="7270" y="530"/>
                  </a:lnTo>
                  <a:lnTo>
                    <a:pt x="7269" y="523"/>
                  </a:lnTo>
                  <a:lnTo>
                    <a:pt x="7269" y="517"/>
                  </a:lnTo>
                  <a:lnTo>
                    <a:pt x="7270" y="509"/>
                  </a:lnTo>
                  <a:lnTo>
                    <a:pt x="7272" y="500"/>
                  </a:lnTo>
                  <a:lnTo>
                    <a:pt x="7274" y="490"/>
                  </a:lnTo>
                  <a:lnTo>
                    <a:pt x="7279" y="471"/>
                  </a:lnTo>
                  <a:lnTo>
                    <a:pt x="7286" y="444"/>
                  </a:lnTo>
                  <a:lnTo>
                    <a:pt x="7296" y="409"/>
                  </a:lnTo>
                  <a:lnTo>
                    <a:pt x="7309" y="366"/>
                  </a:lnTo>
                  <a:lnTo>
                    <a:pt x="7293" y="392"/>
                  </a:lnTo>
                  <a:lnTo>
                    <a:pt x="7278" y="416"/>
                  </a:lnTo>
                  <a:lnTo>
                    <a:pt x="7263" y="436"/>
                  </a:lnTo>
                  <a:lnTo>
                    <a:pt x="7249" y="456"/>
                  </a:lnTo>
                  <a:lnTo>
                    <a:pt x="7236" y="473"/>
                  </a:lnTo>
                  <a:lnTo>
                    <a:pt x="7223" y="489"/>
                  </a:lnTo>
                  <a:lnTo>
                    <a:pt x="7211" y="503"/>
                  </a:lnTo>
                  <a:lnTo>
                    <a:pt x="7200" y="514"/>
                  </a:lnTo>
                  <a:lnTo>
                    <a:pt x="7189" y="523"/>
                  </a:lnTo>
                  <a:lnTo>
                    <a:pt x="7178" y="531"/>
                  </a:lnTo>
                  <a:lnTo>
                    <a:pt x="7167" y="539"/>
                  </a:lnTo>
                  <a:lnTo>
                    <a:pt x="7158" y="544"/>
                  </a:lnTo>
                  <a:lnTo>
                    <a:pt x="7147" y="549"/>
                  </a:lnTo>
                  <a:lnTo>
                    <a:pt x="7137" y="552"/>
                  </a:lnTo>
                  <a:lnTo>
                    <a:pt x="7127" y="554"/>
                  </a:lnTo>
                  <a:lnTo>
                    <a:pt x="7118" y="554"/>
                  </a:lnTo>
                  <a:lnTo>
                    <a:pt x="7110" y="554"/>
                  </a:lnTo>
                  <a:lnTo>
                    <a:pt x="7102" y="551"/>
                  </a:lnTo>
                  <a:lnTo>
                    <a:pt x="7094" y="547"/>
                  </a:lnTo>
                  <a:lnTo>
                    <a:pt x="7088" y="542"/>
                  </a:lnTo>
                  <a:lnTo>
                    <a:pt x="7082" y="535"/>
                  </a:lnTo>
                  <a:lnTo>
                    <a:pt x="7079" y="528"/>
                  </a:lnTo>
                  <a:lnTo>
                    <a:pt x="7077" y="520"/>
                  </a:lnTo>
                  <a:lnTo>
                    <a:pt x="7076" y="510"/>
                  </a:lnTo>
                  <a:lnTo>
                    <a:pt x="7077" y="494"/>
                  </a:lnTo>
                  <a:lnTo>
                    <a:pt x="7080" y="474"/>
                  </a:lnTo>
                  <a:lnTo>
                    <a:pt x="7086" y="450"/>
                  </a:lnTo>
                  <a:lnTo>
                    <a:pt x="7092" y="422"/>
                  </a:lnTo>
                  <a:lnTo>
                    <a:pt x="7126" y="305"/>
                  </a:lnTo>
                  <a:lnTo>
                    <a:pt x="7131" y="285"/>
                  </a:lnTo>
                  <a:lnTo>
                    <a:pt x="7136" y="270"/>
                  </a:lnTo>
                  <a:lnTo>
                    <a:pt x="7138" y="259"/>
                  </a:lnTo>
                  <a:lnTo>
                    <a:pt x="7138" y="251"/>
                  </a:lnTo>
                  <a:lnTo>
                    <a:pt x="7138" y="247"/>
                  </a:lnTo>
                  <a:lnTo>
                    <a:pt x="7135" y="244"/>
                  </a:lnTo>
                  <a:lnTo>
                    <a:pt x="7131" y="241"/>
                  </a:lnTo>
                  <a:lnTo>
                    <a:pt x="7128" y="240"/>
                  </a:lnTo>
                  <a:lnTo>
                    <a:pt x="7124" y="240"/>
                  </a:lnTo>
                  <a:lnTo>
                    <a:pt x="7120" y="241"/>
                  </a:lnTo>
                  <a:lnTo>
                    <a:pt x="7116" y="244"/>
                  </a:lnTo>
                  <a:lnTo>
                    <a:pt x="7112" y="246"/>
                  </a:lnTo>
                  <a:lnTo>
                    <a:pt x="7106" y="251"/>
                  </a:lnTo>
                  <a:lnTo>
                    <a:pt x="7099" y="260"/>
                  </a:lnTo>
                  <a:lnTo>
                    <a:pt x="7089" y="272"/>
                  </a:lnTo>
                  <a:lnTo>
                    <a:pt x="7076" y="288"/>
                  </a:lnTo>
                  <a:lnTo>
                    <a:pt x="7064" y="279"/>
                  </a:lnTo>
                  <a:lnTo>
                    <a:pt x="7078" y="259"/>
                  </a:lnTo>
                  <a:lnTo>
                    <a:pt x="7093" y="241"/>
                  </a:lnTo>
                  <a:lnTo>
                    <a:pt x="7101" y="234"/>
                  </a:lnTo>
                  <a:lnTo>
                    <a:pt x="7108" y="226"/>
                  </a:lnTo>
                  <a:lnTo>
                    <a:pt x="7116" y="220"/>
                  </a:lnTo>
                  <a:lnTo>
                    <a:pt x="7125" y="214"/>
                  </a:lnTo>
                  <a:lnTo>
                    <a:pt x="7137" y="208"/>
                  </a:lnTo>
                  <a:lnTo>
                    <a:pt x="7148" y="202"/>
                  </a:lnTo>
                  <a:lnTo>
                    <a:pt x="7160" y="199"/>
                  </a:lnTo>
                  <a:lnTo>
                    <a:pt x="7170" y="198"/>
                  </a:lnTo>
                  <a:lnTo>
                    <a:pt x="7177" y="199"/>
                  </a:lnTo>
                  <a:lnTo>
                    <a:pt x="7183" y="200"/>
                  </a:lnTo>
                  <a:lnTo>
                    <a:pt x="7188" y="203"/>
                  </a:lnTo>
                  <a:lnTo>
                    <a:pt x="7194" y="207"/>
                  </a:lnTo>
                  <a:lnTo>
                    <a:pt x="7197" y="212"/>
                  </a:lnTo>
                  <a:lnTo>
                    <a:pt x="7200" y="217"/>
                  </a:lnTo>
                  <a:lnTo>
                    <a:pt x="7201" y="223"/>
                  </a:lnTo>
                  <a:lnTo>
                    <a:pt x="7202" y="230"/>
                  </a:lnTo>
                  <a:lnTo>
                    <a:pt x="7201" y="242"/>
                  </a:lnTo>
                  <a:lnTo>
                    <a:pt x="7198" y="259"/>
                  </a:lnTo>
                  <a:lnTo>
                    <a:pt x="7194" y="279"/>
                  </a:lnTo>
                  <a:lnTo>
                    <a:pt x="7187" y="305"/>
                  </a:lnTo>
                  <a:lnTo>
                    <a:pt x="7151" y="428"/>
                  </a:lnTo>
                  <a:lnTo>
                    <a:pt x="7144" y="450"/>
                  </a:lnTo>
                  <a:lnTo>
                    <a:pt x="7139" y="469"/>
                  </a:lnTo>
                  <a:lnTo>
                    <a:pt x="7137" y="483"/>
                  </a:lnTo>
                  <a:lnTo>
                    <a:pt x="7136" y="492"/>
                  </a:lnTo>
                  <a:lnTo>
                    <a:pt x="7136" y="495"/>
                  </a:lnTo>
                  <a:lnTo>
                    <a:pt x="7137" y="498"/>
                  </a:lnTo>
                  <a:lnTo>
                    <a:pt x="7138" y="502"/>
                  </a:lnTo>
                  <a:lnTo>
                    <a:pt x="7140" y="504"/>
                  </a:lnTo>
                  <a:lnTo>
                    <a:pt x="7143" y="506"/>
                  </a:lnTo>
                  <a:lnTo>
                    <a:pt x="7146" y="507"/>
                  </a:lnTo>
                  <a:lnTo>
                    <a:pt x="7150" y="508"/>
                  </a:lnTo>
                  <a:lnTo>
                    <a:pt x="7153" y="508"/>
                  </a:lnTo>
                  <a:lnTo>
                    <a:pt x="7160" y="507"/>
                  </a:lnTo>
                  <a:lnTo>
                    <a:pt x="7168" y="505"/>
                  </a:lnTo>
                  <a:lnTo>
                    <a:pt x="7177" y="501"/>
                  </a:lnTo>
                  <a:lnTo>
                    <a:pt x="7186" y="495"/>
                  </a:lnTo>
                  <a:lnTo>
                    <a:pt x="7198" y="488"/>
                  </a:lnTo>
                  <a:lnTo>
                    <a:pt x="7210" y="476"/>
                  </a:lnTo>
                  <a:lnTo>
                    <a:pt x="7224" y="459"/>
                  </a:lnTo>
                  <a:lnTo>
                    <a:pt x="7240" y="440"/>
                  </a:lnTo>
                  <a:lnTo>
                    <a:pt x="7257" y="418"/>
                  </a:lnTo>
                  <a:lnTo>
                    <a:pt x="7272" y="397"/>
                  </a:lnTo>
                  <a:lnTo>
                    <a:pt x="7285" y="378"/>
                  </a:lnTo>
                  <a:lnTo>
                    <a:pt x="7297" y="358"/>
                  </a:lnTo>
                  <a:lnTo>
                    <a:pt x="7308" y="336"/>
                  </a:lnTo>
                  <a:lnTo>
                    <a:pt x="7320" y="308"/>
                  </a:lnTo>
                  <a:lnTo>
                    <a:pt x="7332" y="275"/>
                  </a:lnTo>
                  <a:lnTo>
                    <a:pt x="7344" y="236"/>
                  </a:lnTo>
                  <a:lnTo>
                    <a:pt x="7353" y="208"/>
                  </a:lnTo>
                  <a:lnTo>
                    <a:pt x="7411" y="208"/>
                  </a:lnTo>
                  <a:close/>
                  <a:moveTo>
                    <a:pt x="7726" y="198"/>
                  </a:moveTo>
                  <a:lnTo>
                    <a:pt x="7702" y="315"/>
                  </a:lnTo>
                  <a:lnTo>
                    <a:pt x="7688" y="315"/>
                  </a:lnTo>
                  <a:lnTo>
                    <a:pt x="7687" y="303"/>
                  </a:lnTo>
                  <a:lnTo>
                    <a:pt x="7686" y="291"/>
                  </a:lnTo>
                  <a:lnTo>
                    <a:pt x="7683" y="281"/>
                  </a:lnTo>
                  <a:lnTo>
                    <a:pt x="7681" y="271"/>
                  </a:lnTo>
                  <a:lnTo>
                    <a:pt x="7678" y="262"/>
                  </a:lnTo>
                  <a:lnTo>
                    <a:pt x="7675" y="254"/>
                  </a:lnTo>
                  <a:lnTo>
                    <a:pt x="7670" y="247"/>
                  </a:lnTo>
                  <a:lnTo>
                    <a:pt x="7666" y="241"/>
                  </a:lnTo>
                  <a:lnTo>
                    <a:pt x="7661" y="236"/>
                  </a:lnTo>
                  <a:lnTo>
                    <a:pt x="7655" y="230"/>
                  </a:lnTo>
                  <a:lnTo>
                    <a:pt x="7650" y="226"/>
                  </a:lnTo>
                  <a:lnTo>
                    <a:pt x="7644" y="223"/>
                  </a:lnTo>
                  <a:lnTo>
                    <a:pt x="7638" y="221"/>
                  </a:lnTo>
                  <a:lnTo>
                    <a:pt x="7631" y="218"/>
                  </a:lnTo>
                  <a:lnTo>
                    <a:pt x="7623" y="217"/>
                  </a:lnTo>
                  <a:lnTo>
                    <a:pt x="7617" y="217"/>
                  </a:lnTo>
                  <a:lnTo>
                    <a:pt x="7605" y="218"/>
                  </a:lnTo>
                  <a:lnTo>
                    <a:pt x="7595" y="221"/>
                  </a:lnTo>
                  <a:lnTo>
                    <a:pt x="7586" y="225"/>
                  </a:lnTo>
                  <a:lnTo>
                    <a:pt x="7579" y="230"/>
                  </a:lnTo>
                  <a:lnTo>
                    <a:pt x="7572" y="237"/>
                  </a:lnTo>
                  <a:lnTo>
                    <a:pt x="7568" y="245"/>
                  </a:lnTo>
                  <a:lnTo>
                    <a:pt x="7566" y="253"/>
                  </a:lnTo>
                  <a:lnTo>
                    <a:pt x="7565" y="262"/>
                  </a:lnTo>
                  <a:lnTo>
                    <a:pt x="7565" y="269"/>
                  </a:lnTo>
                  <a:lnTo>
                    <a:pt x="7566" y="274"/>
                  </a:lnTo>
                  <a:lnTo>
                    <a:pt x="7568" y="281"/>
                  </a:lnTo>
                  <a:lnTo>
                    <a:pt x="7570" y="286"/>
                  </a:lnTo>
                  <a:lnTo>
                    <a:pt x="7574" y="293"/>
                  </a:lnTo>
                  <a:lnTo>
                    <a:pt x="7579" y="300"/>
                  </a:lnTo>
                  <a:lnTo>
                    <a:pt x="7586" y="309"/>
                  </a:lnTo>
                  <a:lnTo>
                    <a:pt x="7595" y="319"/>
                  </a:lnTo>
                  <a:lnTo>
                    <a:pt x="7617" y="344"/>
                  </a:lnTo>
                  <a:lnTo>
                    <a:pt x="7635" y="367"/>
                  </a:lnTo>
                  <a:lnTo>
                    <a:pt x="7650" y="385"/>
                  </a:lnTo>
                  <a:lnTo>
                    <a:pt x="7659" y="400"/>
                  </a:lnTo>
                  <a:lnTo>
                    <a:pt x="7666" y="415"/>
                  </a:lnTo>
                  <a:lnTo>
                    <a:pt x="7670" y="428"/>
                  </a:lnTo>
                  <a:lnTo>
                    <a:pt x="7673" y="440"/>
                  </a:lnTo>
                  <a:lnTo>
                    <a:pt x="7674" y="453"/>
                  </a:lnTo>
                  <a:lnTo>
                    <a:pt x="7674" y="462"/>
                  </a:lnTo>
                  <a:lnTo>
                    <a:pt x="7671" y="472"/>
                  </a:lnTo>
                  <a:lnTo>
                    <a:pt x="7669" y="481"/>
                  </a:lnTo>
                  <a:lnTo>
                    <a:pt x="7665" y="490"/>
                  </a:lnTo>
                  <a:lnTo>
                    <a:pt x="7661" y="498"/>
                  </a:lnTo>
                  <a:lnTo>
                    <a:pt x="7655" y="507"/>
                  </a:lnTo>
                  <a:lnTo>
                    <a:pt x="7649" y="516"/>
                  </a:lnTo>
                  <a:lnTo>
                    <a:pt x="7641" y="523"/>
                  </a:lnTo>
                  <a:lnTo>
                    <a:pt x="7632" y="531"/>
                  </a:lnTo>
                  <a:lnTo>
                    <a:pt x="7622" y="537"/>
                  </a:lnTo>
                  <a:lnTo>
                    <a:pt x="7614" y="542"/>
                  </a:lnTo>
                  <a:lnTo>
                    <a:pt x="7603" y="546"/>
                  </a:lnTo>
                  <a:lnTo>
                    <a:pt x="7592" y="550"/>
                  </a:lnTo>
                  <a:lnTo>
                    <a:pt x="7581" y="552"/>
                  </a:lnTo>
                  <a:lnTo>
                    <a:pt x="7569" y="554"/>
                  </a:lnTo>
                  <a:lnTo>
                    <a:pt x="7557" y="554"/>
                  </a:lnTo>
                  <a:lnTo>
                    <a:pt x="7543" y="553"/>
                  </a:lnTo>
                  <a:lnTo>
                    <a:pt x="7526" y="551"/>
                  </a:lnTo>
                  <a:lnTo>
                    <a:pt x="7510" y="546"/>
                  </a:lnTo>
                  <a:lnTo>
                    <a:pt x="7493" y="541"/>
                  </a:lnTo>
                  <a:lnTo>
                    <a:pt x="7482" y="538"/>
                  </a:lnTo>
                  <a:lnTo>
                    <a:pt x="7473" y="537"/>
                  </a:lnTo>
                  <a:lnTo>
                    <a:pt x="7469" y="537"/>
                  </a:lnTo>
                  <a:lnTo>
                    <a:pt x="7465" y="538"/>
                  </a:lnTo>
                  <a:lnTo>
                    <a:pt x="7461" y="539"/>
                  </a:lnTo>
                  <a:lnTo>
                    <a:pt x="7458" y="541"/>
                  </a:lnTo>
                  <a:lnTo>
                    <a:pt x="7455" y="543"/>
                  </a:lnTo>
                  <a:lnTo>
                    <a:pt x="7452" y="546"/>
                  </a:lnTo>
                  <a:lnTo>
                    <a:pt x="7450" y="550"/>
                  </a:lnTo>
                  <a:lnTo>
                    <a:pt x="7447" y="554"/>
                  </a:lnTo>
                  <a:lnTo>
                    <a:pt x="7432" y="554"/>
                  </a:lnTo>
                  <a:lnTo>
                    <a:pt x="7457" y="430"/>
                  </a:lnTo>
                  <a:lnTo>
                    <a:pt x="7471" y="430"/>
                  </a:lnTo>
                  <a:lnTo>
                    <a:pt x="7472" y="444"/>
                  </a:lnTo>
                  <a:lnTo>
                    <a:pt x="7473" y="457"/>
                  </a:lnTo>
                  <a:lnTo>
                    <a:pt x="7475" y="469"/>
                  </a:lnTo>
                  <a:lnTo>
                    <a:pt x="7477" y="480"/>
                  </a:lnTo>
                  <a:lnTo>
                    <a:pt x="7481" y="490"/>
                  </a:lnTo>
                  <a:lnTo>
                    <a:pt x="7485" y="498"/>
                  </a:lnTo>
                  <a:lnTo>
                    <a:pt x="7489" y="506"/>
                  </a:lnTo>
                  <a:lnTo>
                    <a:pt x="7495" y="513"/>
                  </a:lnTo>
                  <a:lnTo>
                    <a:pt x="7500" y="518"/>
                  </a:lnTo>
                  <a:lnTo>
                    <a:pt x="7507" y="523"/>
                  </a:lnTo>
                  <a:lnTo>
                    <a:pt x="7513" y="527"/>
                  </a:lnTo>
                  <a:lnTo>
                    <a:pt x="7521" y="531"/>
                  </a:lnTo>
                  <a:lnTo>
                    <a:pt x="7529" y="533"/>
                  </a:lnTo>
                  <a:lnTo>
                    <a:pt x="7536" y="535"/>
                  </a:lnTo>
                  <a:lnTo>
                    <a:pt x="7545" y="537"/>
                  </a:lnTo>
                  <a:lnTo>
                    <a:pt x="7555" y="537"/>
                  </a:lnTo>
                  <a:lnTo>
                    <a:pt x="7561" y="537"/>
                  </a:lnTo>
                  <a:lnTo>
                    <a:pt x="7569" y="535"/>
                  </a:lnTo>
                  <a:lnTo>
                    <a:pt x="7574" y="534"/>
                  </a:lnTo>
                  <a:lnTo>
                    <a:pt x="7581" y="532"/>
                  </a:lnTo>
                  <a:lnTo>
                    <a:pt x="7586" y="530"/>
                  </a:lnTo>
                  <a:lnTo>
                    <a:pt x="7592" y="528"/>
                  </a:lnTo>
                  <a:lnTo>
                    <a:pt x="7596" y="525"/>
                  </a:lnTo>
                  <a:lnTo>
                    <a:pt x="7601" y="520"/>
                  </a:lnTo>
                  <a:lnTo>
                    <a:pt x="7605" y="516"/>
                  </a:lnTo>
                  <a:lnTo>
                    <a:pt x="7608" y="511"/>
                  </a:lnTo>
                  <a:lnTo>
                    <a:pt x="7611" y="507"/>
                  </a:lnTo>
                  <a:lnTo>
                    <a:pt x="7614" y="502"/>
                  </a:lnTo>
                  <a:lnTo>
                    <a:pt x="7616" y="497"/>
                  </a:lnTo>
                  <a:lnTo>
                    <a:pt x="7617" y="492"/>
                  </a:lnTo>
                  <a:lnTo>
                    <a:pt x="7618" y="486"/>
                  </a:lnTo>
                  <a:lnTo>
                    <a:pt x="7618" y="480"/>
                  </a:lnTo>
                  <a:lnTo>
                    <a:pt x="7618" y="472"/>
                  </a:lnTo>
                  <a:lnTo>
                    <a:pt x="7617" y="466"/>
                  </a:lnTo>
                  <a:lnTo>
                    <a:pt x="7615" y="458"/>
                  </a:lnTo>
                  <a:lnTo>
                    <a:pt x="7611" y="452"/>
                  </a:lnTo>
                  <a:lnTo>
                    <a:pt x="7605" y="440"/>
                  </a:lnTo>
                  <a:lnTo>
                    <a:pt x="7595" y="424"/>
                  </a:lnTo>
                  <a:lnTo>
                    <a:pt x="7582" y="407"/>
                  </a:lnTo>
                  <a:lnTo>
                    <a:pt x="7567" y="388"/>
                  </a:lnTo>
                  <a:lnTo>
                    <a:pt x="7551" y="369"/>
                  </a:lnTo>
                  <a:lnTo>
                    <a:pt x="7538" y="352"/>
                  </a:lnTo>
                  <a:lnTo>
                    <a:pt x="7529" y="338"/>
                  </a:lnTo>
                  <a:lnTo>
                    <a:pt x="7522" y="327"/>
                  </a:lnTo>
                  <a:lnTo>
                    <a:pt x="7519" y="317"/>
                  </a:lnTo>
                  <a:lnTo>
                    <a:pt x="7515" y="307"/>
                  </a:lnTo>
                  <a:lnTo>
                    <a:pt x="7513" y="297"/>
                  </a:lnTo>
                  <a:lnTo>
                    <a:pt x="7513" y="286"/>
                  </a:lnTo>
                  <a:lnTo>
                    <a:pt x="7513" y="277"/>
                  </a:lnTo>
                  <a:lnTo>
                    <a:pt x="7514" y="269"/>
                  </a:lnTo>
                  <a:lnTo>
                    <a:pt x="7517" y="260"/>
                  </a:lnTo>
                  <a:lnTo>
                    <a:pt x="7520" y="252"/>
                  </a:lnTo>
                  <a:lnTo>
                    <a:pt x="7523" y="245"/>
                  </a:lnTo>
                  <a:lnTo>
                    <a:pt x="7529" y="237"/>
                  </a:lnTo>
                  <a:lnTo>
                    <a:pt x="7534" y="230"/>
                  </a:lnTo>
                  <a:lnTo>
                    <a:pt x="7539" y="224"/>
                  </a:lnTo>
                  <a:lnTo>
                    <a:pt x="7547" y="217"/>
                  </a:lnTo>
                  <a:lnTo>
                    <a:pt x="7555" y="212"/>
                  </a:lnTo>
                  <a:lnTo>
                    <a:pt x="7562" y="208"/>
                  </a:lnTo>
                  <a:lnTo>
                    <a:pt x="7571" y="204"/>
                  </a:lnTo>
                  <a:lnTo>
                    <a:pt x="7580" y="201"/>
                  </a:lnTo>
                  <a:lnTo>
                    <a:pt x="7590" y="200"/>
                  </a:lnTo>
                  <a:lnTo>
                    <a:pt x="7599" y="198"/>
                  </a:lnTo>
                  <a:lnTo>
                    <a:pt x="7609" y="198"/>
                  </a:lnTo>
                  <a:lnTo>
                    <a:pt x="7621" y="199"/>
                  </a:lnTo>
                  <a:lnTo>
                    <a:pt x="7632" y="200"/>
                  </a:lnTo>
                  <a:lnTo>
                    <a:pt x="7641" y="202"/>
                  </a:lnTo>
                  <a:lnTo>
                    <a:pt x="7657" y="209"/>
                  </a:lnTo>
                  <a:lnTo>
                    <a:pt x="7674" y="214"/>
                  </a:lnTo>
                  <a:lnTo>
                    <a:pt x="7683" y="216"/>
                  </a:lnTo>
                  <a:lnTo>
                    <a:pt x="7688" y="215"/>
                  </a:lnTo>
                  <a:lnTo>
                    <a:pt x="7691" y="215"/>
                  </a:lnTo>
                  <a:lnTo>
                    <a:pt x="7695" y="213"/>
                  </a:lnTo>
                  <a:lnTo>
                    <a:pt x="7699" y="211"/>
                  </a:lnTo>
                  <a:lnTo>
                    <a:pt x="7705" y="205"/>
                  </a:lnTo>
                  <a:lnTo>
                    <a:pt x="7711" y="198"/>
                  </a:lnTo>
                  <a:lnTo>
                    <a:pt x="7726" y="198"/>
                  </a:lnTo>
                  <a:close/>
                  <a:moveTo>
                    <a:pt x="7929" y="45"/>
                  </a:moveTo>
                  <a:lnTo>
                    <a:pt x="7937" y="46"/>
                  </a:lnTo>
                  <a:lnTo>
                    <a:pt x="7943" y="49"/>
                  </a:lnTo>
                  <a:lnTo>
                    <a:pt x="7950" y="52"/>
                  </a:lnTo>
                  <a:lnTo>
                    <a:pt x="7956" y="57"/>
                  </a:lnTo>
                  <a:lnTo>
                    <a:pt x="7961" y="63"/>
                  </a:lnTo>
                  <a:lnTo>
                    <a:pt x="7964" y="69"/>
                  </a:lnTo>
                  <a:lnTo>
                    <a:pt x="7966" y="76"/>
                  </a:lnTo>
                  <a:lnTo>
                    <a:pt x="7967" y="85"/>
                  </a:lnTo>
                  <a:lnTo>
                    <a:pt x="7966" y="92"/>
                  </a:lnTo>
                  <a:lnTo>
                    <a:pt x="7964" y="99"/>
                  </a:lnTo>
                  <a:lnTo>
                    <a:pt x="7961" y="105"/>
                  </a:lnTo>
                  <a:lnTo>
                    <a:pt x="7956" y="111"/>
                  </a:lnTo>
                  <a:lnTo>
                    <a:pt x="7950" y="116"/>
                  </a:lnTo>
                  <a:lnTo>
                    <a:pt x="7943" y="119"/>
                  </a:lnTo>
                  <a:lnTo>
                    <a:pt x="7937" y="122"/>
                  </a:lnTo>
                  <a:lnTo>
                    <a:pt x="7929" y="123"/>
                  </a:lnTo>
                  <a:lnTo>
                    <a:pt x="7921" y="122"/>
                  </a:lnTo>
                  <a:lnTo>
                    <a:pt x="7914" y="119"/>
                  </a:lnTo>
                  <a:lnTo>
                    <a:pt x="7907" y="116"/>
                  </a:lnTo>
                  <a:lnTo>
                    <a:pt x="7902" y="111"/>
                  </a:lnTo>
                  <a:lnTo>
                    <a:pt x="7896" y="105"/>
                  </a:lnTo>
                  <a:lnTo>
                    <a:pt x="7893" y="99"/>
                  </a:lnTo>
                  <a:lnTo>
                    <a:pt x="7891" y="92"/>
                  </a:lnTo>
                  <a:lnTo>
                    <a:pt x="7891" y="85"/>
                  </a:lnTo>
                  <a:lnTo>
                    <a:pt x="7891" y="76"/>
                  </a:lnTo>
                  <a:lnTo>
                    <a:pt x="7893" y="69"/>
                  </a:lnTo>
                  <a:lnTo>
                    <a:pt x="7896" y="63"/>
                  </a:lnTo>
                  <a:lnTo>
                    <a:pt x="7902" y="57"/>
                  </a:lnTo>
                  <a:lnTo>
                    <a:pt x="7907" y="52"/>
                  </a:lnTo>
                  <a:lnTo>
                    <a:pt x="7914" y="49"/>
                  </a:lnTo>
                  <a:lnTo>
                    <a:pt x="7921" y="46"/>
                  </a:lnTo>
                  <a:lnTo>
                    <a:pt x="7929" y="45"/>
                  </a:lnTo>
                  <a:close/>
                  <a:moveTo>
                    <a:pt x="7933" y="198"/>
                  </a:moveTo>
                  <a:lnTo>
                    <a:pt x="7858" y="467"/>
                  </a:lnTo>
                  <a:lnTo>
                    <a:pt x="7851" y="489"/>
                  </a:lnTo>
                  <a:lnTo>
                    <a:pt x="7850" y="500"/>
                  </a:lnTo>
                  <a:lnTo>
                    <a:pt x="7850" y="503"/>
                  </a:lnTo>
                  <a:lnTo>
                    <a:pt x="7850" y="505"/>
                  </a:lnTo>
                  <a:lnTo>
                    <a:pt x="7851" y="507"/>
                  </a:lnTo>
                  <a:lnTo>
                    <a:pt x="7854" y="509"/>
                  </a:lnTo>
                  <a:lnTo>
                    <a:pt x="7858" y="513"/>
                  </a:lnTo>
                  <a:lnTo>
                    <a:pt x="7862" y="514"/>
                  </a:lnTo>
                  <a:lnTo>
                    <a:pt x="7866" y="513"/>
                  </a:lnTo>
                  <a:lnTo>
                    <a:pt x="7869" y="511"/>
                  </a:lnTo>
                  <a:lnTo>
                    <a:pt x="7872" y="509"/>
                  </a:lnTo>
                  <a:lnTo>
                    <a:pt x="7875" y="507"/>
                  </a:lnTo>
                  <a:lnTo>
                    <a:pt x="7887" y="497"/>
                  </a:lnTo>
                  <a:lnTo>
                    <a:pt x="7898" y="486"/>
                  </a:lnTo>
                  <a:lnTo>
                    <a:pt x="7909" y="473"/>
                  </a:lnTo>
                  <a:lnTo>
                    <a:pt x="7920" y="458"/>
                  </a:lnTo>
                  <a:lnTo>
                    <a:pt x="7933" y="467"/>
                  </a:lnTo>
                  <a:lnTo>
                    <a:pt x="7920" y="485"/>
                  </a:lnTo>
                  <a:lnTo>
                    <a:pt x="7905" y="504"/>
                  </a:lnTo>
                  <a:lnTo>
                    <a:pt x="7890" y="519"/>
                  </a:lnTo>
                  <a:lnTo>
                    <a:pt x="7872" y="534"/>
                  </a:lnTo>
                  <a:lnTo>
                    <a:pt x="7859" y="543"/>
                  </a:lnTo>
                  <a:lnTo>
                    <a:pt x="7847" y="550"/>
                  </a:lnTo>
                  <a:lnTo>
                    <a:pt x="7841" y="552"/>
                  </a:lnTo>
                  <a:lnTo>
                    <a:pt x="7834" y="553"/>
                  </a:lnTo>
                  <a:lnTo>
                    <a:pt x="7829" y="554"/>
                  </a:lnTo>
                  <a:lnTo>
                    <a:pt x="7822" y="554"/>
                  </a:lnTo>
                  <a:lnTo>
                    <a:pt x="7814" y="554"/>
                  </a:lnTo>
                  <a:lnTo>
                    <a:pt x="7808" y="552"/>
                  </a:lnTo>
                  <a:lnTo>
                    <a:pt x="7802" y="549"/>
                  </a:lnTo>
                  <a:lnTo>
                    <a:pt x="7797" y="545"/>
                  </a:lnTo>
                  <a:lnTo>
                    <a:pt x="7793" y="540"/>
                  </a:lnTo>
                  <a:lnTo>
                    <a:pt x="7789" y="534"/>
                  </a:lnTo>
                  <a:lnTo>
                    <a:pt x="7787" y="528"/>
                  </a:lnTo>
                  <a:lnTo>
                    <a:pt x="7786" y="521"/>
                  </a:lnTo>
                  <a:lnTo>
                    <a:pt x="7787" y="513"/>
                  </a:lnTo>
                  <a:lnTo>
                    <a:pt x="7789" y="503"/>
                  </a:lnTo>
                  <a:lnTo>
                    <a:pt x="7791" y="490"/>
                  </a:lnTo>
                  <a:lnTo>
                    <a:pt x="7796" y="474"/>
                  </a:lnTo>
                  <a:lnTo>
                    <a:pt x="7846" y="302"/>
                  </a:lnTo>
                  <a:lnTo>
                    <a:pt x="7851" y="283"/>
                  </a:lnTo>
                  <a:lnTo>
                    <a:pt x="7855" y="268"/>
                  </a:lnTo>
                  <a:lnTo>
                    <a:pt x="7858" y="257"/>
                  </a:lnTo>
                  <a:lnTo>
                    <a:pt x="7858" y="249"/>
                  </a:lnTo>
                  <a:lnTo>
                    <a:pt x="7858" y="246"/>
                  </a:lnTo>
                  <a:lnTo>
                    <a:pt x="7857" y="241"/>
                  </a:lnTo>
                  <a:lnTo>
                    <a:pt x="7855" y="238"/>
                  </a:lnTo>
                  <a:lnTo>
                    <a:pt x="7853" y="236"/>
                  </a:lnTo>
                  <a:lnTo>
                    <a:pt x="7849" y="233"/>
                  </a:lnTo>
                  <a:lnTo>
                    <a:pt x="7845" y="232"/>
                  </a:lnTo>
                  <a:lnTo>
                    <a:pt x="7841" y="230"/>
                  </a:lnTo>
                  <a:lnTo>
                    <a:pt x="7836" y="230"/>
                  </a:lnTo>
                  <a:lnTo>
                    <a:pt x="7831" y="230"/>
                  </a:lnTo>
                  <a:lnTo>
                    <a:pt x="7823" y="232"/>
                  </a:lnTo>
                  <a:lnTo>
                    <a:pt x="7813" y="233"/>
                  </a:lnTo>
                  <a:lnTo>
                    <a:pt x="7801" y="235"/>
                  </a:lnTo>
                  <a:lnTo>
                    <a:pt x="7801" y="220"/>
                  </a:lnTo>
                  <a:lnTo>
                    <a:pt x="7933" y="198"/>
                  </a:lnTo>
                  <a:close/>
                  <a:moveTo>
                    <a:pt x="8152" y="198"/>
                  </a:moveTo>
                  <a:lnTo>
                    <a:pt x="8100" y="372"/>
                  </a:lnTo>
                  <a:lnTo>
                    <a:pt x="8134" y="323"/>
                  </a:lnTo>
                  <a:lnTo>
                    <a:pt x="8164" y="284"/>
                  </a:lnTo>
                  <a:lnTo>
                    <a:pt x="8177" y="268"/>
                  </a:lnTo>
                  <a:lnTo>
                    <a:pt x="8189" y="253"/>
                  </a:lnTo>
                  <a:lnTo>
                    <a:pt x="8201" y="241"/>
                  </a:lnTo>
                  <a:lnTo>
                    <a:pt x="8210" y="232"/>
                  </a:lnTo>
                  <a:lnTo>
                    <a:pt x="8220" y="224"/>
                  </a:lnTo>
                  <a:lnTo>
                    <a:pt x="8229" y="217"/>
                  </a:lnTo>
                  <a:lnTo>
                    <a:pt x="8239" y="211"/>
                  </a:lnTo>
                  <a:lnTo>
                    <a:pt x="8248" y="207"/>
                  </a:lnTo>
                  <a:lnTo>
                    <a:pt x="8257" y="202"/>
                  </a:lnTo>
                  <a:lnTo>
                    <a:pt x="8266" y="200"/>
                  </a:lnTo>
                  <a:lnTo>
                    <a:pt x="8275" y="199"/>
                  </a:lnTo>
                  <a:lnTo>
                    <a:pt x="8284" y="198"/>
                  </a:lnTo>
                  <a:lnTo>
                    <a:pt x="8293" y="199"/>
                  </a:lnTo>
                  <a:lnTo>
                    <a:pt x="8301" y="201"/>
                  </a:lnTo>
                  <a:lnTo>
                    <a:pt x="8309" y="205"/>
                  </a:lnTo>
                  <a:lnTo>
                    <a:pt x="8315" y="211"/>
                  </a:lnTo>
                  <a:lnTo>
                    <a:pt x="8321" y="217"/>
                  </a:lnTo>
                  <a:lnTo>
                    <a:pt x="8325" y="225"/>
                  </a:lnTo>
                  <a:lnTo>
                    <a:pt x="8327" y="234"/>
                  </a:lnTo>
                  <a:lnTo>
                    <a:pt x="8328" y="244"/>
                  </a:lnTo>
                  <a:lnTo>
                    <a:pt x="8327" y="256"/>
                  </a:lnTo>
                  <a:lnTo>
                    <a:pt x="8325" y="271"/>
                  </a:lnTo>
                  <a:lnTo>
                    <a:pt x="8322" y="287"/>
                  </a:lnTo>
                  <a:lnTo>
                    <a:pt x="8317" y="305"/>
                  </a:lnTo>
                  <a:lnTo>
                    <a:pt x="8270" y="467"/>
                  </a:lnTo>
                  <a:lnTo>
                    <a:pt x="8266" y="479"/>
                  </a:lnTo>
                  <a:lnTo>
                    <a:pt x="8264" y="489"/>
                  </a:lnTo>
                  <a:lnTo>
                    <a:pt x="8263" y="496"/>
                  </a:lnTo>
                  <a:lnTo>
                    <a:pt x="8262" y="501"/>
                  </a:lnTo>
                  <a:lnTo>
                    <a:pt x="8263" y="505"/>
                  </a:lnTo>
                  <a:lnTo>
                    <a:pt x="8265" y="509"/>
                  </a:lnTo>
                  <a:lnTo>
                    <a:pt x="8268" y="513"/>
                  </a:lnTo>
                  <a:lnTo>
                    <a:pt x="8272" y="514"/>
                  </a:lnTo>
                  <a:lnTo>
                    <a:pt x="8277" y="511"/>
                  </a:lnTo>
                  <a:lnTo>
                    <a:pt x="8282" y="508"/>
                  </a:lnTo>
                  <a:lnTo>
                    <a:pt x="8293" y="500"/>
                  </a:lnTo>
                  <a:lnTo>
                    <a:pt x="8304" y="488"/>
                  </a:lnTo>
                  <a:lnTo>
                    <a:pt x="8315" y="474"/>
                  </a:lnTo>
                  <a:lnTo>
                    <a:pt x="8327" y="459"/>
                  </a:lnTo>
                  <a:lnTo>
                    <a:pt x="8339" y="467"/>
                  </a:lnTo>
                  <a:lnTo>
                    <a:pt x="8322" y="490"/>
                  </a:lnTo>
                  <a:lnTo>
                    <a:pt x="8304" y="510"/>
                  </a:lnTo>
                  <a:lnTo>
                    <a:pt x="8296" y="519"/>
                  </a:lnTo>
                  <a:lnTo>
                    <a:pt x="8288" y="527"/>
                  </a:lnTo>
                  <a:lnTo>
                    <a:pt x="8279" y="533"/>
                  </a:lnTo>
                  <a:lnTo>
                    <a:pt x="8272" y="539"/>
                  </a:lnTo>
                  <a:lnTo>
                    <a:pt x="8261" y="546"/>
                  </a:lnTo>
                  <a:lnTo>
                    <a:pt x="8251" y="551"/>
                  </a:lnTo>
                  <a:lnTo>
                    <a:pt x="8241" y="553"/>
                  </a:lnTo>
                  <a:lnTo>
                    <a:pt x="8231" y="554"/>
                  </a:lnTo>
                  <a:lnTo>
                    <a:pt x="8225" y="554"/>
                  </a:lnTo>
                  <a:lnTo>
                    <a:pt x="8219" y="552"/>
                  </a:lnTo>
                  <a:lnTo>
                    <a:pt x="8214" y="550"/>
                  </a:lnTo>
                  <a:lnTo>
                    <a:pt x="8209" y="545"/>
                  </a:lnTo>
                  <a:lnTo>
                    <a:pt x="8205" y="541"/>
                  </a:lnTo>
                  <a:lnTo>
                    <a:pt x="8203" y="535"/>
                  </a:lnTo>
                  <a:lnTo>
                    <a:pt x="8201" y="529"/>
                  </a:lnTo>
                  <a:lnTo>
                    <a:pt x="8201" y="522"/>
                  </a:lnTo>
                  <a:lnTo>
                    <a:pt x="8202" y="511"/>
                  </a:lnTo>
                  <a:lnTo>
                    <a:pt x="8204" y="497"/>
                  </a:lnTo>
                  <a:lnTo>
                    <a:pt x="8208" y="480"/>
                  </a:lnTo>
                  <a:lnTo>
                    <a:pt x="8214" y="459"/>
                  </a:lnTo>
                  <a:lnTo>
                    <a:pt x="8258" y="305"/>
                  </a:lnTo>
                  <a:lnTo>
                    <a:pt x="8262" y="291"/>
                  </a:lnTo>
                  <a:lnTo>
                    <a:pt x="8265" y="279"/>
                  </a:lnTo>
                  <a:lnTo>
                    <a:pt x="8266" y="269"/>
                  </a:lnTo>
                  <a:lnTo>
                    <a:pt x="8266" y="260"/>
                  </a:lnTo>
                  <a:lnTo>
                    <a:pt x="8266" y="257"/>
                  </a:lnTo>
                  <a:lnTo>
                    <a:pt x="8265" y="253"/>
                  </a:lnTo>
                  <a:lnTo>
                    <a:pt x="8264" y="250"/>
                  </a:lnTo>
                  <a:lnTo>
                    <a:pt x="8262" y="248"/>
                  </a:lnTo>
                  <a:lnTo>
                    <a:pt x="8258" y="246"/>
                  </a:lnTo>
                  <a:lnTo>
                    <a:pt x="8256" y="244"/>
                  </a:lnTo>
                  <a:lnTo>
                    <a:pt x="8253" y="244"/>
                  </a:lnTo>
                  <a:lnTo>
                    <a:pt x="8250" y="242"/>
                  </a:lnTo>
                  <a:lnTo>
                    <a:pt x="8243" y="244"/>
                  </a:lnTo>
                  <a:lnTo>
                    <a:pt x="8238" y="245"/>
                  </a:lnTo>
                  <a:lnTo>
                    <a:pt x="8231" y="248"/>
                  </a:lnTo>
                  <a:lnTo>
                    <a:pt x="8224" y="252"/>
                  </a:lnTo>
                  <a:lnTo>
                    <a:pt x="8209" y="262"/>
                  </a:lnTo>
                  <a:lnTo>
                    <a:pt x="8194" y="275"/>
                  </a:lnTo>
                  <a:lnTo>
                    <a:pt x="8180" y="290"/>
                  </a:lnTo>
                  <a:lnTo>
                    <a:pt x="8165" y="309"/>
                  </a:lnTo>
                  <a:lnTo>
                    <a:pt x="8149" y="331"/>
                  </a:lnTo>
                  <a:lnTo>
                    <a:pt x="8133" y="355"/>
                  </a:lnTo>
                  <a:lnTo>
                    <a:pt x="8117" y="381"/>
                  </a:lnTo>
                  <a:lnTo>
                    <a:pt x="8099" y="410"/>
                  </a:lnTo>
                  <a:lnTo>
                    <a:pt x="8090" y="428"/>
                  </a:lnTo>
                  <a:lnTo>
                    <a:pt x="8083" y="445"/>
                  </a:lnTo>
                  <a:lnTo>
                    <a:pt x="8076" y="462"/>
                  </a:lnTo>
                  <a:lnTo>
                    <a:pt x="8070" y="482"/>
                  </a:lnTo>
                  <a:lnTo>
                    <a:pt x="8050" y="545"/>
                  </a:lnTo>
                  <a:lnTo>
                    <a:pt x="7992" y="545"/>
                  </a:lnTo>
                  <a:lnTo>
                    <a:pt x="8062" y="305"/>
                  </a:lnTo>
                  <a:lnTo>
                    <a:pt x="8067" y="285"/>
                  </a:lnTo>
                  <a:lnTo>
                    <a:pt x="8072" y="270"/>
                  </a:lnTo>
                  <a:lnTo>
                    <a:pt x="8074" y="259"/>
                  </a:lnTo>
                  <a:lnTo>
                    <a:pt x="8075" y="252"/>
                  </a:lnTo>
                  <a:lnTo>
                    <a:pt x="8074" y="249"/>
                  </a:lnTo>
                  <a:lnTo>
                    <a:pt x="8073" y="245"/>
                  </a:lnTo>
                  <a:lnTo>
                    <a:pt x="8071" y="241"/>
                  </a:lnTo>
                  <a:lnTo>
                    <a:pt x="8069" y="238"/>
                  </a:lnTo>
                  <a:lnTo>
                    <a:pt x="8064" y="235"/>
                  </a:lnTo>
                  <a:lnTo>
                    <a:pt x="8061" y="234"/>
                  </a:lnTo>
                  <a:lnTo>
                    <a:pt x="8057" y="232"/>
                  </a:lnTo>
                  <a:lnTo>
                    <a:pt x="8051" y="232"/>
                  </a:lnTo>
                  <a:lnTo>
                    <a:pt x="8045" y="232"/>
                  </a:lnTo>
                  <a:lnTo>
                    <a:pt x="8035" y="233"/>
                  </a:lnTo>
                  <a:lnTo>
                    <a:pt x="8021" y="236"/>
                  </a:lnTo>
                  <a:lnTo>
                    <a:pt x="8018" y="222"/>
                  </a:lnTo>
                  <a:lnTo>
                    <a:pt x="8152" y="198"/>
                  </a:lnTo>
                  <a:close/>
                  <a:moveTo>
                    <a:pt x="8471" y="400"/>
                  </a:moveTo>
                  <a:lnTo>
                    <a:pt x="8469" y="418"/>
                  </a:lnTo>
                  <a:lnTo>
                    <a:pt x="8468" y="432"/>
                  </a:lnTo>
                  <a:lnTo>
                    <a:pt x="8469" y="441"/>
                  </a:lnTo>
                  <a:lnTo>
                    <a:pt x="8470" y="448"/>
                  </a:lnTo>
                  <a:lnTo>
                    <a:pt x="8472" y="456"/>
                  </a:lnTo>
                  <a:lnTo>
                    <a:pt x="8474" y="464"/>
                  </a:lnTo>
                  <a:lnTo>
                    <a:pt x="8478" y="471"/>
                  </a:lnTo>
                  <a:lnTo>
                    <a:pt x="8482" y="478"/>
                  </a:lnTo>
                  <a:lnTo>
                    <a:pt x="8486" y="484"/>
                  </a:lnTo>
                  <a:lnTo>
                    <a:pt x="8493" y="491"/>
                  </a:lnTo>
                  <a:lnTo>
                    <a:pt x="8498" y="496"/>
                  </a:lnTo>
                  <a:lnTo>
                    <a:pt x="8505" y="501"/>
                  </a:lnTo>
                  <a:lnTo>
                    <a:pt x="8513" y="505"/>
                  </a:lnTo>
                  <a:lnTo>
                    <a:pt x="8519" y="508"/>
                  </a:lnTo>
                  <a:lnTo>
                    <a:pt x="8527" y="511"/>
                  </a:lnTo>
                  <a:lnTo>
                    <a:pt x="8534" y="513"/>
                  </a:lnTo>
                  <a:lnTo>
                    <a:pt x="8543" y="514"/>
                  </a:lnTo>
                  <a:lnTo>
                    <a:pt x="8552" y="515"/>
                  </a:lnTo>
                  <a:lnTo>
                    <a:pt x="8565" y="514"/>
                  </a:lnTo>
                  <a:lnTo>
                    <a:pt x="8578" y="511"/>
                  </a:lnTo>
                  <a:lnTo>
                    <a:pt x="8592" y="508"/>
                  </a:lnTo>
                  <a:lnTo>
                    <a:pt x="8604" y="503"/>
                  </a:lnTo>
                  <a:lnTo>
                    <a:pt x="8618" y="495"/>
                  </a:lnTo>
                  <a:lnTo>
                    <a:pt x="8636" y="485"/>
                  </a:lnTo>
                  <a:lnTo>
                    <a:pt x="8657" y="471"/>
                  </a:lnTo>
                  <a:lnTo>
                    <a:pt x="8681" y="453"/>
                  </a:lnTo>
                  <a:lnTo>
                    <a:pt x="8688" y="464"/>
                  </a:lnTo>
                  <a:lnTo>
                    <a:pt x="8666" y="485"/>
                  </a:lnTo>
                  <a:lnTo>
                    <a:pt x="8644" y="504"/>
                  </a:lnTo>
                  <a:lnTo>
                    <a:pt x="8633" y="511"/>
                  </a:lnTo>
                  <a:lnTo>
                    <a:pt x="8622" y="519"/>
                  </a:lnTo>
                  <a:lnTo>
                    <a:pt x="8611" y="526"/>
                  </a:lnTo>
                  <a:lnTo>
                    <a:pt x="8600" y="532"/>
                  </a:lnTo>
                  <a:lnTo>
                    <a:pt x="8589" y="537"/>
                  </a:lnTo>
                  <a:lnTo>
                    <a:pt x="8578" y="542"/>
                  </a:lnTo>
                  <a:lnTo>
                    <a:pt x="8567" y="545"/>
                  </a:lnTo>
                  <a:lnTo>
                    <a:pt x="8556" y="549"/>
                  </a:lnTo>
                  <a:lnTo>
                    <a:pt x="8546" y="551"/>
                  </a:lnTo>
                  <a:lnTo>
                    <a:pt x="8536" y="553"/>
                  </a:lnTo>
                  <a:lnTo>
                    <a:pt x="8526" y="554"/>
                  </a:lnTo>
                  <a:lnTo>
                    <a:pt x="8515" y="554"/>
                  </a:lnTo>
                  <a:lnTo>
                    <a:pt x="8502" y="554"/>
                  </a:lnTo>
                  <a:lnTo>
                    <a:pt x="8489" y="552"/>
                  </a:lnTo>
                  <a:lnTo>
                    <a:pt x="8477" y="550"/>
                  </a:lnTo>
                  <a:lnTo>
                    <a:pt x="8466" y="545"/>
                  </a:lnTo>
                  <a:lnTo>
                    <a:pt x="8456" y="541"/>
                  </a:lnTo>
                  <a:lnTo>
                    <a:pt x="8446" y="534"/>
                  </a:lnTo>
                  <a:lnTo>
                    <a:pt x="8438" y="527"/>
                  </a:lnTo>
                  <a:lnTo>
                    <a:pt x="8431" y="519"/>
                  </a:lnTo>
                  <a:lnTo>
                    <a:pt x="8424" y="510"/>
                  </a:lnTo>
                  <a:lnTo>
                    <a:pt x="8418" y="501"/>
                  </a:lnTo>
                  <a:lnTo>
                    <a:pt x="8413" y="492"/>
                  </a:lnTo>
                  <a:lnTo>
                    <a:pt x="8409" y="482"/>
                  </a:lnTo>
                  <a:lnTo>
                    <a:pt x="8406" y="472"/>
                  </a:lnTo>
                  <a:lnTo>
                    <a:pt x="8404" y="461"/>
                  </a:lnTo>
                  <a:lnTo>
                    <a:pt x="8402" y="452"/>
                  </a:lnTo>
                  <a:lnTo>
                    <a:pt x="8402" y="441"/>
                  </a:lnTo>
                  <a:lnTo>
                    <a:pt x="8402" y="427"/>
                  </a:lnTo>
                  <a:lnTo>
                    <a:pt x="8405" y="412"/>
                  </a:lnTo>
                  <a:lnTo>
                    <a:pt x="8407" y="398"/>
                  </a:lnTo>
                  <a:lnTo>
                    <a:pt x="8411" y="383"/>
                  </a:lnTo>
                  <a:lnTo>
                    <a:pt x="8416" y="369"/>
                  </a:lnTo>
                  <a:lnTo>
                    <a:pt x="8422" y="354"/>
                  </a:lnTo>
                  <a:lnTo>
                    <a:pt x="8429" y="339"/>
                  </a:lnTo>
                  <a:lnTo>
                    <a:pt x="8437" y="324"/>
                  </a:lnTo>
                  <a:lnTo>
                    <a:pt x="8446" y="310"/>
                  </a:lnTo>
                  <a:lnTo>
                    <a:pt x="8456" y="296"/>
                  </a:lnTo>
                  <a:lnTo>
                    <a:pt x="8467" y="283"/>
                  </a:lnTo>
                  <a:lnTo>
                    <a:pt x="8478" y="271"/>
                  </a:lnTo>
                  <a:lnTo>
                    <a:pt x="8489" y="260"/>
                  </a:lnTo>
                  <a:lnTo>
                    <a:pt x="8501" y="249"/>
                  </a:lnTo>
                  <a:lnTo>
                    <a:pt x="8513" y="240"/>
                  </a:lnTo>
                  <a:lnTo>
                    <a:pt x="8526" y="232"/>
                  </a:lnTo>
                  <a:lnTo>
                    <a:pt x="8540" y="223"/>
                  </a:lnTo>
                  <a:lnTo>
                    <a:pt x="8553" y="216"/>
                  </a:lnTo>
                  <a:lnTo>
                    <a:pt x="8566" y="211"/>
                  </a:lnTo>
                  <a:lnTo>
                    <a:pt x="8580" y="207"/>
                  </a:lnTo>
                  <a:lnTo>
                    <a:pt x="8594" y="202"/>
                  </a:lnTo>
                  <a:lnTo>
                    <a:pt x="8608" y="200"/>
                  </a:lnTo>
                  <a:lnTo>
                    <a:pt x="8622" y="199"/>
                  </a:lnTo>
                  <a:lnTo>
                    <a:pt x="8636" y="198"/>
                  </a:lnTo>
                  <a:lnTo>
                    <a:pt x="8646" y="198"/>
                  </a:lnTo>
                  <a:lnTo>
                    <a:pt x="8656" y="199"/>
                  </a:lnTo>
                  <a:lnTo>
                    <a:pt x="8663" y="200"/>
                  </a:lnTo>
                  <a:lnTo>
                    <a:pt x="8672" y="202"/>
                  </a:lnTo>
                  <a:lnTo>
                    <a:pt x="8678" y="204"/>
                  </a:lnTo>
                  <a:lnTo>
                    <a:pt x="8685" y="208"/>
                  </a:lnTo>
                  <a:lnTo>
                    <a:pt x="8692" y="211"/>
                  </a:lnTo>
                  <a:lnTo>
                    <a:pt x="8696" y="214"/>
                  </a:lnTo>
                  <a:lnTo>
                    <a:pt x="8701" y="218"/>
                  </a:lnTo>
                  <a:lnTo>
                    <a:pt x="8705" y="223"/>
                  </a:lnTo>
                  <a:lnTo>
                    <a:pt x="8708" y="227"/>
                  </a:lnTo>
                  <a:lnTo>
                    <a:pt x="8711" y="233"/>
                  </a:lnTo>
                  <a:lnTo>
                    <a:pt x="8713" y="237"/>
                  </a:lnTo>
                  <a:lnTo>
                    <a:pt x="8714" y="242"/>
                  </a:lnTo>
                  <a:lnTo>
                    <a:pt x="8716" y="248"/>
                  </a:lnTo>
                  <a:lnTo>
                    <a:pt x="8716" y="253"/>
                  </a:lnTo>
                  <a:lnTo>
                    <a:pt x="8716" y="261"/>
                  </a:lnTo>
                  <a:lnTo>
                    <a:pt x="8714" y="270"/>
                  </a:lnTo>
                  <a:lnTo>
                    <a:pt x="8712" y="277"/>
                  </a:lnTo>
                  <a:lnTo>
                    <a:pt x="8709" y="285"/>
                  </a:lnTo>
                  <a:lnTo>
                    <a:pt x="8706" y="293"/>
                  </a:lnTo>
                  <a:lnTo>
                    <a:pt x="8701" y="300"/>
                  </a:lnTo>
                  <a:lnTo>
                    <a:pt x="8697" y="307"/>
                  </a:lnTo>
                  <a:lnTo>
                    <a:pt x="8690" y="314"/>
                  </a:lnTo>
                  <a:lnTo>
                    <a:pt x="8682" y="324"/>
                  </a:lnTo>
                  <a:lnTo>
                    <a:pt x="8672" y="333"/>
                  </a:lnTo>
                  <a:lnTo>
                    <a:pt x="8661" y="340"/>
                  </a:lnTo>
                  <a:lnTo>
                    <a:pt x="8649" y="349"/>
                  </a:lnTo>
                  <a:lnTo>
                    <a:pt x="8637" y="357"/>
                  </a:lnTo>
                  <a:lnTo>
                    <a:pt x="8623" y="363"/>
                  </a:lnTo>
                  <a:lnTo>
                    <a:pt x="8608" y="370"/>
                  </a:lnTo>
                  <a:lnTo>
                    <a:pt x="8592" y="375"/>
                  </a:lnTo>
                  <a:lnTo>
                    <a:pt x="8568" y="383"/>
                  </a:lnTo>
                  <a:lnTo>
                    <a:pt x="8540" y="390"/>
                  </a:lnTo>
                  <a:lnTo>
                    <a:pt x="8508" y="396"/>
                  </a:lnTo>
                  <a:lnTo>
                    <a:pt x="8471" y="400"/>
                  </a:lnTo>
                  <a:close/>
                  <a:moveTo>
                    <a:pt x="8473" y="382"/>
                  </a:moveTo>
                  <a:lnTo>
                    <a:pt x="8501" y="378"/>
                  </a:lnTo>
                  <a:lnTo>
                    <a:pt x="8526" y="373"/>
                  </a:lnTo>
                  <a:lnTo>
                    <a:pt x="8548" y="367"/>
                  </a:lnTo>
                  <a:lnTo>
                    <a:pt x="8566" y="359"/>
                  </a:lnTo>
                  <a:lnTo>
                    <a:pt x="8578" y="354"/>
                  </a:lnTo>
                  <a:lnTo>
                    <a:pt x="8589" y="348"/>
                  </a:lnTo>
                  <a:lnTo>
                    <a:pt x="8599" y="343"/>
                  </a:lnTo>
                  <a:lnTo>
                    <a:pt x="8608" y="336"/>
                  </a:lnTo>
                  <a:lnTo>
                    <a:pt x="8616" y="330"/>
                  </a:lnTo>
                  <a:lnTo>
                    <a:pt x="8624" y="323"/>
                  </a:lnTo>
                  <a:lnTo>
                    <a:pt x="8632" y="317"/>
                  </a:lnTo>
                  <a:lnTo>
                    <a:pt x="8637" y="309"/>
                  </a:lnTo>
                  <a:lnTo>
                    <a:pt x="8642" y="301"/>
                  </a:lnTo>
                  <a:lnTo>
                    <a:pt x="8648" y="295"/>
                  </a:lnTo>
                  <a:lnTo>
                    <a:pt x="8651" y="287"/>
                  </a:lnTo>
                  <a:lnTo>
                    <a:pt x="8656" y="281"/>
                  </a:lnTo>
                  <a:lnTo>
                    <a:pt x="8658" y="273"/>
                  </a:lnTo>
                  <a:lnTo>
                    <a:pt x="8660" y="266"/>
                  </a:lnTo>
                  <a:lnTo>
                    <a:pt x="8661" y="260"/>
                  </a:lnTo>
                  <a:lnTo>
                    <a:pt x="8661" y="253"/>
                  </a:lnTo>
                  <a:lnTo>
                    <a:pt x="8660" y="246"/>
                  </a:lnTo>
                  <a:lnTo>
                    <a:pt x="8659" y="238"/>
                  </a:lnTo>
                  <a:lnTo>
                    <a:pt x="8656" y="233"/>
                  </a:lnTo>
                  <a:lnTo>
                    <a:pt x="8651" y="227"/>
                  </a:lnTo>
                  <a:lnTo>
                    <a:pt x="8645" y="223"/>
                  </a:lnTo>
                  <a:lnTo>
                    <a:pt x="8638" y="220"/>
                  </a:lnTo>
                  <a:lnTo>
                    <a:pt x="8630" y="217"/>
                  </a:lnTo>
                  <a:lnTo>
                    <a:pt x="8622" y="217"/>
                  </a:lnTo>
                  <a:lnTo>
                    <a:pt x="8612" y="217"/>
                  </a:lnTo>
                  <a:lnTo>
                    <a:pt x="8602" y="220"/>
                  </a:lnTo>
                  <a:lnTo>
                    <a:pt x="8591" y="223"/>
                  </a:lnTo>
                  <a:lnTo>
                    <a:pt x="8581" y="227"/>
                  </a:lnTo>
                  <a:lnTo>
                    <a:pt x="8570" y="234"/>
                  </a:lnTo>
                  <a:lnTo>
                    <a:pt x="8561" y="240"/>
                  </a:lnTo>
                  <a:lnTo>
                    <a:pt x="8550" y="249"/>
                  </a:lnTo>
                  <a:lnTo>
                    <a:pt x="8539" y="259"/>
                  </a:lnTo>
                  <a:lnTo>
                    <a:pt x="8528" y="270"/>
                  </a:lnTo>
                  <a:lnTo>
                    <a:pt x="8518" y="282"/>
                  </a:lnTo>
                  <a:lnTo>
                    <a:pt x="8509" y="296"/>
                  </a:lnTo>
                  <a:lnTo>
                    <a:pt x="8501" y="310"/>
                  </a:lnTo>
                  <a:lnTo>
                    <a:pt x="8493" y="326"/>
                  </a:lnTo>
                  <a:lnTo>
                    <a:pt x="8485" y="344"/>
                  </a:lnTo>
                  <a:lnTo>
                    <a:pt x="8479" y="362"/>
                  </a:lnTo>
                  <a:lnTo>
                    <a:pt x="8473" y="382"/>
                  </a:lnTo>
                  <a:close/>
                </a:path>
              </a:pathLst>
            </a:custGeom>
            <a:solidFill>
              <a:srgbClr val="969696"/>
            </a:soli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35" name="Freeform 35"/>
            <p:cNvSpPr>
              <a:spLocks noEditPoints="1"/>
            </p:cNvSpPr>
            <p:nvPr userDrawn="1"/>
          </p:nvSpPr>
          <p:spPr bwMode="auto">
            <a:xfrm>
              <a:off x="3417" y="432"/>
              <a:ext cx="325" cy="51"/>
            </a:xfrm>
            <a:custGeom>
              <a:avLst/>
              <a:gdLst/>
              <a:ahLst/>
              <a:cxnLst>
                <a:cxn ang="0">
                  <a:pos x="185" y="217"/>
                </a:cxn>
                <a:cxn ang="0">
                  <a:pos x="218" y="385"/>
                </a:cxn>
                <a:cxn ang="0">
                  <a:pos x="149" y="552"/>
                </a:cxn>
                <a:cxn ang="0">
                  <a:pos x="39" y="430"/>
                </a:cxn>
                <a:cxn ang="0">
                  <a:pos x="142" y="534"/>
                </a:cxn>
                <a:cxn ang="0">
                  <a:pos x="163" y="424"/>
                </a:cxn>
                <a:cxn ang="0">
                  <a:pos x="115" y="217"/>
                </a:cxn>
                <a:cxn ang="0">
                  <a:pos x="279" y="198"/>
                </a:cxn>
                <a:cxn ang="0">
                  <a:pos x="504" y="217"/>
                </a:cxn>
                <a:cxn ang="0">
                  <a:pos x="516" y="367"/>
                </a:cxn>
                <a:cxn ang="0">
                  <a:pos x="473" y="550"/>
                </a:cxn>
                <a:cxn ang="0">
                  <a:pos x="336" y="430"/>
                </a:cxn>
                <a:cxn ang="0">
                  <a:pos x="449" y="535"/>
                </a:cxn>
                <a:cxn ang="0">
                  <a:pos x="486" y="440"/>
                </a:cxn>
                <a:cxn ang="0">
                  <a:pos x="420" y="224"/>
                </a:cxn>
                <a:cxn ang="0">
                  <a:pos x="585" y="205"/>
                </a:cxn>
                <a:cxn ang="0">
                  <a:pos x="1334" y="531"/>
                </a:cxn>
                <a:cxn ang="0">
                  <a:pos x="1075" y="374"/>
                </a:cxn>
                <a:cxn ang="0">
                  <a:pos x="891" y="530"/>
                </a:cxn>
                <a:cxn ang="0">
                  <a:pos x="1500" y="483"/>
                </a:cxn>
                <a:cxn ang="0">
                  <a:pos x="1528" y="528"/>
                </a:cxn>
                <a:cxn ang="0">
                  <a:pos x="1551" y="105"/>
                </a:cxn>
                <a:cxn ang="0">
                  <a:pos x="1728" y="471"/>
                </a:cxn>
                <a:cxn ang="0">
                  <a:pos x="1761" y="520"/>
                </a:cxn>
                <a:cxn ang="0">
                  <a:pos x="1672" y="465"/>
                </a:cxn>
                <a:cxn ang="0">
                  <a:pos x="2039" y="46"/>
                </a:cxn>
                <a:cxn ang="0">
                  <a:pos x="2004" y="111"/>
                </a:cxn>
                <a:cxn ang="0">
                  <a:pos x="1953" y="507"/>
                </a:cxn>
                <a:cxn ang="0">
                  <a:pos x="1942" y="552"/>
                </a:cxn>
                <a:cxn ang="0">
                  <a:pos x="1959" y="257"/>
                </a:cxn>
                <a:cxn ang="0">
                  <a:pos x="2365" y="497"/>
                </a:cxn>
                <a:cxn ang="0">
                  <a:pos x="2354" y="552"/>
                </a:cxn>
                <a:cxn ang="0">
                  <a:pos x="2282" y="488"/>
                </a:cxn>
                <a:cxn ang="0">
                  <a:pos x="2118" y="531"/>
                </a:cxn>
                <a:cxn ang="0">
                  <a:pos x="2165" y="291"/>
                </a:cxn>
                <a:cxn ang="0">
                  <a:pos x="2364" y="226"/>
                </a:cxn>
                <a:cxn ang="0">
                  <a:pos x="2205" y="308"/>
                </a:cxn>
                <a:cxn ang="0">
                  <a:pos x="2213" y="508"/>
                </a:cxn>
                <a:cxn ang="0">
                  <a:pos x="2352" y="241"/>
                </a:cxn>
                <a:cxn ang="0">
                  <a:pos x="2759" y="202"/>
                </a:cxn>
                <a:cxn ang="0">
                  <a:pos x="2764" y="496"/>
                </a:cxn>
                <a:cxn ang="0">
                  <a:pos x="2762" y="546"/>
                </a:cxn>
                <a:cxn ang="0">
                  <a:pos x="2767" y="269"/>
                </a:cxn>
                <a:cxn ang="0">
                  <a:pos x="2634" y="355"/>
                </a:cxn>
                <a:cxn ang="0">
                  <a:pos x="2562" y="234"/>
                </a:cxn>
                <a:cxn ang="0">
                  <a:pos x="3071" y="545"/>
                </a:cxn>
                <a:cxn ang="0">
                  <a:pos x="2903" y="466"/>
                </a:cxn>
                <a:cxn ang="0">
                  <a:pos x="3036" y="225"/>
                </a:cxn>
                <a:cxn ang="0">
                  <a:pos x="3209" y="235"/>
                </a:cxn>
                <a:cxn ang="0">
                  <a:pos x="3146" y="290"/>
                </a:cxn>
                <a:cxn ang="0">
                  <a:pos x="3115" y="216"/>
                </a:cxn>
                <a:cxn ang="0">
                  <a:pos x="2969" y="391"/>
                </a:cxn>
                <a:cxn ang="0">
                  <a:pos x="3048" y="520"/>
                </a:cxn>
                <a:cxn ang="0">
                  <a:pos x="3345" y="484"/>
                </a:cxn>
                <a:cxn ang="0">
                  <a:pos x="3523" y="485"/>
                </a:cxn>
                <a:cxn ang="0">
                  <a:pos x="3303" y="534"/>
                </a:cxn>
                <a:cxn ang="0">
                  <a:pos x="3303" y="310"/>
                </a:cxn>
                <a:cxn ang="0">
                  <a:pos x="3529" y="202"/>
                </a:cxn>
                <a:cxn ang="0">
                  <a:pos x="3554" y="307"/>
                </a:cxn>
                <a:cxn ang="0">
                  <a:pos x="3435" y="354"/>
                </a:cxn>
                <a:cxn ang="0">
                  <a:pos x="3508" y="227"/>
                </a:cxn>
                <a:cxn ang="0">
                  <a:pos x="3337" y="362"/>
                </a:cxn>
              </a:cxnLst>
              <a:rect l="0" t="0" r="r" b="b"/>
              <a:pathLst>
                <a:path w="3573" h="554">
                  <a:moveTo>
                    <a:pt x="294" y="198"/>
                  </a:moveTo>
                  <a:lnTo>
                    <a:pt x="270" y="315"/>
                  </a:lnTo>
                  <a:lnTo>
                    <a:pt x="256" y="315"/>
                  </a:lnTo>
                  <a:lnTo>
                    <a:pt x="255" y="303"/>
                  </a:lnTo>
                  <a:lnTo>
                    <a:pt x="254" y="291"/>
                  </a:lnTo>
                  <a:lnTo>
                    <a:pt x="251" y="281"/>
                  </a:lnTo>
                  <a:lnTo>
                    <a:pt x="249" y="271"/>
                  </a:lnTo>
                  <a:lnTo>
                    <a:pt x="246" y="262"/>
                  </a:lnTo>
                  <a:lnTo>
                    <a:pt x="243" y="254"/>
                  </a:lnTo>
                  <a:lnTo>
                    <a:pt x="238" y="247"/>
                  </a:lnTo>
                  <a:lnTo>
                    <a:pt x="234" y="241"/>
                  </a:lnTo>
                  <a:lnTo>
                    <a:pt x="228" y="236"/>
                  </a:lnTo>
                  <a:lnTo>
                    <a:pt x="223" y="230"/>
                  </a:lnTo>
                  <a:lnTo>
                    <a:pt x="218" y="226"/>
                  </a:lnTo>
                  <a:lnTo>
                    <a:pt x="211" y="223"/>
                  </a:lnTo>
                  <a:lnTo>
                    <a:pt x="206" y="221"/>
                  </a:lnTo>
                  <a:lnTo>
                    <a:pt x="199" y="218"/>
                  </a:lnTo>
                  <a:lnTo>
                    <a:pt x="191" y="217"/>
                  </a:lnTo>
                  <a:lnTo>
                    <a:pt x="185" y="217"/>
                  </a:lnTo>
                  <a:lnTo>
                    <a:pt x="173" y="218"/>
                  </a:lnTo>
                  <a:lnTo>
                    <a:pt x="163" y="221"/>
                  </a:lnTo>
                  <a:lnTo>
                    <a:pt x="154" y="225"/>
                  </a:lnTo>
                  <a:lnTo>
                    <a:pt x="147" y="230"/>
                  </a:lnTo>
                  <a:lnTo>
                    <a:pt x="140" y="237"/>
                  </a:lnTo>
                  <a:lnTo>
                    <a:pt x="136" y="245"/>
                  </a:lnTo>
                  <a:lnTo>
                    <a:pt x="134" y="253"/>
                  </a:lnTo>
                  <a:lnTo>
                    <a:pt x="132" y="262"/>
                  </a:lnTo>
                  <a:lnTo>
                    <a:pt x="132" y="269"/>
                  </a:lnTo>
                  <a:lnTo>
                    <a:pt x="134" y="274"/>
                  </a:lnTo>
                  <a:lnTo>
                    <a:pt x="136" y="281"/>
                  </a:lnTo>
                  <a:lnTo>
                    <a:pt x="138" y="286"/>
                  </a:lnTo>
                  <a:lnTo>
                    <a:pt x="141" y="293"/>
                  </a:lnTo>
                  <a:lnTo>
                    <a:pt x="147" y="300"/>
                  </a:lnTo>
                  <a:lnTo>
                    <a:pt x="154" y="309"/>
                  </a:lnTo>
                  <a:lnTo>
                    <a:pt x="163" y="319"/>
                  </a:lnTo>
                  <a:lnTo>
                    <a:pt x="185" y="344"/>
                  </a:lnTo>
                  <a:lnTo>
                    <a:pt x="203" y="367"/>
                  </a:lnTo>
                  <a:lnTo>
                    <a:pt x="218" y="385"/>
                  </a:lnTo>
                  <a:lnTo>
                    <a:pt x="227" y="400"/>
                  </a:lnTo>
                  <a:lnTo>
                    <a:pt x="233" y="415"/>
                  </a:lnTo>
                  <a:lnTo>
                    <a:pt x="238" y="428"/>
                  </a:lnTo>
                  <a:lnTo>
                    <a:pt x="240" y="440"/>
                  </a:lnTo>
                  <a:lnTo>
                    <a:pt x="242" y="453"/>
                  </a:lnTo>
                  <a:lnTo>
                    <a:pt x="242" y="462"/>
                  </a:lnTo>
                  <a:lnTo>
                    <a:pt x="239" y="472"/>
                  </a:lnTo>
                  <a:lnTo>
                    <a:pt x="237" y="481"/>
                  </a:lnTo>
                  <a:lnTo>
                    <a:pt x="233" y="490"/>
                  </a:lnTo>
                  <a:lnTo>
                    <a:pt x="228" y="498"/>
                  </a:lnTo>
                  <a:lnTo>
                    <a:pt x="223" y="507"/>
                  </a:lnTo>
                  <a:lnTo>
                    <a:pt x="216" y="516"/>
                  </a:lnTo>
                  <a:lnTo>
                    <a:pt x="209" y="523"/>
                  </a:lnTo>
                  <a:lnTo>
                    <a:pt x="200" y="531"/>
                  </a:lnTo>
                  <a:lnTo>
                    <a:pt x="190" y="537"/>
                  </a:lnTo>
                  <a:lnTo>
                    <a:pt x="180" y="542"/>
                  </a:lnTo>
                  <a:lnTo>
                    <a:pt x="171" y="546"/>
                  </a:lnTo>
                  <a:lnTo>
                    <a:pt x="160" y="550"/>
                  </a:lnTo>
                  <a:lnTo>
                    <a:pt x="149" y="552"/>
                  </a:lnTo>
                  <a:lnTo>
                    <a:pt x="137" y="554"/>
                  </a:lnTo>
                  <a:lnTo>
                    <a:pt x="125" y="554"/>
                  </a:lnTo>
                  <a:lnTo>
                    <a:pt x="110" y="553"/>
                  </a:lnTo>
                  <a:lnTo>
                    <a:pt x="94" y="551"/>
                  </a:lnTo>
                  <a:lnTo>
                    <a:pt x="78" y="546"/>
                  </a:lnTo>
                  <a:lnTo>
                    <a:pt x="60" y="541"/>
                  </a:lnTo>
                  <a:lnTo>
                    <a:pt x="50" y="538"/>
                  </a:lnTo>
                  <a:lnTo>
                    <a:pt x="41" y="537"/>
                  </a:lnTo>
                  <a:lnTo>
                    <a:pt x="36" y="537"/>
                  </a:lnTo>
                  <a:lnTo>
                    <a:pt x="33" y="538"/>
                  </a:lnTo>
                  <a:lnTo>
                    <a:pt x="29" y="539"/>
                  </a:lnTo>
                  <a:lnTo>
                    <a:pt x="26" y="541"/>
                  </a:lnTo>
                  <a:lnTo>
                    <a:pt x="22" y="543"/>
                  </a:lnTo>
                  <a:lnTo>
                    <a:pt x="20" y="546"/>
                  </a:lnTo>
                  <a:lnTo>
                    <a:pt x="17" y="550"/>
                  </a:lnTo>
                  <a:lnTo>
                    <a:pt x="15" y="554"/>
                  </a:lnTo>
                  <a:lnTo>
                    <a:pt x="0" y="554"/>
                  </a:lnTo>
                  <a:lnTo>
                    <a:pt x="24" y="430"/>
                  </a:lnTo>
                  <a:lnTo>
                    <a:pt x="39" y="430"/>
                  </a:lnTo>
                  <a:lnTo>
                    <a:pt x="40" y="444"/>
                  </a:lnTo>
                  <a:lnTo>
                    <a:pt x="41" y="457"/>
                  </a:lnTo>
                  <a:lnTo>
                    <a:pt x="43" y="469"/>
                  </a:lnTo>
                  <a:lnTo>
                    <a:pt x="45" y="480"/>
                  </a:lnTo>
                  <a:lnTo>
                    <a:pt x="48" y="490"/>
                  </a:lnTo>
                  <a:lnTo>
                    <a:pt x="53" y="498"/>
                  </a:lnTo>
                  <a:lnTo>
                    <a:pt x="57" y="506"/>
                  </a:lnTo>
                  <a:lnTo>
                    <a:pt x="63" y="513"/>
                  </a:lnTo>
                  <a:lnTo>
                    <a:pt x="68" y="518"/>
                  </a:lnTo>
                  <a:lnTo>
                    <a:pt x="75" y="523"/>
                  </a:lnTo>
                  <a:lnTo>
                    <a:pt x="81" y="527"/>
                  </a:lnTo>
                  <a:lnTo>
                    <a:pt x="89" y="531"/>
                  </a:lnTo>
                  <a:lnTo>
                    <a:pt x="96" y="533"/>
                  </a:lnTo>
                  <a:lnTo>
                    <a:pt x="104" y="535"/>
                  </a:lnTo>
                  <a:lnTo>
                    <a:pt x="113" y="537"/>
                  </a:lnTo>
                  <a:lnTo>
                    <a:pt x="123" y="537"/>
                  </a:lnTo>
                  <a:lnTo>
                    <a:pt x="129" y="537"/>
                  </a:lnTo>
                  <a:lnTo>
                    <a:pt x="137" y="535"/>
                  </a:lnTo>
                  <a:lnTo>
                    <a:pt x="142" y="534"/>
                  </a:lnTo>
                  <a:lnTo>
                    <a:pt x="149" y="532"/>
                  </a:lnTo>
                  <a:lnTo>
                    <a:pt x="154" y="530"/>
                  </a:lnTo>
                  <a:lnTo>
                    <a:pt x="160" y="528"/>
                  </a:lnTo>
                  <a:lnTo>
                    <a:pt x="164" y="525"/>
                  </a:lnTo>
                  <a:lnTo>
                    <a:pt x="168" y="520"/>
                  </a:lnTo>
                  <a:lnTo>
                    <a:pt x="173" y="516"/>
                  </a:lnTo>
                  <a:lnTo>
                    <a:pt x="176" y="511"/>
                  </a:lnTo>
                  <a:lnTo>
                    <a:pt x="179" y="507"/>
                  </a:lnTo>
                  <a:lnTo>
                    <a:pt x="182" y="502"/>
                  </a:lnTo>
                  <a:lnTo>
                    <a:pt x="184" y="497"/>
                  </a:lnTo>
                  <a:lnTo>
                    <a:pt x="185" y="492"/>
                  </a:lnTo>
                  <a:lnTo>
                    <a:pt x="186" y="486"/>
                  </a:lnTo>
                  <a:lnTo>
                    <a:pt x="186" y="480"/>
                  </a:lnTo>
                  <a:lnTo>
                    <a:pt x="186" y="472"/>
                  </a:lnTo>
                  <a:lnTo>
                    <a:pt x="185" y="466"/>
                  </a:lnTo>
                  <a:lnTo>
                    <a:pt x="183" y="458"/>
                  </a:lnTo>
                  <a:lnTo>
                    <a:pt x="179" y="452"/>
                  </a:lnTo>
                  <a:lnTo>
                    <a:pt x="173" y="440"/>
                  </a:lnTo>
                  <a:lnTo>
                    <a:pt x="163" y="424"/>
                  </a:lnTo>
                  <a:lnTo>
                    <a:pt x="150" y="407"/>
                  </a:lnTo>
                  <a:lnTo>
                    <a:pt x="135" y="388"/>
                  </a:lnTo>
                  <a:lnTo>
                    <a:pt x="119" y="369"/>
                  </a:lnTo>
                  <a:lnTo>
                    <a:pt x="106" y="352"/>
                  </a:lnTo>
                  <a:lnTo>
                    <a:pt x="96" y="338"/>
                  </a:lnTo>
                  <a:lnTo>
                    <a:pt x="90" y="327"/>
                  </a:lnTo>
                  <a:lnTo>
                    <a:pt x="87" y="317"/>
                  </a:lnTo>
                  <a:lnTo>
                    <a:pt x="83" y="307"/>
                  </a:lnTo>
                  <a:lnTo>
                    <a:pt x="81" y="297"/>
                  </a:lnTo>
                  <a:lnTo>
                    <a:pt x="81" y="286"/>
                  </a:lnTo>
                  <a:lnTo>
                    <a:pt x="81" y="277"/>
                  </a:lnTo>
                  <a:lnTo>
                    <a:pt x="82" y="269"/>
                  </a:lnTo>
                  <a:lnTo>
                    <a:pt x="84" y="260"/>
                  </a:lnTo>
                  <a:lnTo>
                    <a:pt x="88" y="252"/>
                  </a:lnTo>
                  <a:lnTo>
                    <a:pt x="91" y="245"/>
                  </a:lnTo>
                  <a:lnTo>
                    <a:pt x="95" y="237"/>
                  </a:lnTo>
                  <a:lnTo>
                    <a:pt x="101" y="230"/>
                  </a:lnTo>
                  <a:lnTo>
                    <a:pt x="107" y="224"/>
                  </a:lnTo>
                  <a:lnTo>
                    <a:pt x="115" y="217"/>
                  </a:lnTo>
                  <a:lnTo>
                    <a:pt x="123" y="212"/>
                  </a:lnTo>
                  <a:lnTo>
                    <a:pt x="130" y="208"/>
                  </a:lnTo>
                  <a:lnTo>
                    <a:pt x="139" y="204"/>
                  </a:lnTo>
                  <a:lnTo>
                    <a:pt x="148" y="201"/>
                  </a:lnTo>
                  <a:lnTo>
                    <a:pt x="158" y="200"/>
                  </a:lnTo>
                  <a:lnTo>
                    <a:pt x="167" y="198"/>
                  </a:lnTo>
                  <a:lnTo>
                    <a:pt x="177" y="198"/>
                  </a:lnTo>
                  <a:lnTo>
                    <a:pt x="189" y="199"/>
                  </a:lnTo>
                  <a:lnTo>
                    <a:pt x="200" y="200"/>
                  </a:lnTo>
                  <a:lnTo>
                    <a:pt x="209" y="202"/>
                  </a:lnTo>
                  <a:lnTo>
                    <a:pt x="225" y="209"/>
                  </a:lnTo>
                  <a:lnTo>
                    <a:pt x="242" y="214"/>
                  </a:lnTo>
                  <a:lnTo>
                    <a:pt x="251" y="216"/>
                  </a:lnTo>
                  <a:lnTo>
                    <a:pt x="256" y="215"/>
                  </a:lnTo>
                  <a:lnTo>
                    <a:pt x="259" y="215"/>
                  </a:lnTo>
                  <a:lnTo>
                    <a:pt x="262" y="213"/>
                  </a:lnTo>
                  <a:lnTo>
                    <a:pt x="267" y="211"/>
                  </a:lnTo>
                  <a:lnTo>
                    <a:pt x="273" y="205"/>
                  </a:lnTo>
                  <a:lnTo>
                    <a:pt x="279" y="198"/>
                  </a:lnTo>
                  <a:lnTo>
                    <a:pt x="294" y="198"/>
                  </a:lnTo>
                  <a:close/>
                  <a:moveTo>
                    <a:pt x="606" y="198"/>
                  </a:moveTo>
                  <a:lnTo>
                    <a:pt x="583" y="315"/>
                  </a:lnTo>
                  <a:lnTo>
                    <a:pt x="569" y="315"/>
                  </a:lnTo>
                  <a:lnTo>
                    <a:pt x="568" y="303"/>
                  </a:lnTo>
                  <a:lnTo>
                    <a:pt x="567" y="291"/>
                  </a:lnTo>
                  <a:lnTo>
                    <a:pt x="564" y="281"/>
                  </a:lnTo>
                  <a:lnTo>
                    <a:pt x="562" y="271"/>
                  </a:lnTo>
                  <a:lnTo>
                    <a:pt x="559" y="262"/>
                  </a:lnTo>
                  <a:lnTo>
                    <a:pt x="556" y="254"/>
                  </a:lnTo>
                  <a:lnTo>
                    <a:pt x="551" y="247"/>
                  </a:lnTo>
                  <a:lnTo>
                    <a:pt x="546" y="241"/>
                  </a:lnTo>
                  <a:lnTo>
                    <a:pt x="542" y="236"/>
                  </a:lnTo>
                  <a:lnTo>
                    <a:pt x="536" y="230"/>
                  </a:lnTo>
                  <a:lnTo>
                    <a:pt x="530" y="226"/>
                  </a:lnTo>
                  <a:lnTo>
                    <a:pt x="524" y="223"/>
                  </a:lnTo>
                  <a:lnTo>
                    <a:pt x="518" y="221"/>
                  </a:lnTo>
                  <a:lnTo>
                    <a:pt x="511" y="218"/>
                  </a:lnTo>
                  <a:lnTo>
                    <a:pt x="504" y="217"/>
                  </a:lnTo>
                  <a:lnTo>
                    <a:pt x="497" y="217"/>
                  </a:lnTo>
                  <a:lnTo>
                    <a:pt x="486" y="218"/>
                  </a:lnTo>
                  <a:lnTo>
                    <a:pt x="475" y="221"/>
                  </a:lnTo>
                  <a:lnTo>
                    <a:pt x="466" y="225"/>
                  </a:lnTo>
                  <a:lnTo>
                    <a:pt x="459" y="230"/>
                  </a:lnTo>
                  <a:lnTo>
                    <a:pt x="453" y="237"/>
                  </a:lnTo>
                  <a:lnTo>
                    <a:pt x="449" y="245"/>
                  </a:lnTo>
                  <a:lnTo>
                    <a:pt x="446" y="253"/>
                  </a:lnTo>
                  <a:lnTo>
                    <a:pt x="444" y="262"/>
                  </a:lnTo>
                  <a:lnTo>
                    <a:pt x="446" y="269"/>
                  </a:lnTo>
                  <a:lnTo>
                    <a:pt x="447" y="274"/>
                  </a:lnTo>
                  <a:lnTo>
                    <a:pt x="448" y="281"/>
                  </a:lnTo>
                  <a:lnTo>
                    <a:pt x="451" y="286"/>
                  </a:lnTo>
                  <a:lnTo>
                    <a:pt x="454" y="293"/>
                  </a:lnTo>
                  <a:lnTo>
                    <a:pt x="460" y="300"/>
                  </a:lnTo>
                  <a:lnTo>
                    <a:pt x="466" y="309"/>
                  </a:lnTo>
                  <a:lnTo>
                    <a:pt x="475" y="319"/>
                  </a:lnTo>
                  <a:lnTo>
                    <a:pt x="498" y="344"/>
                  </a:lnTo>
                  <a:lnTo>
                    <a:pt x="516" y="367"/>
                  </a:lnTo>
                  <a:lnTo>
                    <a:pt x="530" y="385"/>
                  </a:lnTo>
                  <a:lnTo>
                    <a:pt x="539" y="400"/>
                  </a:lnTo>
                  <a:lnTo>
                    <a:pt x="546" y="415"/>
                  </a:lnTo>
                  <a:lnTo>
                    <a:pt x="550" y="428"/>
                  </a:lnTo>
                  <a:lnTo>
                    <a:pt x="554" y="440"/>
                  </a:lnTo>
                  <a:lnTo>
                    <a:pt x="554" y="453"/>
                  </a:lnTo>
                  <a:lnTo>
                    <a:pt x="554" y="462"/>
                  </a:lnTo>
                  <a:lnTo>
                    <a:pt x="552" y="472"/>
                  </a:lnTo>
                  <a:lnTo>
                    <a:pt x="549" y="481"/>
                  </a:lnTo>
                  <a:lnTo>
                    <a:pt x="546" y="490"/>
                  </a:lnTo>
                  <a:lnTo>
                    <a:pt x="542" y="498"/>
                  </a:lnTo>
                  <a:lnTo>
                    <a:pt x="535" y="507"/>
                  </a:lnTo>
                  <a:lnTo>
                    <a:pt x="528" y="516"/>
                  </a:lnTo>
                  <a:lnTo>
                    <a:pt x="521" y="523"/>
                  </a:lnTo>
                  <a:lnTo>
                    <a:pt x="512" y="531"/>
                  </a:lnTo>
                  <a:lnTo>
                    <a:pt x="503" y="537"/>
                  </a:lnTo>
                  <a:lnTo>
                    <a:pt x="494" y="542"/>
                  </a:lnTo>
                  <a:lnTo>
                    <a:pt x="484" y="546"/>
                  </a:lnTo>
                  <a:lnTo>
                    <a:pt x="473" y="550"/>
                  </a:lnTo>
                  <a:lnTo>
                    <a:pt x="461" y="552"/>
                  </a:lnTo>
                  <a:lnTo>
                    <a:pt x="449" y="554"/>
                  </a:lnTo>
                  <a:lnTo>
                    <a:pt x="437" y="554"/>
                  </a:lnTo>
                  <a:lnTo>
                    <a:pt x="423" y="553"/>
                  </a:lnTo>
                  <a:lnTo>
                    <a:pt x="407" y="551"/>
                  </a:lnTo>
                  <a:lnTo>
                    <a:pt x="391" y="546"/>
                  </a:lnTo>
                  <a:lnTo>
                    <a:pt x="374" y="541"/>
                  </a:lnTo>
                  <a:lnTo>
                    <a:pt x="362" y="538"/>
                  </a:lnTo>
                  <a:lnTo>
                    <a:pt x="354" y="537"/>
                  </a:lnTo>
                  <a:lnTo>
                    <a:pt x="350" y="537"/>
                  </a:lnTo>
                  <a:lnTo>
                    <a:pt x="345" y="538"/>
                  </a:lnTo>
                  <a:lnTo>
                    <a:pt x="342" y="539"/>
                  </a:lnTo>
                  <a:lnTo>
                    <a:pt x="339" y="541"/>
                  </a:lnTo>
                  <a:lnTo>
                    <a:pt x="335" y="543"/>
                  </a:lnTo>
                  <a:lnTo>
                    <a:pt x="332" y="546"/>
                  </a:lnTo>
                  <a:lnTo>
                    <a:pt x="330" y="550"/>
                  </a:lnTo>
                  <a:lnTo>
                    <a:pt x="328" y="554"/>
                  </a:lnTo>
                  <a:lnTo>
                    <a:pt x="314" y="554"/>
                  </a:lnTo>
                  <a:lnTo>
                    <a:pt x="336" y="430"/>
                  </a:lnTo>
                  <a:lnTo>
                    <a:pt x="351" y="430"/>
                  </a:lnTo>
                  <a:lnTo>
                    <a:pt x="352" y="444"/>
                  </a:lnTo>
                  <a:lnTo>
                    <a:pt x="353" y="457"/>
                  </a:lnTo>
                  <a:lnTo>
                    <a:pt x="355" y="469"/>
                  </a:lnTo>
                  <a:lnTo>
                    <a:pt x="358" y="480"/>
                  </a:lnTo>
                  <a:lnTo>
                    <a:pt x="362" y="490"/>
                  </a:lnTo>
                  <a:lnTo>
                    <a:pt x="365" y="498"/>
                  </a:lnTo>
                  <a:lnTo>
                    <a:pt x="370" y="506"/>
                  </a:lnTo>
                  <a:lnTo>
                    <a:pt x="375" y="513"/>
                  </a:lnTo>
                  <a:lnTo>
                    <a:pt x="381" y="518"/>
                  </a:lnTo>
                  <a:lnTo>
                    <a:pt x="387" y="523"/>
                  </a:lnTo>
                  <a:lnTo>
                    <a:pt x="394" y="527"/>
                  </a:lnTo>
                  <a:lnTo>
                    <a:pt x="401" y="531"/>
                  </a:lnTo>
                  <a:lnTo>
                    <a:pt x="408" y="533"/>
                  </a:lnTo>
                  <a:lnTo>
                    <a:pt x="417" y="535"/>
                  </a:lnTo>
                  <a:lnTo>
                    <a:pt x="426" y="537"/>
                  </a:lnTo>
                  <a:lnTo>
                    <a:pt x="435" y="537"/>
                  </a:lnTo>
                  <a:lnTo>
                    <a:pt x="442" y="537"/>
                  </a:lnTo>
                  <a:lnTo>
                    <a:pt x="449" y="535"/>
                  </a:lnTo>
                  <a:lnTo>
                    <a:pt x="455" y="534"/>
                  </a:lnTo>
                  <a:lnTo>
                    <a:pt x="461" y="532"/>
                  </a:lnTo>
                  <a:lnTo>
                    <a:pt x="466" y="530"/>
                  </a:lnTo>
                  <a:lnTo>
                    <a:pt x="472" y="528"/>
                  </a:lnTo>
                  <a:lnTo>
                    <a:pt x="477" y="525"/>
                  </a:lnTo>
                  <a:lnTo>
                    <a:pt x="482" y="520"/>
                  </a:lnTo>
                  <a:lnTo>
                    <a:pt x="485" y="516"/>
                  </a:lnTo>
                  <a:lnTo>
                    <a:pt x="489" y="511"/>
                  </a:lnTo>
                  <a:lnTo>
                    <a:pt x="491" y="507"/>
                  </a:lnTo>
                  <a:lnTo>
                    <a:pt x="494" y="502"/>
                  </a:lnTo>
                  <a:lnTo>
                    <a:pt x="496" y="497"/>
                  </a:lnTo>
                  <a:lnTo>
                    <a:pt x="497" y="492"/>
                  </a:lnTo>
                  <a:lnTo>
                    <a:pt x="498" y="486"/>
                  </a:lnTo>
                  <a:lnTo>
                    <a:pt x="498" y="480"/>
                  </a:lnTo>
                  <a:lnTo>
                    <a:pt x="498" y="472"/>
                  </a:lnTo>
                  <a:lnTo>
                    <a:pt x="497" y="466"/>
                  </a:lnTo>
                  <a:lnTo>
                    <a:pt x="495" y="458"/>
                  </a:lnTo>
                  <a:lnTo>
                    <a:pt x="492" y="452"/>
                  </a:lnTo>
                  <a:lnTo>
                    <a:pt x="486" y="440"/>
                  </a:lnTo>
                  <a:lnTo>
                    <a:pt x="476" y="424"/>
                  </a:lnTo>
                  <a:lnTo>
                    <a:pt x="463" y="407"/>
                  </a:lnTo>
                  <a:lnTo>
                    <a:pt x="447" y="388"/>
                  </a:lnTo>
                  <a:lnTo>
                    <a:pt x="431" y="369"/>
                  </a:lnTo>
                  <a:lnTo>
                    <a:pt x="419" y="352"/>
                  </a:lnTo>
                  <a:lnTo>
                    <a:pt x="410" y="338"/>
                  </a:lnTo>
                  <a:lnTo>
                    <a:pt x="403" y="327"/>
                  </a:lnTo>
                  <a:lnTo>
                    <a:pt x="399" y="317"/>
                  </a:lnTo>
                  <a:lnTo>
                    <a:pt x="395" y="307"/>
                  </a:lnTo>
                  <a:lnTo>
                    <a:pt x="394" y="297"/>
                  </a:lnTo>
                  <a:lnTo>
                    <a:pt x="393" y="286"/>
                  </a:lnTo>
                  <a:lnTo>
                    <a:pt x="393" y="277"/>
                  </a:lnTo>
                  <a:lnTo>
                    <a:pt x="395" y="269"/>
                  </a:lnTo>
                  <a:lnTo>
                    <a:pt x="396" y="260"/>
                  </a:lnTo>
                  <a:lnTo>
                    <a:pt x="400" y="252"/>
                  </a:lnTo>
                  <a:lnTo>
                    <a:pt x="404" y="245"/>
                  </a:lnTo>
                  <a:lnTo>
                    <a:pt x="408" y="237"/>
                  </a:lnTo>
                  <a:lnTo>
                    <a:pt x="414" y="230"/>
                  </a:lnTo>
                  <a:lnTo>
                    <a:pt x="420" y="224"/>
                  </a:lnTo>
                  <a:lnTo>
                    <a:pt x="427" y="217"/>
                  </a:lnTo>
                  <a:lnTo>
                    <a:pt x="435" y="212"/>
                  </a:lnTo>
                  <a:lnTo>
                    <a:pt x="442" y="208"/>
                  </a:lnTo>
                  <a:lnTo>
                    <a:pt x="451" y="204"/>
                  </a:lnTo>
                  <a:lnTo>
                    <a:pt x="460" y="201"/>
                  </a:lnTo>
                  <a:lnTo>
                    <a:pt x="470" y="200"/>
                  </a:lnTo>
                  <a:lnTo>
                    <a:pt x="479" y="198"/>
                  </a:lnTo>
                  <a:lnTo>
                    <a:pt x="490" y="198"/>
                  </a:lnTo>
                  <a:lnTo>
                    <a:pt x="501" y="199"/>
                  </a:lnTo>
                  <a:lnTo>
                    <a:pt x="512" y="200"/>
                  </a:lnTo>
                  <a:lnTo>
                    <a:pt x="521" y="202"/>
                  </a:lnTo>
                  <a:lnTo>
                    <a:pt x="537" y="209"/>
                  </a:lnTo>
                  <a:lnTo>
                    <a:pt x="554" y="214"/>
                  </a:lnTo>
                  <a:lnTo>
                    <a:pt x="563" y="216"/>
                  </a:lnTo>
                  <a:lnTo>
                    <a:pt x="568" y="215"/>
                  </a:lnTo>
                  <a:lnTo>
                    <a:pt x="572" y="215"/>
                  </a:lnTo>
                  <a:lnTo>
                    <a:pt x="575" y="213"/>
                  </a:lnTo>
                  <a:lnTo>
                    <a:pt x="579" y="211"/>
                  </a:lnTo>
                  <a:lnTo>
                    <a:pt x="585" y="205"/>
                  </a:lnTo>
                  <a:lnTo>
                    <a:pt x="592" y="198"/>
                  </a:lnTo>
                  <a:lnTo>
                    <a:pt x="606" y="198"/>
                  </a:lnTo>
                  <a:close/>
                  <a:moveTo>
                    <a:pt x="1323" y="13"/>
                  </a:moveTo>
                  <a:lnTo>
                    <a:pt x="1283" y="446"/>
                  </a:lnTo>
                  <a:lnTo>
                    <a:pt x="1282" y="459"/>
                  </a:lnTo>
                  <a:lnTo>
                    <a:pt x="1281" y="471"/>
                  </a:lnTo>
                  <a:lnTo>
                    <a:pt x="1280" y="480"/>
                  </a:lnTo>
                  <a:lnTo>
                    <a:pt x="1280" y="485"/>
                  </a:lnTo>
                  <a:lnTo>
                    <a:pt x="1280" y="493"/>
                  </a:lnTo>
                  <a:lnTo>
                    <a:pt x="1281" y="500"/>
                  </a:lnTo>
                  <a:lnTo>
                    <a:pt x="1283" y="505"/>
                  </a:lnTo>
                  <a:lnTo>
                    <a:pt x="1286" y="509"/>
                  </a:lnTo>
                  <a:lnTo>
                    <a:pt x="1290" y="514"/>
                  </a:lnTo>
                  <a:lnTo>
                    <a:pt x="1294" y="519"/>
                  </a:lnTo>
                  <a:lnTo>
                    <a:pt x="1300" y="522"/>
                  </a:lnTo>
                  <a:lnTo>
                    <a:pt x="1305" y="526"/>
                  </a:lnTo>
                  <a:lnTo>
                    <a:pt x="1313" y="528"/>
                  </a:lnTo>
                  <a:lnTo>
                    <a:pt x="1323" y="530"/>
                  </a:lnTo>
                  <a:lnTo>
                    <a:pt x="1334" y="531"/>
                  </a:lnTo>
                  <a:lnTo>
                    <a:pt x="1348" y="531"/>
                  </a:lnTo>
                  <a:lnTo>
                    <a:pt x="1344" y="545"/>
                  </a:lnTo>
                  <a:lnTo>
                    <a:pt x="1138" y="545"/>
                  </a:lnTo>
                  <a:lnTo>
                    <a:pt x="1143" y="531"/>
                  </a:lnTo>
                  <a:lnTo>
                    <a:pt x="1151" y="531"/>
                  </a:lnTo>
                  <a:lnTo>
                    <a:pt x="1163" y="530"/>
                  </a:lnTo>
                  <a:lnTo>
                    <a:pt x="1174" y="528"/>
                  </a:lnTo>
                  <a:lnTo>
                    <a:pt x="1184" y="525"/>
                  </a:lnTo>
                  <a:lnTo>
                    <a:pt x="1192" y="520"/>
                  </a:lnTo>
                  <a:lnTo>
                    <a:pt x="1197" y="516"/>
                  </a:lnTo>
                  <a:lnTo>
                    <a:pt x="1202" y="510"/>
                  </a:lnTo>
                  <a:lnTo>
                    <a:pt x="1206" y="504"/>
                  </a:lnTo>
                  <a:lnTo>
                    <a:pt x="1209" y="496"/>
                  </a:lnTo>
                  <a:lnTo>
                    <a:pt x="1211" y="488"/>
                  </a:lnTo>
                  <a:lnTo>
                    <a:pt x="1214" y="476"/>
                  </a:lnTo>
                  <a:lnTo>
                    <a:pt x="1216" y="460"/>
                  </a:lnTo>
                  <a:lnTo>
                    <a:pt x="1218" y="440"/>
                  </a:lnTo>
                  <a:lnTo>
                    <a:pt x="1223" y="374"/>
                  </a:lnTo>
                  <a:lnTo>
                    <a:pt x="1075" y="374"/>
                  </a:lnTo>
                  <a:lnTo>
                    <a:pt x="1022" y="446"/>
                  </a:lnTo>
                  <a:lnTo>
                    <a:pt x="1013" y="457"/>
                  </a:lnTo>
                  <a:lnTo>
                    <a:pt x="1007" y="467"/>
                  </a:lnTo>
                  <a:lnTo>
                    <a:pt x="1002" y="474"/>
                  </a:lnTo>
                  <a:lnTo>
                    <a:pt x="999" y="480"/>
                  </a:lnTo>
                  <a:lnTo>
                    <a:pt x="995" y="491"/>
                  </a:lnTo>
                  <a:lnTo>
                    <a:pt x="994" y="501"/>
                  </a:lnTo>
                  <a:lnTo>
                    <a:pt x="995" y="506"/>
                  </a:lnTo>
                  <a:lnTo>
                    <a:pt x="997" y="511"/>
                  </a:lnTo>
                  <a:lnTo>
                    <a:pt x="1000" y="517"/>
                  </a:lnTo>
                  <a:lnTo>
                    <a:pt x="1004" y="521"/>
                  </a:lnTo>
                  <a:lnTo>
                    <a:pt x="1010" y="526"/>
                  </a:lnTo>
                  <a:lnTo>
                    <a:pt x="1017" y="528"/>
                  </a:lnTo>
                  <a:lnTo>
                    <a:pt x="1027" y="530"/>
                  </a:lnTo>
                  <a:lnTo>
                    <a:pt x="1037" y="531"/>
                  </a:lnTo>
                  <a:lnTo>
                    <a:pt x="1034" y="545"/>
                  </a:lnTo>
                  <a:lnTo>
                    <a:pt x="879" y="545"/>
                  </a:lnTo>
                  <a:lnTo>
                    <a:pt x="883" y="531"/>
                  </a:lnTo>
                  <a:lnTo>
                    <a:pt x="891" y="530"/>
                  </a:lnTo>
                  <a:lnTo>
                    <a:pt x="897" y="529"/>
                  </a:lnTo>
                  <a:lnTo>
                    <a:pt x="904" y="528"/>
                  </a:lnTo>
                  <a:lnTo>
                    <a:pt x="910" y="526"/>
                  </a:lnTo>
                  <a:lnTo>
                    <a:pt x="922" y="520"/>
                  </a:lnTo>
                  <a:lnTo>
                    <a:pt x="933" y="511"/>
                  </a:lnTo>
                  <a:lnTo>
                    <a:pt x="945" y="501"/>
                  </a:lnTo>
                  <a:lnTo>
                    <a:pt x="961" y="484"/>
                  </a:lnTo>
                  <a:lnTo>
                    <a:pt x="978" y="462"/>
                  </a:lnTo>
                  <a:lnTo>
                    <a:pt x="998" y="435"/>
                  </a:lnTo>
                  <a:lnTo>
                    <a:pt x="1310" y="13"/>
                  </a:lnTo>
                  <a:lnTo>
                    <a:pt x="1323" y="13"/>
                  </a:lnTo>
                  <a:close/>
                  <a:moveTo>
                    <a:pt x="1246" y="141"/>
                  </a:moveTo>
                  <a:lnTo>
                    <a:pt x="1096" y="346"/>
                  </a:lnTo>
                  <a:lnTo>
                    <a:pt x="1227" y="346"/>
                  </a:lnTo>
                  <a:lnTo>
                    <a:pt x="1246" y="141"/>
                  </a:lnTo>
                  <a:close/>
                  <a:moveTo>
                    <a:pt x="1638" y="0"/>
                  </a:moveTo>
                  <a:lnTo>
                    <a:pt x="1507" y="456"/>
                  </a:lnTo>
                  <a:lnTo>
                    <a:pt x="1503" y="471"/>
                  </a:lnTo>
                  <a:lnTo>
                    <a:pt x="1500" y="483"/>
                  </a:lnTo>
                  <a:lnTo>
                    <a:pt x="1498" y="492"/>
                  </a:lnTo>
                  <a:lnTo>
                    <a:pt x="1497" y="497"/>
                  </a:lnTo>
                  <a:lnTo>
                    <a:pt x="1498" y="503"/>
                  </a:lnTo>
                  <a:lnTo>
                    <a:pt x="1501" y="507"/>
                  </a:lnTo>
                  <a:lnTo>
                    <a:pt x="1505" y="510"/>
                  </a:lnTo>
                  <a:lnTo>
                    <a:pt x="1510" y="511"/>
                  </a:lnTo>
                  <a:lnTo>
                    <a:pt x="1514" y="510"/>
                  </a:lnTo>
                  <a:lnTo>
                    <a:pt x="1518" y="509"/>
                  </a:lnTo>
                  <a:lnTo>
                    <a:pt x="1521" y="507"/>
                  </a:lnTo>
                  <a:lnTo>
                    <a:pt x="1526" y="505"/>
                  </a:lnTo>
                  <a:lnTo>
                    <a:pt x="1536" y="496"/>
                  </a:lnTo>
                  <a:lnTo>
                    <a:pt x="1546" y="484"/>
                  </a:lnTo>
                  <a:lnTo>
                    <a:pt x="1557" y="471"/>
                  </a:lnTo>
                  <a:lnTo>
                    <a:pt x="1568" y="456"/>
                  </a:lnTo>
                  <a:lnTo>
                    <a:pt x="1579" y="468"/>
                  </a:lnTo>
                  <a:lnTo>
                    <a:pt x="1562" y="492"/>
                  </a:lnTo>
                  <a:lnTo>
                    <a:pt x="1544" y="511"/>
                  </a:lnTo>
                  <a:lnTo>
                    <a:pt x="1536" y="520"/>
                  </a:lnTo>
                  <a:lnTo>
                    <a:pt x="1528" y="528"/>
                  </a:lnTo>
                  <a:lnTo>
                    <a:pt x="1520" y="534"/>
                  </a:lnTo>
                  <a:lnTo>
                    <a:pt x="1512" y="540"/>
                  </a:lnTo>
                  <a:lnTo>
                    <a:pt x="1501" y="546"/>
                  </a:lnTo>
                  <a:lnTo>
                    <a:pt x="1490" y="551"/>
                  </a:lnTo>
                  <a:lnTo>
                    <a:pt x="1480" y="553"/>
                  </a:lnTo>
                  <a:lnTo>
                    <a:pt x="1469" y="554"/>
                  </a:lnTo>
                  <a:lnTo>
                    <a:pt x="1462" y="554"/>
                  </a:lnTo>
                  <a:lnTo>
                    <a:pt x="1456" y="552"/>
                  </a:lnTo>
                  <a:lnTo>
                    <a:pt x="1449" y="549"/>
                  </a:lnTo>
                  <a:lnTo>
                    <a:pt x="1445" y="544"/>
                  </a:lnTo>
                  <a:lnTo>
                    <a:pt x="1441" y="539"/>
                  </a:lnTo>
                  <a:lnTo>
                    <a:pt x="1437" y="533"/>
                  </a:lnTo>
                  <a:lnTo>
                    <a:pt x="1435" y="528"/>
                  </a:lnTo>
                  <a:lnTo>
                    <a:pt x="1435" y="521"/>
                  </a:lnTo>
                  <a:lnTo>
                    <a:pt x="1435" y="513"/>
                  </a:lnTo>
                  <a:lnTo>
                    <a:pt x="1437" y="501"/>
                  </a:lnTo>
                  <a:lnTo>
                    <a:pt x="1442" y="484"/>
                  </a:lnTo>
                  <a:lnTo>
                    <a:pt x="1447" y="465"/>
                  </a:lnTo>
                  <a:lnTo>
                    <a:pt x="1551" y="105"/>
                  </a:lnTo>
                  <a:lnTo>
                    <a:pt x="1557" y="85"/>
                  </a:lnTo>
                  <a:lnTo>
                    <a:pt x="1561" y="70"/>
                  </a:lnTo>
                  <a:lnTo>
                    <a:pt x="1563" y="59"/>
                  </a:lnTo>
                  <a:lnTo>
                    <a:pt x="1564" y="54"/>
                  </a:lnTo>
                  <a:lnTo>
                    <a:pt x="1564" y="50"/>
                  </a:lnTo>
                  <a:lnTo>
                    <a:pt x="1562" y="45"/>
                  </a:lnTo>
                  <a:lnTo>
                    <a:pt x="1560" y="42"/>
                  </a:lnTo>
                  <a:lnTo>
                    <a:pt x="1556" y="39"/>
                  </a:lnTo>
                  <a:lnTo>
                    <a:pt x="1552" y="37"/>
                  </a:lnTo>
                  <a:lnTo>
                    <a:pt x="1548" y="34"/>
                  </a:lnTo>
                  <a:lnTo>
                    <a:pt x="1541" y="33"/>
                  </a:lnTo>
                  <a:lnTo>
                    <a:pt x="1534" y="33"/>
                  </a:lnTo>
                  <a:lnTo>
                    <a:pt x="1522" y="33"/>
                  </a:lnTo>
                  <a:lnTo>
                    <a:pt x="1507" y="36"/>
                  </a:lnTo>
                  <a:lnTo>
                    <a:pt x="1507" y="21"/>
                  </a:lnTo>
                  <a:lnTo>
                    <a:pt x="1638" y="0"/>
                  </a:lnTo>
                  <a:close/>
                  <a:moveTo>
                    <a:pt x="1863" y="0"/>
                  </a:moveTo>
                  <a:lnTo>
                    <a:pt x="1732" y="456"/>
                  </a:lnTo>
                  <a:lnTo>
                    <a:pt x="1728" y="471"/>
                  </a:lnTo>
                  <a:lnTo>
                    <a:pt x="1724" y="483"/>
                  </a:lnTo>
                  <a:lnTo>
                    <a:pt x="1723" y="492"/>
                  </a:lnTo>
                  <a:lnTo>
                    <a:pt x="1722" y="497"/>
                  </a:lnTo>
                  <a:lnTo>
                    <a:pt x="1723" y="503"/>
                  </a:lnTo>
                  <a:lnTo>
                    <a:pt x="1726" y="507"/>
                  </a:lnTo>
                  <a:lnTo>
                    <a:pt x="1730" y="510"/>
                  </a:lnTo>
                  <a:lnTo>
                    <a:pt x="1735" y="511"/>
                  </a:lnTo>
                  <a:lnTo>
                    <a:pt x="1738" y="510"/>
                  </a:lnTo>
                  <a:lnTo>
                    <a:pt x="1743" y="509"/>
                  </a:lnTo>
                  <a:lnTo>
                    <a:pt x="1747" y="507"/>
                  </a:lnTo>
                  <a:lnTo>
                    <a:pt x="1750" y="505"/>
                  </a:lnTo>
                  <a:lnTo>
                    <a:pt x="1761" y="496"/>
                  </a:lnTo>
                  <a:lnTo>
                    <a:pt x="1771" y="484"/>
                  </a:lnTo>
                  <a:lnTo>
                    <a:pt x="1782" y="471"/>
                  </a:lnTo>
                  <a:lnTo>
                    <a:pt x="1793" y="456"/>
                  </a:lnTo>
                  <a:lnTo>
                    <a:pt x="1804" y="468"/>
                  </a:lnTo>
                  <a:lnTo>
                    <a:pt x="1786" y="492"/>
                  </a:lnTo>
                  <a:lnTo>
                    <a:pt x="1769" y="511"/>
                  </a:lnTo>
                  <a:lnTo>
                    <a:pt x="1761" y="520"/>
                  </a:lnTo>
                  <a:lnTo>
                    <a:pt x="1753" y="528"/>
                  </a:lnTo>
                  <a:lnTo>
                    <a:pt x="1745" y="534"/>
                  </a:lnTo>
                  <a:lnTo>
                    <a:pt x="1737" y="540"/>
                  </a:lnTo>
                  <a:lnTo>
                    <a:pt x="1725" y="546"/>
                  </a:lnTo>
                  <a:lnTo>
                    <a:pt x="1714" y="551"/>
                  </a:lnTo>
                  <a:lnTo>
                    <a:pt x="1705" y="553"/>
                  </a:lnTo>
                  <a:lnTo>
                    <a:pt x="1694" y="554"/>
                  </a:lnTo>
                  <a:lnTo>
                    <a:pt x="1687" y="554"/>
                  </a:lnTo>
                  <a:lnTo>
                    <a:pt x="1681" y="552"/>
                  </a:lnTo>
                  <a:lnTo>
                    <a:pt x="1675" y="549"/>
                  </a:lnTo>
                  <a:lnTo>
                    <a:pt x="1670" y="544"/>
                  </a:lnTo>
                  <a:lnTo>
                    <a:pt x="1665" y="539"/>
                  </a:lnTo>
                  <a:lnTo>
                    <a:pt x="1662" y="533"/>
                  </a:lnTo>
                  <a:lnTo>
                    <a:pt x="1660" y="528"/>
                  </a:lnTo>
                  <a:lnTo>
                    <a:pt x="1660" y="521"/>
                  </a:lnTo>
                  <a:lnTo>
                    <a:pt x="1661" y="513"/>
                  </a:lnTo>
                  <a:lnTo>
                    <a:pt x="1663" y="501"/>
                  </a:lnTo>
                  <a:lnTo>
                    <a:pt x="1666" y="484"/>
                  </a:lnTo>
                  <a:lnTo>
                    <a:pt x="1672" y="465"/>
                  </a:lnTo>
                  <a:lnTo>
                    <a:pt x="1777" y="105"/>
                  </a:lnTo>
                  <a:lnTo>
                    <a:pt x="1782" y="85"/>
                  </a:lnTo>
                  <a:lnTo>
                    <a:pt x="1785" y="70"/>
                  </a:lnTo>
                  <a:lnTo>
                    <a:pt x="1788" y="59"/>
                  </a:lnTo>
                  <a:lnTo>
                    <a:pt x="1789" y="54"/>
                  </a:lnTo>
                  <a:lnTo>
                    <a:pt x="1789" y="50"/>
                  </a:lnTo>
                  <a:lnTo>
                    <a:pt x="1788" y="45"/>
                  </a:lnTo>
                  <a:lnTo>
                    <a:pt x="1784" y="42"/>
                  </a:lnTo>
                  <a:lnTo>
                    <a:pt x="1781" y="39"/>
                  </a:lnTo>
                  <a:lnTo>
                    <a:pt x="1778" y="37"/>
                  </a:lnTo>
                  <a:lnTo>
                    <a:pt x="1772" y="34"/>
                  </a:lnTo>
                  <a:lnTo>
                    <a:pt x="1766" y="33"/>
                  </a:lnTo>
                  <a:lnTo>
                    <a:pt x="1759" y="33"/>
                  </a:lnTo>
                  <a:lnTo>
                    <a:pt x="1748" y="33"/>
                  </a:lnTo>
                  <a:lnTo>
                    <a:pt x="1732" y="36"/>
                  </a:lnTo>
                  <a:lnTo>
                    <a:pt x="1732" y="21"/>
                  </a:lnTo>
                  <a:lnTo>
                    <a:pt x="1863" y="0"/>
                  </a:lnTo>
                  <a:close/>
                  <a:moveTo>
                    <a:pt x="2031" y="45"/>
                  </a:moveTo>
                  <a:lnTo>
                    <a:pt x="2039" y="46"/>
                  </a:lnTo>
                  <a:lnTo>
                    <a:pt x="2045" y="49"/>
                  </a:lnTo>
                  <a:lnTo>
                    <a:pt x="2052" y="52"/>
                  </a:lnTo>
                  <a:lnTo>
                    <a:pt x="2058" y="57"/>
                  </a:lnTo>
                  <a:lnTo>
                    <a:pt x="2063" y="63"/>
                  </a:lnTo>
                  <a:lnTo>
                    <a:pt x="2066" y="69"/>
                  </a:lnTo>
                  <a:lnTo>
                    <a:pt x="2068" y="76"/>
                  </a:lnTo>
                  <a:lnTo>
                    <a:pt x="2069" y="85"/>
                  </a:lnTo>
                  <a:lnTo>
                    <a:pt x="2068" y="92"/>
                  </a:lnTo>
                  <a:lnTo>
                    <a:pt x="2066" y="99"/>
                  </a:lnTo>
                  <a:lnTo>
                    <a:pt x="2063" y="105"/>
                  </a:lnTo>
                  <a:lnTo>
                    <a:pt x="2057" y="111"/>
                  </a:lnTo>
                  <a:lnTo>
                    <a:pt x="2052" y="116"/>
                  </a:lnTo>
                  <a:lnTo>
                    <a:pt x="2045" y="119"/>
                  </a:lnTo>
                  <a:lnTo>
                    <a:pt x="2037" y="122"/>
                  </a:lnTo>
                  <a:lnTo>
                    <a:pt x="2031" y="123"/>
                  </a:lnTo>
                  <a:lnTo>
                    <a:pt x="2023" y="122"/>
                  </a:lnTo>
                  <a:lnTo>
                    <a:pt x="2016" y="119"/>
                  </a:lnTo>
                  <a:lnTo>
                    <a:pt x="2009" y="116"/>
                  </a:lnTo>
                  <a:lnTo>
                    <a:pt x="2004" y="111"/>
                  </a:lnTo>
                  <a:lnTo>
                    <a:pt x="1998" y="105"/>
                  </a:lnTo>
                  <a:lnTo>
                    <a:pt x="1995" y="99"/>
                  </a:lnTo>
                  <a:lnTo>
                    <a:pt x="1993" y="92"/>
                  </a:lnTo>
                  <a:lnTo>
                    <a:pt x="1992" y="85"/>
                  </a:lnTo>
                  <a:lnTo>
                    <a:pt x="1993" y="76"/>
                  </a:lnTo>
                  <a:lnTo>
                    <a:pt x="1995" y="69"/>
                  </a:lnTo>
                  <a:lnTo>
                    <a:pt x="1998" y="63"/>
                  </a:lnTo>
                  <a:lnTo>
                    <a:pt x="2004" y="57"/>
                  </a:lnTo>
                  <a:lnTo>
                    <a:pt x="2009" y="52"/>
                  </a:lnTo>
                  <a:lnTo>
                    <a:pt x="2016" y="49"/>
                  </a:lnTo>
                  <a:lnTo>
                    <a:pt x="2022" y="46"/>
                  </a:lnTo>
                  <a:lnTo>
                    <a:pt x="2031" y="45"/>
                  </a:lnTo>
                  <a:close/>
                  <a:moveTo>
                    <a:pt x="2035" y="198"/>
                  </a:moveTo>
                  <a:lnTo>
                    <a:pt x="1959" y="467"/>
                  </a:lnTo>
                  <a:lnTo>
                    <a:pt x="1953" y="489"/>
                  </a:lnTo>
                  <a:lnTo>
                    <a:pt x="1951" y="500"/>
                  </a:lnTo>
                  <a:lnTo>
                    <a:pt x="1951" y="503"/>
                  </a:lnTo>
                  <a:lnTo>
                    <a:pt x="1952" y="505"/>
                  </a:lnTo>
                  <a:lnTo>
                    <a:pt x="1953" y="507"/>
                  </a:lnTo>
                  <a:lnTo>
                    <a:pt x="1956" y="509"/>
                  </a:lnTo>
                  <a:lnTo>
                    <a:pt x="1959" y="513"/>
                  </a:lnTo>
                  <a:lnTo>
                    <a:pt x="1964" y="514"/>
                  </a:lnTo>
                  <a:lnTo>
                    <a:pt x="1967" y="513"/>
                  </a:lnTo>
                  <a:lnTo>
                    <a:pt x="1970" y="511"/>
                  </a:lnTo>
                  <a:lnTo>
                    <a:pt x="1974" y="509"/>
                  </a:lnTo>
                  <a:lnTo>
                    <a:pt x="1977" y="507"/>
                  </a:lnTo>
                  <a:lnTo>
                    <a:pt x="1988" y="497"/>
                  </a:lnTo>
                  <a:lnTo>
                    <a:pt x="1999" y="486"/>
                  </a:lnTo>
                  <a:lnTo>
                    <a:pt x="2011" y="473"/>
                  </a:lnTo>
                  <a:lnTo>
                    <a:pt x="2022" y="458"/>
                  </a:lnTo>
                  <a:lnTo>
                    <a:pt x="2035" y="467"/>
                  </a:lnTo>
                  <a:lnTo>
                    <a:pt x="2022" y="485"/>
                  </a:lnTo>
                  <a:lnTo>
                    <a:pt x="2007" y="504"/>
                  </a:lnTo>
                  <a:lnTo>
                    <a:pt x="1991" y="519"/>
                  </a:lnTo>
                  <a:lnTo>
                    <a:pt x="1974" y="534"/>
                  </a:lnTo>
                  <a:lnTo>
                    <a:pt x="1961" y="543"/>
                  </a:lnTo>
                  <a:lnTo>
                    <a:pt x="1948" y="550"/>
                  </a:lnTo>
                  <a:lnTo>
                    <a:pt x="1942" y="552"/>
                  </a:lnTo>
                  <a:lnTo>
                    <a:pt x="1936" y="553"/>
                  </a:lnTo>
                  <a:lnTo>
                    <a:pt x="1929" y="554"/>
                  </a:lnTo>
                  <a:lnTo>
                    <a:pt x="1924" y="554"/>
                  </a:lnTo>
                  <a:lnTo>
                    <a:pt x="1916" y="554"/>
                  </a:lnTo>
                  <a:lnTo>
                    <a:pt x="1910" y="552"/>
                  </a:lnTo>
                  <a:lnTo>
                    <a:pt x="1903" y="549"/>
                  </a:lnTo>
                  <a:lnTo>
                    <a:pt x="1898" y="545"/>
                  </a:lnTo>
                  <a:lnTo>
                    <a:pt x="1893" y="540"/>
                  </a:lnTo>
                  <a:lnTo>
                    <a:pt x="1890" y="534"/>
                  </a:lnTo>
                  <a:lnTo>
                    <a:pt x="1889" y="528"/>
                  </a:lnTo>
                  <a:lnTo>
                    <a:pt x="1888" y="521"/>
                  </a:lnTo>
                  <a:lnTo>
                    <a:pt x="1889" y="513"/>
                  </a:lnTo>
                  <a:lnTo>
                    <a:pt x="1890" y="503"/>
                  </a:lnTo>
                  <a:lnTo>
                    <a:pt x="1893" y="490"/>
                  </a:lnTo>
                  <a:lnTo>
                    <a:pt x="1898" y="474"/>
                  </a:lnTo>
                  <a:lnTo>
                    <a:pt x="1948" y="302"/>
                  </a:lnTo>
                  <a:lnTo>
                    <a:pt x="1953" y="283"/>
                  </a:lnTo>
                  <a:lnTo>
                    <a:pt x="1957" y="268"/>
                  </a:lnTo>
                  <a:lnTo>
                    <a:pt x="1959" y="257"/>
                  </a:lnTo>
                  <a:lnTo>
                    <a:pt x="1960" y="249"/>
                  </a:lnTo>
                  <a:lnTo>
                    <a:pt x="1960" y="246"/>
                  </a:lnTo>
                  <a:lnTo>
                    <a:pt x="1959" y="241"/>
                  </a:lnTo>
                  <a:lnTo>
                    <a:pt x="1957" y="238"/>
                  </a:lnTo>
                  <a:lnTo>
                    <a:pt x="1954" y="236"/>
                  </a:lnTo>
                  <a:lnTo>
                    <a:pt x="1951" y="233"/>
                  </a:lnTo>
                  <a:lnTo>
                    <a:pt x="1947" y="232"/>
                  </a:lnTo>
                  <a:lnTo>
                    <a:pt x="1942" y="230"/>
                  </a:lnTo>
                  <a:lnTo>
                    <a:pt x="1938" y="230"/>
                  </a:lnTo>
                  <a:lnTo>
                    <a:pt x="1933" y="230"/>
                  </a:lnTo>
                  <a:lnTo>
                    <a:pt x="1925" y="232"/>
                  </a:lnTo>
                  <a:lnTo>
                    <a:pt x="1915" y="233"/>
                  </a:lnTo>
                  <a:lnTo>
                    <a:pt x="1903" y="235"/>
                  </a:lnTo>
                  <a:lnTo>
                    <a:pt x="1903" y="220"/>
                  </a:lnTo>
                  <a:lnTo>
                    <a:pt x="2035" y="198"/>
                  </a:lnTo>
                  <a:close/>
                  <a:moveTo>
                    <a:pt x="2449" y="198"/>
                  </a:moveTo>
                  <a:lnTo>
                    <a:pt x="2373" y="458"/>
                  </a:lnTo>
                  <a:lnTo>
                    <a:pt x="2365" y="493"/>
                  </a:lnTo>
                  <a:lnTo>
                    <a:pt x="2365" y="497"/>
                  </a:lnTo>
                  <a:lnTo>
                    <a:pt x="2364" y="502"/>
                  </a:lnTo>
                  <a:lnTo>
                    <a:pt x="2365" y="507"/>
                  </a:lnTo>
                  <a:lnTo>
                    <a:pt x="2368" y="511"/>
                  </a:lnTo>
                  <a:lnTo>
                    <a:pt x="2371" y="515"/>
                  </a:lnTo>
                  <a:lnTo>
                    <a:pt x="2376" y="516"/>
                  </a:lnTo>
                  <a:lnTo>
                    <a:pt x="2381" y="514"/>
                  </a:lnTo>
                  <a:lnTo>
                    <a:pt x="2389" y="509"/>
                  </a:lnTo>
                  <a:lnTo>
                    <a:pt x="2396" y="503"/>
                  </a:lnTo>
                  <a:lnTo>
                    <a:pt x="2406" y="492"/>
                  </a:lnTo>
                  <a:lnTo>
                    <a:pt x="2417" y="479"/>
                  </a:lnTo>
                  <a:lnTo>
                    <a:pt x="2428" y="464"/>
                  </a:lnTo>
                  <a:lnTo>
                    <a:pt x="2442" y="472"/>
                  </a:lnTo>
                  <a:lnTo>
                    <a:pt x="2428" y="491"/>
                  </a:lnTo>
                  <a:lnTo>
                    <a:pt x="2415" y="507"/>
                  </a:lnTo>
                  <a:lnTo>
                    <a:pt x="2401" y="521"/>
                  </a:lnTo>
                  <a:lnTo>
                    <a:pt x="2388" y="533"/>
                  </a:lnTo>
                  <a:lnTo>
                    <a:pt x="2373" y="542"/>
                  </a:lnTo>
                  <a:lnTo>
                    <a:pt x="2360" y="549"/>
                  </a:lnTo>
                  <a:lnTo>
                    <a:pt x="2354" y="552"/>
                  </a:lnTo>
                  <a:lnTo>
                    <a:pt x="2347" y="553"/>
                  </a:lnTo>
                  <a:lnTo>
                    <a:pt x="2341" y="554"/>
                  </a:lnTo>
                  <a:lnTo>
                    <a:pt x="2335" y="554"/>
                  </a:lnTo>
                  <a:lnTo>
                    <a:pt x="2328" y="554"/>
                  </a:lnTo>
                  <a:lnTo>
                    <a:pt x="2321" y="552"/>
                  </a:lnTo>
                  <a:lnTo>
                    <a:pt x="2315" y="550"/>
                  </a:lnTo>
                  <a:lnTo>
                    <a:pt x="2310" y="546"/>
                  </a:lnTo>
                  <a:lnTo>
                    <a:pt x="2307" y="541"/>
                  </a:lnTo>
                  <a:lnTo>
                    <a:pt x="2305" y="535"/>
                  </a:lnTo>
                  <a:lnTo>
                    <a:pt x="2303" y="529"/>
                  </a:lnTo>
                  <a:lnTo>
                    <a:pt x="2303" y="522"/>
                  </a:lnTo>
                  <a:lnTo>
                    <a:pt x="2303" y="511"/>
                  </a:lnTo>
                  <a:lnTo>
                    <a:pt x="2305" y="501"/>
                  </a:lnTo>
                  <a:lnTo>
                    <a:pt x="2307" y="488"/>
                  </a:lnTo>
                  <a:lnTo>
                    <a:pt x="2310" y="472"/>
                  </a:lnTo>
                  <a:lnTo>
                    <a:pt x="2319" y="444"/>
                  </a:lnTo>
                  <a:lnTo>
                    <a:pt x="2306" y="459"/>
                  </a:lnTo>
                  <a:lnTo>
                    <a:pt x="2294" y="474"/>
                  </a:lnTo>
                  <a:lnTo>
                    <a:pt x="2282" y="488"/>
                  </a:lnTo>
                  <a:lnTo>
                    <a:pt x="2270" y="500"/>
                  </a:lnTo>
                  <a:lnTo>
                    <a:pt x="2259" y="510"/>
                  </a:lnTo>
                  <a:lnTo>
                    <a:pt x="2248" y="520"/>
                  </a:lnTo>
                  <a:lnTo>
                    <a:pt x="2237" y="528"/>
                  </a:lnTo>
                  <a:lnTo>
                    <a:pt x="2226" y="535"/>
                  </a:lnTo>
                  <a:lnTo>
                    <a:pt x="2211" y="544"/>
                  </a:lnTo>
                  <a:lnTo>
                    <a:pt x="2196" y="550"/>
                  </a:lnTo>
                  <a:lnTo>
                    <a:pt x="2189" y="552"/>
                  </a:lnTo>
                  <a:lnTo>
                    <a:pt x="2181" y="553"/>
                  </a:lnTo>
                  <a:lnTo>
                    <a:pt x="2174" y="554"/>
                  </a:lnTo>
                  <a:lnTo>
                    <a:pt x="2166" y="554"/>
                  </a:lnTo>
                  <a:lnTo>
                    <a:pt x="2160" y="554"/>
                  </a:lnTo>
                  <a:lnTo>
                    <a:pt x="2153" y="553"/>
                  </a:lnTo>
                  <a:lnTo>
                    <a:pt x="2147" y="551"/>
                  </a:lnTo>
                  <a:lnTo>
                    <a:pt x="2140" y="549"/>
                  </a:lnTo>
                  <a:lnTo>
                    <a:pt x="2135" y="545"/>
                  </a:lnTo>
                  <a:lnTo>
                    <a:pt x="2129" y="541"/>
                  </a:lnTo>
                  <a:lnTo>
                    <a:pt x="2124" y="537"/>
                  </a:lnTo>
                  <a:lnTo>
                    <a:pt x="2118" y="531"/>
                  </a:lnTo>
                  <a:lnTo>
                    <a:pt x="2114" y="525"/>
                  </a:lnTo>
                  <a:lnTo>
                    <a:pt x="2109" y="518"/>
                  </a:lnTo>
                  <a:lnTo>
                    <a:pt x="2106" y="511"/>
                  </a:lnTo>
                  <a:lnTo>
                    <a:pt x="2103" y="504"/>
                  </a:lnTo>
                  <a:lnTo>
                    <a:pt x="2101" y="495"/>
                  </a:lnTo>
                  <a:lnTo>
                    <a:pt x="2099" y="486"/>
                  </a:lnTo>
                  <a:lnTo>
                    <a:pt x="2099" y="477"/>
                  </a:lnTo>
                  <a:lnTo>
                    <a:pt x="2097" y="467"/>
                  </a:lnTo>
                  <a:lnTo>
                    <a:pt x="2099" y="452"/>
                  </a:lnTo>
                  <a:lnTo>
                    <a:pt x="2100" y="436"/>
                  </a:lnTo>
                  <a:lnTo>
                    <a:pt x="2103" y="420"/>
                  </a:lnTo>
                  <a:lnTo>
                    <a:pt x="2107" y="405"/>
                  </a:lnTo>
                  <a:lnTo>
                    <a:pt x="2112" y="388"/>
                  </a:lnTo>
                  <a:lnTo>
                    <a:pt x="2118" y="372"/>
                  </a:lnTo>
                  <a:lnTo>
                    <a:pt x="2126" y="356"/>
                  </a:lnTo>
                  <a:lnTo>
                    <a:pt x="2135" y="338"/>
                  </a:lnTo>
                  <a:lnTo>
                    <a:pt x="2144" y="322"/>
                  </a:lnTo>
                  <a:lnTo>
                    <a:pt x="2154" y="307"/>
                  </a:lnTo>
                  <a:lnTo>
                    <a:pt x="2165" y="291"/>
                  </a:lnTo>
                  <a:lnTo>
                    <a:pt x="2176" y="277"/>
                  </a:lnTo>
                  <a:lnTo>
                    <a:pt x="2188" y="264"/>
                  </a:lnTo>
                  <a:lnTo>
                    <a:pt x="2201" y="252"/>
                  </a:lnTo>
                  <a:lnTo>
                    <a:pt x="2214" y="240"/>
                  </a:lnTo>
                  <a:lnTo>
                    <a:pt x="2227" y="230"/>
                  </a:lnTo>
                  <a:lnTo>
                    <a:pt x="2238" y="223"/>
                  </a:lnTo>
                  <a:lnTo>
                    <a:pt x="2249" y="216"/>
                  </a:lnTo>
                  <a:lnTo>
                    <a:pt x="2260" y="211"/>
                  </a:lnTo>
                  <a:lnTo>
                    <a:pt x="2271" y="207"/>
                  </a:lnTo>
                  <a:lnTo>
                    <a:pt x="2281" y="202"/>
                  </a:lnTo>
                  <a:lnTo>
                    <a:pt x="2291" y="200"/>
                  </a:lnTo>
                  <a:lnTo>
                    <a:pt x="2301" y="199"/>
                  </a:lnTo>
                  <a:lnTo>
                    <a:pt x="2311" y="198"/>
                  </a:lnTo>
                  <a:lnTo>
                    <a:pt x="2322" y="199"/>
                  </a:lnTo>
                  <a:lnTo>
                    <a:pt x="2332" y="201"/>
                  </a:lnTo>
                  <a:lnTo>
                    <a:pt x="2342" y="204"/>
                  </a:lnTo>
                  <a:lnTo>
                    <a:pt x="2349" y="210"/>
                  </a:lnTo>
                  <a:lnTo>
                    <a:pt x="2357" y="217"/>
                  </a:lnTo>
                  <a:lnTo>
                    <a:pt x="2364" y="226"/>
                  </a:lnTo>
                  <a:lnTo>
                    <a:pt x="2369" y="238"/>
                  </a:lnTo>
                  <a:lnTo>
                    <a:pt x="2373" y="251"/>
                  </a:lnTo>
                  <a:lnTo>
                    <a:pt x="2388" y="208"/>
                  </a:lnTo>
                  <a:lnTo>
                    <a:pt x="2449" y="198"/>
                  </a:lnTo>
                  <a:close/>
                  <a:moveTo>
                    <a:pt x="2311" y="217"/>
                  </a:moveTo>
                  <a:lnTo>
                    <a:pt x="2306" y="218"/>
                  </a:lnTo>
                  <a:lnTo>
                    <a:pt x="2299" y="220"/>
                  </a:lnTo>
                  <a:lnTo>
                    <a:pt x="2293" y="221"/>
                  </a:lnTo>
                  <a:lnTo>
                    <a:pt x="2286" y="224"/>
                  </a:lnTo>
                  <a:lnTo>
                    <a:pt x="2280" y="227"/>
                  </a:lnTo>
                  <a:lnTo>
                    <a:pt x="2273" y="230"/>
                  </a:lnTo>
                  <a:lnTo>
                    <a:pt x="2267" y="236"/>
                  </a:lnTo>
                  <a:lnTo>
                    <a:pt x="2260" y="241"/>
                  </a:lnTo>
                  <a:lnTo>
                    <a:pt x="2250" y="250"/>
                  </a:lnTo>
                  <a:lnTo>
                    <a:pt x="2240" y="259"/>
                  </a:lnTo>
                  <a:lnTo>
                    <a:pt x="2232" y="270"/>
                  </a:lnTo>
                  <a:lnTo>
                    <a:pt x="2223" y="282"/>
                  </a:lnTo>
                  <a:lnTo>
                    <a:pt x="2214" y="294"/>
                  </a:lnTo>
                  <a:lnTo>
                    <a:pt x="2205" y="308"/>
                  </a:lnTo>
                  <a:lnTo>
                    <a:pt x="2198" y="322"/>
                  </a:lnTo>
                  <a:lnTo>
                    <a:pt x="2190" y="337"/>
                  </a:lnTo>
                  <a:lnTo>
                    <a:pt x="2183" y="354"/>
                  </a:lnTo>
                  <a:lnTo>
                    <a:pt x="2176" y="369"/>
                  </a:lnTo>
                  <a:lnTo>
                    <a:pt x="2172" y="384"/>
                  </a:lnTo>
                  <a:lnTo>
                    <a:pt x="2167" y="398"/>
                  </a:lnTo>
                  <a:lnTo>
                    <a:pt x="2164" y="412"/>
                  </a:lnTo>
                  <a:lnTo>
                    <a:pt x="2161" y="427"/>
                  </a:lnTo>
                  <a:lnTo>
                    <a:pt x="2160" y="441"/>
                  </a:lnTo>
                  <a:lnTo>
                    <a:pt x="2160" y="454"/>
                  </a:lnTo>
                  <a:lnTo>
                    <a:pt x="2160" y="466"/>
                  </a:lnTo>
                  <a:lnTo>
                    <a:pt x="2163" y="477"/>
                  </a:lnTo>
                  <a:lnTo>
                    <a:pt x="2166" y="486"/>
                  </a:lnTo>
                  <a:lnTo>
                    <a:pt x="2173" y="495"/>
                  </a:lnTo>
                  <a:lnTo>
                    <a:pt x="2179" y="502"/>
                  </a:lnTo>
                  <a:lnTo>
                    <a:pt x="2186" y="506"/>
                  </a:lnTo>
                  <a:lnTo>
                    <a:pt x="2195" y="508"/>
                  </a:lnTo>
                  <a:lnTo>
                    <a:pt x="2202" y="509"/>
                  </a:lnTo>
                  <a:lnTo>
                    <a:pt x="2213" y="508"/>
                  </a:lnTo>
                  <a:lnTo>
                    <a:pt x="2224" y="506"/>
                  </a:lnTo>
                  <a:lnTo>
                    <a:pt x="2235" y="501"/>
                  </a:lnTo>
                  <a:lnTo>
                    <a:pt x="2246" y="494"/>
                  </a:lnTo>
                  <a:lnTo>
                    <a:pt x="2258" y="485"/>
                  </a:lnTo>
                  <a:lnTo>
                    <a:pt x="2269" y="474"/>
                  </a:lnTo>
                  <a:lnTo>
                    <a:pt x="2281" y="462"/>
                  </a:lnTo>
                  <a:lnTo>
                    <a:pt x="2294" y="448"/>
                  </a:lnTo>
                  <a:lnTo>
                    <a:pt x="2309" y="428"/>
                  </a:lnTo>
                  <a:lnTo>
                    <a:pt x="2322" y="407"/>
                  </a:lnTo>
                  <a:lnTo>
                    <a:pt x="2333" y="386"/>
                  </a:lnTo>
                  <a:lnTo>
                    <a:pt x="2343" y="364"/>
                  </a:lnTo>
                  <a:lnTo>
                    <a:pt x="2349" y="344"/>
                  </a:lnTo>
                  <a:lnTo>
                    <a:pt x="2355" y="322"/>
                  </a:lnTo>
                  <a:lnTo>
                    <a:pt x="2358" y="301"/>
                  </a:lnTo>
                  <a:lnTo>
                    <a:pt x="2359" y="279"/>
                  </a:lnTo>
                  <a:lnTo>
                    <a:pt x="2358" y="264"/>
                  </a:lnTo>
                  <a:lnTo>
                    <a:pt x="2356" y="251"/>
                  </a:lnTo>
                  <a:lnTo>
                    <a:pt x="2354" y="246"/>
                  </a:lnTo>
                  <a:lnTo>
                    <a:pt x="2352" y="241"/>
                  </a:lnTo>
                  <a:lnTo>
                    <a:pt x="2349" y="236"/>
                  </a:lnTo>
                  <a:lnTo>
                    <a:pt x="2346" y="233"/>
                  </a:lnTo>
                  <a:lnTo>
                    <a:pt x="2340" y="226"/>
                  </a:lnTo>
                  <a:lnTo>
                    <a:pt x="2331" y="222"/>
                  </a:lnTo>
                  <a:lnTo>
                    <a:pt x="2322" y="218"/>
                  </a:lnTo>
                  <a:lnTo>
                    <a:pt x="2311" y="217"/>
                  </a:lnTo>
                  <a:close/>
                  <a:moveTo>
                    <a:pt x="2653" y="198"/>
                  </a:moveTo>
                  <a:lnTo>
                    <a:pt x="2601" y="372"/>
                  </a:lnTo>
                  <a:lnTo>
                    <a:pt x="2635" y="323"/>
                  </a:lnTo>
                  <a:lnTo>
                    <a:pt x="2665" y="284"/>
                  </a:lnTo>
                  <a:lnTo>
                    <a:pt x="2678" y="268"/>
                  </a:lnTo>
                  <a:lnTo>
                    <a:pt x="2691" y="253"/>
                  </a:lnTo>
                  <a:lnTo>
                    <a:pt x="2702" y="241"/>
                  </a:lnTo>
                  <a:lnTo>
                    <a:pt x="2712" y="232"/>
                  </a:lnTo>
                  <a:lnTo>
                    <a:pt x="2722" y="224"/>
                  </a:lnTo>
                  <a:lnTo>
                    <a:pt x="2730" y="217"/>
                  </a:lnTo>
                  <a:lnTo>
                    <a:pt x="2740" y="211"/>
                  </a:lnTo>
                  <a:lnTo>
                    <a:pt x="2749" y="207"/>
                  </a:lnTo>
                  <a:lnTo>
                    <a:pt x="2759" y="202"/>
                  </a:lnTo>
                  <a:lnTo>
                    <a:pt x="2767" y="200"/>
                  </a:lnTo>
                  <a:lnTo>
                    <a:pt x="2776" y="199"/>
                  </a:lnTo>
                  <a:lnTo>
                    <a:pt x="2785" y="198"/>
                  </a:lnTo>
                  <a:lnTo>
                    <a:pt x="2795" y="199"/>
                  </a:lnTo>
                  <a:lnTo>
                    <a:pt x="2803" y="201"/>
                  </a:lnTo>
                  <a:lnTo>
                    <a:pt x="2810" y="205"/>
                  </a:lnTo>
                  <a:lnTo>
                    <a:pt x="2818" y="211"/>
                  </a:lnTo>
                  <a:lnTo>
                    <a:pt x="2823" y="217"/>
                  </a:lnTo>
                  <a:lnTo>
                    <a:pt x="2826" y="225"/>
                  </a:lnTo>
                  <a:lnTo>
                    <a:pt x="2828" y="234"/>
                  </a:lnTo>
                  <a:lnTo>
                    <a:pt x="2830" y="244"/>
                  </a:lnTo>
                  <a:lnTo>
                    <a:pt x="2828" y="256"/>
                  </a:lnTo>
                  <a:lnTo>
                    <a:pt x="2826" y="271"/>
                  </a:lnTo>
                  <a:lnTo>
                    <a:pt x="2823" y="287"/>
                  </a:lnTo>
                  <a:lnTo>
                    <a:pt x="2819" y="305"/>
                  </a:lnTo>
                  <a:lnTo>
                    <a:pt x="2772" y="467"/>
                  </a:lnTo>
                  <a:lnTo>
                    <a:pt x="2768" y="479"/>
                  </a:lnTo>
                  <a:lnTo>
                    <a:pt x="2765" y="489"/>
                  </a:lnTo>
                  <a:lnTo>
                    <a:pt x="2764" y="496"/>
                  </a:lnTo>
                  <a:lnTo>
                    <a:pt x="2763" y="501"/>
                  </a:lnTo>
                  <a:lnTo>
                    <a:pt x="2764" y="505"/>
                  </a:lnTo>
                  <a:lnTo>
                    <a:pt x="2766" y="509"/>
                  </a:lnTo>
                  <a:lnTo>
                    <a:pt x="2770" y="513"/>
                  </a:lnTo>
                  <a:lnTo>
                    <a:pt x="2773" y="514"/>
                  </a:lnTo>
                  <a:lnTo>
                    <a:pt x="2778" y="511"/>
                  </a:lnTo>
                  <a:lnTo>
                    <a:pt x="2784" y="508"/>
                  </a:lnTo>
                  <a:lnTo>
                    <a:pt x="2795" y="500"/>
                  </a:lnTo>
                  <a:lnTo>
                    <a:pt x="2806" y="488"/>
                  </a:lnTo>
                  <a:lnTo>
                    <a:pt x="2816" y="474"/>
                  </a:lnTo>
                  <a:lnTo>
                    <a:pt x="2828" y="459"/>
                  </a:lnTo>
                  <a:lnTo>
                    <a:pt x="2840" y="467"/>
                  </a:lnTo>
                  <a:lnTo>
                    <a:pt x="2823" y="490"/>
                  </a:lnTo>
                  <a:lnTo>
                    <a:pt x="2806" y="510"/>
                  </a:lnTo>
                  <a:lnTo>
                    <a:pt x="2798" y="519"/>
                  </a:lnTo>
                  <a:lnTo>
                    <a:pt x="2789" y="527"/>
                  </a:lnTo>
                  <a:lnTo>
                    <a:pt x="2780" y="533"/>
                  </a:lnTo>
                  <a:lnTo>
                    <a:pt x="2773" y="539"/>
                  </a:lnTo>
                  <a:lnTo>
                    <a:pt x="2762" y="546"/>
                  </a:lnTo>
                  <a:lnTo>
                    <a:pt x="2752" y="551"/>
                  </a:lnTo>
                  <a:lnTo>
                    <a:pt x="2742" y="553"/>
                  </a:lnTo>
                  <a:lnTo>
                    <a:pt x="2734" y="554"/>
                  </a:lnTo>
                  <a:lnTo>
                    <a:pt x="2726" y="554"/>
                  </a:lnTo>
                  <a:lnTo>
                    <a:pt x="2720" y="552"/>
                  </a:lnTo>
                  <a:lnTo>
                    <a:pt x="2715" y="550"/>
                  </a:lnTo>
                  <a:lnTo>
                    <a:pt x="2711" y="545"/>
                  </a:lnTo>
                  <a:lnTo>
                    <a:pt x="2706" y="541"/>
                  </a:lnTo>
                  <a:lnTo>
                    <a:pt x="2704" y="535"/>
                  </a:lnTo>
                  <a:lnTo>
                    <a:pt x="2702" y="529"/>
                  </a:lnTo>
                  <a:lnTo>
                    <a:pt x="2702" y="522"/>
                  </a:lnTo>
                  <a:lnTo>
                    <a:pt x="2703" y="511"/>
                  </a:lnTo>
                  <a:lnTo>
                    <a:pt x="2705" y="497"/>
                  </a:lnTo>
                  <a:lnTo>
                    <a:pt x="2710" y="480"/>
                  </a:lnTo>
                  <a:lnTo>
                    <a:pt x="2715" y="459"/>
                  </a:lnTo>
                  <a:lnTo>
                    <a:pt x="2760" y="305"/>
                  </a:lnTo>
                  <a:lnTo>
                    <a:pt x="2763" y="291"/>
                  </a:lnTo>
                  <a:lnTo>
                    <a:pt x="2766" y="279"/>
                  </a:lnTo>
                  <a:lnTo>
                    <a:pt x="2767" y="269"/>
                  </a:lnTo>
                  <a:lnTo>
                    <a:pt x="2768" y="260"/>
                  </a:lnTo>
                  <a:lnTo>
                    <a:pt x="2767" y="257"/>
                  </a:lnTo>
                  <a:lnTo>
                    <a:pt x="2766" y="253"/>
                  </a:lnTo>
                  <a:lnTo>
                    <a:pt x="2765" y="250"/>
                  </a:lnTo>
                  <a:lnTo>
                    <a:pt x="2763" y="248"/>
                  </a:lnTo>
                  <a:lnTo>
                    <a:pt x="2761" y="246"/>
                  </a:lnTo>
                  <a:lnTo>
                    <a:pt x="2758" y="244"/>
                  </a:lnTo>
                  <a:lnTo>
                    <a:pt x="2754" y="244"/>
                  </a:lnTo>
                  <a:lnTo>
                    <a:pt x="2751" y="242"/>
                  </a:lnTo>
                  <a:lnTo>
                    <a:pt x="2746" y="244"/>
                  </a:lnTo>
                  <a:lnTo>
                    <a:pt x="2739" y="245"/>
                  </a:lnTo>
                  <a:lnTo>
                    <a:pt x="2732" y="248"/>
                  </a:lnTo>
                  <a:lnTo>
                    <a:pt x="2725" y="252"/>
                  </a:lnTo>
                  <a:lnTo>
                    <a:pt x="2711" y="262"/>
                  </a:lnTo>
                  <a:lnTo>
                    <a:pt x="2696" y="275"/>
                  </a:lnTo>
                  <a:lnTo>
                    <a:pt x="2681" y="290"/>
                  </a:lnTo>
                  <a:lnTo>
                    <a:pt x="2666" y="309"/>
                  </a:lnTo>
                  <a:lnTo>
                    <a:pt x="2651" y="331"/>
                  </a:lnTo>
                  <a:lnTo>
                    <a:pt x="2634" y="355"/>
                  </a:lnTo>
                  <a:lnTo>
                    <a:pt x="2618" y="381"/>
                  </a:lnTo>
                  <a:lnTo>
                    <a:pt x="2600" y="410"/>
                  </a:lnTo>
                  <a:lnTo>
                    <a:pt x="2592" y="428"/>
                  </a:lnTo>
                  <a:lnTo>
                    <a:pt x="2584" y="445"/>
                  </a:lnTo>
                  <a:lnTo>
                    <a:pt x="2577" y="462"/>
                  </a:lnTo>
                  <a:lnTo>
                    <a:pt x="2571" y="482"/>
                  </a:lnTo>
                  <a:lnTo>
                    <a:pt x="2551" y="545"/>
                  </a:lnTo>
                  <a:lnTo>
                    <a:pt x="2493" y="545"/>
                  </a:lnTo>
                  <a:lnTo>
                    <a:pt x="2564" y="305"/>
                  </a:lnTo>
                  <a:lnTo>
                    <a:pt x="2570" y="285"/>
                  </a:lnTo>
                  <a:lnTo>
                    <a:pt x="2573" y="270"/>
                  </a:lnTo>
                  <a:lnTo>
                    <a:pt x="2575" y="259"/>
                  </a:lnTo>
                  <a:lnTo>
                    <a:pt x="2576" y="252"/>
                  </a:lnTo>
                  <a:lnTo>
                    <a:pt x="2575" y="249"/>
                  </a:lnTo>
                  <a:lnTo>
                    <a:pt x="2574" y="245"/>
                  </a:lnTo>
                  <a:lnTo>
                    <a:pt x="2572" y="241"/>
                  </a:lnTo>
                  <a:lnTo>
                    <a:pt x="2570" y="238"/>
                  </a:lnTo>
                  <a:lnTo>
                    <a:pt x="2565" y="235"/>
                  </a:lnTo>
                  <a:lnTo>
                    <a:pt x="2562" y="234"/>
                  </a:lnTo>
                  <a:lnTo>
                    <a:pt x="2558" y="232"/>
                  </a:lnTo>
                  <a:lnTo>
                    <a:pt x="2552" y="232"/>
                  </a:lnTo>
                  <a:lnTo>
                    <a:pt x="2547" y="232"/>
                  </a:lnTo>
                  <a:lnTo>
                    <a:pt x="2537" y="233"/>
                  </a:lnTo>
                  <a:lnTo>
                    <a:pt x="2522" y="236"/>
                  </a:lnTo>
                  <a:lnTo>
                    <a:pt x="2520" y="222"/>
                  </a:lnTo>
                  <a:lnTo>
                    <a:pt x="2653" y="198"/>
                  </a:lnTo>
                  <a:close/>
                  <a:moveTo>
                    <a:pt x="3183" y="461"/>
                  </a:moveTo>
                  <a:lnTo>
                    <a:pt x="3173" y="473"/>
                  </a:lnTo>
                  <a:lnTo>
                    <a:pt x="3162" y="484"/>
                  </a:lnTo>
                  <a:lnTo>
                    <a:pt x="3152" y="494"/>
                  </a:lnTo>
                  <a:lnTo>
                    <a:pt x="3143" y="503"/>
                  </a:lnTo>
                  <a:lnTo>
                    <a:pt x="3133" y="511"/>
                  </a:lnTo>
                  <a:lnTo>
                    <a:pt x="3122" y="519"/>
                  </a:lnTo>
                  <a:lnTo>
                    <a:pt x="3112" y="526"/>
                  </a:lnTo>
                  <a:lnTo>
                    <a:pt x="3102" y="532"/>
                  </a:lnTo>
                  <a:lnTo>
                    <a:pt x="3091" y="537"/>
                  </a:lnTo>
                  <a:lnTo>
                    <a:pt x="3082" y="542"/>
                  </a:lnTo>
                  <a:lnTo>
                    <a:pt x="3071" y="545"/>
                  </a:lnTo>
                  <a:lnTo>
                    <a:pt x="3060" y="549"/>
                  </a:lnTo>
                  <a:lnTo>
                    <a:pt x="3049" y="551"/>
                  </a:lnTo>
                  <a:lnTo>
                    <a:pt x="3038" y="553"/>
                  </a:lnTo>
                  <a:lnTo>
                    <a:pt x="3027" y="554"/>
                  </a:lnTo>
                  <a:lnTo>
                    <a:pt x="3016" y="554"/>
                  </a:lnTo>
                  <a:lnTo>
                    <a:pt x="3003" y="554"/>
                  </a:lnTo>
                  <a:lnTo>
                    <a:pt x="2990" y="552"/>
                  </a:lnTo>
                  <a:lnTo>
                    <a:pt x="2978" y="550"/>
                  </a:lnTo>
                  <a:lnTo>
                    <a:pt x="2967" y="546"/>
                  </a:lnTo>
                  <a:lnTo>
                    <a:pt x="2957" y="542"/>
                  </a:lnTo>
                  <a:lnTo>
                    <a:pt x="2947" y="537"/>
                  </a:lnTo>
                  <a:lnTo>
                    <a:pt x="2939" y="531"/>
                  </a:lnTo>
                  <a:lnTo>
                    <a:pt x="2931" y="523"/>
                  </a:lnTo>
                  <a:lnTo>
                    <a:pt x="2923" y="516"/>
                  </a:lnTo>
                  <a:lnTo>
                    <a:pt x="2918" y="507"/>
                  </a:lnTo>
                  <a:lnTo>
                    <a:pt x="2912" y="497"/>
                  </a:lnTo>
                  <a:lnTo>
                    <a:pt x="2908" y="488"/>
                  </a:lnTo>
                  <a:lnTo>
                    <a:pt x="2905" y="477"/>
                  </a:lnTo>
                  <a:lnTo>
                    <a:pt x="2903" y="466"/>
                  </a:lnTo>
                  <a:lnTo>
                    <a:pt x="2900" y="454"/>
                  </a:lnTo>
                  <a:lnTo>
                    <a:pt x="2900" y="441"/>
                  </a:lnTo>
                  <a:lnTo>
                    <a:pt x="2900" y="427"/>
                  </a:lnTo>
                  <a:lnTo>
                    <a:pt x="2903" y="412"/>
                  </a:lnTo>
                  <a:lnTo>
                    <a:pt x="2905" y="397"/>
                  </a:lnTo>
                  <a:lnTo>
                    <a:pt x="2908" y="383"/>
                  </a:lnTo>
                  <a:lnTo>
                    <a:pt x="2914" y="369"/>
                  </a:lnTo>
                  <a:lnTo>
                    <a:pt x="2919" y="355"/>
                  </a:lnTo>
                  <a:lnTo>
                    <a:pt x="2926" y="339"/>
                  </a:lnTo>
                  <a:lnTo>
                    <a:pt x="2933" y="325"/>
                  </a:lnTo>
                  <a:lnTo>
                    <a:pt x="2942" y="312"/>
                  </a:lnTo>
                  <a:lnTo>
                    <a:pt x="2951" y="299"/>
                  </a:lnTo>
                  <a:lnTo>
                    <a:pt x="2962" y="286"/>
                  </a:lnTo>
                  <a:lnTo>
                    <a:pt x="2971" y="274"/>
                  </a:lnTo>
                  <a:lnTo>
                    <a:pt x="2983" y="263"/>
                  </a:lnTo>
                  <a:lnTo>
                    <a:pt x="2995" y="252"/>
                  </a:lnTo>
                  <a:lnTo>
                    <a:pt x="3008" y="242"/>
                  </a:lnTo>
                  <a:lnTo>
                    <a:pt x="3022" y="234"/>
                  </a:lnTo>
                  <a:lnTo>
                    <a:pt x="3036" y="225"/>
                  </a:lnTo>
                  <a:lnTo>
                    <a:pt x="3049" y="217"/>
                  </a:lnTo>
                  <a:lnTo>
                    <a:pt x="3063" y="212"/>
                  </a:lnTo>
                  <a:lnTo>
                    <a:pt x="3076" y="207"/>
                  </a:lnTo>
                  <a:lnTo>
                    <a:pt x="3090" y="203"/>
                  </a:lnTo>
                  <a:lnTo>
                    <a:pt x="3103" y="200"/>
                  </a:lnTo>
                  <a:lnTo>
                    <a:pt x="3118" y="199"/>
                  </a:lnTo>
                  <a:lnTo>
                    <a:pt x="3131" y="198"/>
                  </a:lnTo>
                  <a:lnTo>
                    <a:pt x="3140" y="198"/>
                  </a:lnTo>
                  <a:lnTo>
                    <a:pt x="3150" y="199"/>
                  </a:lnTo>
                  <a:lnTo>
                    <a:pt x="3159" y="200"/>
                  </a:lnTo>
                  <a:lnTo>
                    <a:pt x="3167" y="202"/>
                  </a:lnTo>
                  <a:lnTo>
                    <a:pt x="3174" y="204"/>
                  </a:lnTo>
                  <a:lnTo>
                    <a:pt x="3181" y="208"/>
                  </a:lnTo>
                  <a:lnTo>
                    <a:pt x="3187" y="211"/>
                  </a:lnTo>
                  <a:lnTo>
                    <a:pt x="3193" y="215"/>
                  </a:lnTo>
                  <a:lnTo>
                    <a:pt x="3198" y="220"/>
                  </a:lnTo>
                  <a:lnTo>
                    <a:pt x="3203" y="225"/>
                  </a:lnTo>
                  <a:lnTo>
                    <a:pt x="3206" y="229"/>
                  </a:lnTo>
                  <a:lnTo>
                    <a:pt x="3209" y="235"/>
                  </a:lnTo>
                  <a:lnTo>
                    <a:pt x="3211" y="240"/>
                  </a:lnTo>
                  <a:lnTo>
                    <a:pt x="3212" y="246"/>
                  </a:lnTo>
                  <a:lnTo>
                    <a:pt x="3214" y="252"/>
                  </a:lnTo>
                  <a:lnTo>
                    <a:pt x="3214" y="258"/>
                  </a:lnTo>
                  <a:lnTo>
                    <a:pt x="3212" y="270"/>
                  </a:lnTo>
                  <a:lnTo>
                    <a:pt x="3210" y="281"/>
                  </a:lnTo>
                  <a:lnTo>
                    <a:pt x="3206" y="290"/>
                  </a:lnTo>
                  <a:lnTo>
                    <a:pt x="3199" y="299"/>
                  </a:lnTo>
                  <a:lnTo>
                    <a:pt x="3194" y="305"/>
                  </a:lnTo>
                  <a:lnTo>
                    <a:pt x="3187" y="309"/>
                  </a:lnTo>
                  <a:lnTo>
                    <a:pt x="3180" y="311"/>
                  </a:lnTo>
                  <a:lnTo>
                    <a:pt x="3173" y="312"/>
                  </a:lnTo>
                  <a:lnTo>
                    <a:pt x="3167" y="311"/>
                  </a:lnTo>
                  <a:lnTo>
                    <a:pt x="3162" y="310"/>
                  </a:lnTo>
                  <a:lnTo>
                    <a:pt x="3157" y="308"/>
                  </a:lnTo>
                  <a:lnTo>
                    <a:pt x="3152" y="305"/>
                  </a:lnTo>
                  <a:lnTo>
                    <a:pt x="3149" y="300"/>
                  </a:lnTo>
                  <a:lnTo>
                    <a:pt x="3147" y="296"/>
                  </a:lnTo>
                  <a:lnTo>
                    <a:pt x="3146" y="290"/>
                  </a:lnTo>
                  <a:lnTo>
                    <a:pt x="3145" y="285"/>
                  </a:lnTo>
                  <a:lnTo>
                    <a:pt x="3146" y="278"/>
                  </a:lnTo>
                  <a:lnTo>
                    <a:pt x="3148" y="272"/>
                  </a:lnTo>
                  <a:lnTo>
                    <a:pt x="3152" y="264"/>
                  </a:lnTo>
                  <a:lnTo>
                    <a:pt x="3160" y="257"/>
                  </a:lnTo>
                  <a:lnTo>
                    <a:pt x="3167" y="249"/>
                  </a:lnTo>
                  <a:lnTo>
                    <a:pt x="3171" y="245"/>
                  </a:lnTo>
                  <a:lnTo>
                    <a:pt x="3172" y="240"/>
                  </a:lnTo>
                  <a:lnTo>
                    <a:pt x="3173" y="236"/>
                  </a:lnTo>
                  <a:lnTo>
                    <a:pt x="3172" y="233"/>
                  </a:lnTo>
                  <a:lnTo>
                    <a:pt x="3171" y="229"/>
                  </a:lnTo>
                  <a:lnTo>
                    <a:pt x="3169" y="226"/>
                  </a:lnTo>
                  <a:lnTo>
                    <a:pt x="3166" y="223"/>
                  </a:lnTo>
                  <a:lnTo>
                    <a:pt x="3159" y="220"/>
                  </a:lnTo>
                  <a:lnTo>
                    <a:pt x="3152" y="217"/>
                  </a:lnTo>
                  <a:lnTo>
                    <a:pt x="3144" y="215"/>
                  </a:lnTo>
                  <a:lnTo>
                    <a:pt x="3134" y="215"/>
                  </a:lnTo>
                  <a:lnTo>
                    <a:pt x="3124" y="215"/>
                  </a:lnTo>
                  <a:lnTo>
                    <a:pt x="3115" y="216"/>
                  </a:lnTo>
                  <a:lnTo>
                    <a:pt x="3106" y="218"/>
                  </a:lnTo>
                  <a:lnTo>
                    <a:pt x="3097" y="222"/>
                  </a:lnTo>
                  <a:lnTo>
                    <a:pt x="3087" y="225"/>
                  </a:lnTo>
                  <a:lnTo>
                    <a:pt x="3078" y="230"/>
                  </a:lnTo>
                  <a:lnTo>
                    <a:pt x="3068" y="236"/>
                  </a:lnTo>
                  <a:lnTo>
                    <a:pt x="3060" y="241"/>
                  </a:lnTo>
                  <a:lnTo>
                    <a:pt x="3050" y="249"/>
                  </a:lnTo>
                  <a:lnTo>
                    <a:pt x="3041" y="257"/>
                  </a:lnTo>
                  <a:lnTo>
                    <a:pt x="3034" y="264"/>
                  </a:lnTo>
                  <a:lnTo>
                    <a:pt x="3025" y="274"/>
                  </a:lnTo>
                  <a:lnTo>
                    <a:pt x="3017" y="284"/>
                  </a:lnTo>
                  <a:lnTo>
                    <a:pt x="3010" y="294"/>
                  </a:lnTo>
                  <a:lnTo>
                    <a:pt x="3003" y="305"/>
                  </a:lnTo>
                  <a:lnTo>
                    <a:pt x="2996" y="317"/>
                  </a:lnTo>
                  <a:lnTo>
                    <a:pt x="2989" y="332"/>
                  </a:lnTo>
                  <a:lnTo>
                    <a:pt x="2982" y="346"/>
                  </a:lnTo>
                  <a:lnTo>
                    <a:pt x="2977" y="361"/>
                  </a:lnTo>
                  <a:lnTo>
                    <a:pt x="2972" y="375"/>
                  </a:lnTo>
                  <a:lnTo>
                    <a:pt x="2969" y="391"/>
                  </a:lnTo>
                  <a:lnTo>
                    <a:pt x="2967" y="406"/>
                  </a:lnTo>
                  <a:lnTo>
                    <a:pt x="2965" y="420"/>
                  </a:lnTo>
                  <a:lnTo>
                    <a:pt x="2965" y="435"/>
                  </a:lnTo>
                  <a:lnTo>
                    <a:pt x="2965" y="444"/>
                  </a:lnTo>
                  <a:lnTo>
                    <a:pt x="2966" y="454"/>
                  </a:lnTo>
                  <a:lnTo>
                    <a:pt x="2968" y="462"/>
                  </a:lnTo>
                  <a:lnTo>
                    <a:pt x="2970" y="470"/>
                  </a:lnTo>
                  <a:lnTo>
                    <a:pt x="2974" y="478"/>
                  </a:lnTo>
                  <a:lnTo>
                    <a:pt x="2978" y="484"/>
                  </a:lnTo>
                  <a:lnTo>
                    <a:pt x="2982" y="491"/>
                  </a:lnTo>
                  <a:lnTo>
                    <a:pt x="2987" y="497"/>
                  </a:lnTo>
                  <a:lnTo>
                    <a:pt x="2993" y="502"/>
                  </a:lnTo>
                  <a:lnTo>
                    <a:pt x="3000" y="507"/>
                  </a:lnTo>
                  <a:lnTo>
                    <a:pt x="3006" y="510"/>
                  </a:lnTo>
                  <a:lnTo>
                    <a:pt x="3014" y="514"/>
                  </a:lnTo>
                  <a:lnTo>
                    <a:pt x="3022" y="517"/>
                  </a:lnTo>
                  <a:lnTo>
                    <a:pt x="3029" y="518"/>
                  </a:lnTo>
                  <a:lnTo>
                    <a:pt x="3039" y="519"/>
                  </a:lnTo>
                  <a:lnTo>
                    <a:pt x="3048" y="520"/>
                  </a:lnTo>
                  <a:lnTo>
                    <a:pt x="3063" y="519"/>
                  </a:lnTo>
                  <a:lnTo>
                    <a:pt x="3077" y="516"/>
                  </a:lnTo>
                  <a:lnTo>
                    <a:pt x="3091" y="511"/>
                  </a:lnTo>
                  <a:lnTo>
                    <a:pt x="3107" y="505"/>
                  </a:lnTo>
                  <a:lnTo>
                    <a:pt x="3122" y="496"/>
                  </a:lnTo>
                  <a:lnTo>
                    <a:pt x="3137" y="484"/>
                  </a:lnTo>
                  <a:lnTo>
                    <a:pt x="3154" y="469"/>
                  </a:lnTo>
                  <a:lnTo>
                    <a:pt x="3171" y="452"/>
                  </a:lnTo>
                  <a:lnTo>
                    <a:pt x="3183" y="461"/>
                  </a:lnTo>
                  <a:close/>
                  <a:moveTo>
                    <a:pt x="3328" y="400"/>
                  </a:moveTo>
                  <a:lnTo>
                    <a:pt x="3326" y="418"/>
                  </a:lnTo>
                  <a:lnTo>
                    <a:pt x="3325" y="432"/>
                  </a:lnTo>
                  <a:lnTo>
                    <a:pt x="3326" y="441"/>
                  </a:lnTo>
                  <a:lnTo>
                    <a:pt x="3327" y="448"/>
                  </a:lnTo>
                  <a:lnTo>
                    <a:pt x="3329" y="456"/>
                  </a:lnTo>
                  <a:lnTo>
                    <a:pt x="3331" y="464"/>
                  </a:lnTo>
                  <a:lnTo>
                    <a:pt x="3335" y="471"/>
                  </a:lnTo>
                  <a:lnTo>
                    <a:pt x="3339" y="478"/>
                  </a:lnTo>
                  <a:lnTo>
                    <a:pt x="3345" y="484"/>
                  </a:lnTo>
                  <a:lnTo>
                    <a:pt x="3350" y="491"/>
                  </a:lnTo>
                  <a:lnTo>
                    <a:pt x="3355" y="496"/>
                  </a:lnTo>
                  <a:lnTo>
                    <a:pt x="3362" y="501"/>
                  </a:lnTo>
                  <a:lnTo>
                    <a:pt x="3370" y="505"/>
                  </a:lnTo>
                  <a:lnTo>
                    <a:pt x="3376" y="508"/>
                  </a:lnTo>
                  <a:lnTo>
                    <a:pt x="3384" y="511"/>
                  </a:lnTo>
                  <a:lnTo>
                    <a:pt x="3391" y="513"/>
                  </a:lnTo>
                  <a:lnTo>
                    <a:pt x="3400" y="514"/>
                  </a:lnTo>
                  <a:lnTo>
                    <a:pt x="3409" y="515"/>
                  </a:lnTo>
                  <a:lnTo>
                    <a:pt x="3422" y="514"/>
                  </a:lnTo>
                  <a:lnTo>
                    <a:pt x="3435" y="511"/>
                  </a:lnTo>
                  <a:lnTo>
                    <a:pt x="3449" y="508"/>
                  </a:lnTo>
                  <a:lnTo>
                    <a:pt x="3461" y="503"/>
                  </a:lnTo>
                  <a:lnTo>
                    <a:pt x="3475" y="495"/>
                  </a:lnTo>
                  <a:lnTo>
                    <a:pt x="3493" y="485"/>
                  </a:lnTo>
                  <a:lnTo>
                    <a:pt x="3514" y="471"/>
                  </a:lnTo>
                  <a:lnTo>
                    <a:pt x="3538" y="453"/>
                  </a:lnTo>
                  <a:lnTo>
                    <a:pt x="3545" y="464"/>
                  </a:lnTo>
                  <a:lnTo>
                    <a:pt x="3523" y="485"/>
                  </a:lnTo>
                  <a:lnTo>
                    <a:pt x="3501" y="504"/>
                  </a:lnTo>
                  <a:lnTo>
                    <a:pt x="3490" y="511"/>
                  </a:lnTo>
                  <a:lnTo>
                    <a:pt x="3479" y="519"/>
                  </a:lnTo>
                  <a:lnTo>
                    <a:pt x="3468" y="526"/>
                  </a:lnTo>
                  <a:lnTo>
                    <a:pt x="3457" y="532"/>
                  </a:lnTo>
                  <a:lnTo>
                    <a:pt x="3446" y="537"/>
                  </a:lnTo>
                  <a:lnTo>
                    <a:pt x="3435" y="542"/>
                  </a:lnTo>
                  <a:lnTo>
                    <a:pt x="3424" y="545"/>
                  </a:lnTo>
                  <a:lnTo>
                    <a:pt x="3413" y="549"/>
                  </a:lnTo>
                  <a:lnTo>
                    <a:pt x="3403" y="551"/>
                  </a:lnTo>
                  <a:lnTo>
                    <a:pt x="3393" y="553"/>
                  </a:lnTo>
                  <a:lnTo>
                    <a:pt x="3383" y="554"/>
                  </a:lnTo>
                  <a:lnTo>
                    <a:pt x="3372" y="554"/>
                  </a:lnTo>
                  <a:lnTo>
                    <a:pt x="3359" y="554"/>
                  </a:lnTo>
                  <a:lnTo>
                    <a:pt x="3346" y="552"/>
                  </a:lnTo>
                  <a:lnTo>
                    <a:pt x="3334" y="550"/>
                  </a:lnTo>
                  <a:lnTo>
                    <a:pt x="3323" y="545"/>
                  </a:lnTo>
                  <a:lnTo>
                    <a:pt x="3313" y="541"/>
                  </a:lnTo>
                  <a:lnTo>
                    <a:pt x="3303" y="534"/>
                  </a:lnTo>
                  <a:lnTo>
                    <a:pt x="3295" y="527"/>
                  </a:lnTo>
                  <a:lnTo>
                    <a:pt x="3288" y="519"/>
                  </a:lnTo>
                  <a:lnTo>
                    <a:pt x="3281" y="510"/>
                  </a:lnTo>
                  <a:lnTo>
                    <a:pt x="3275" y="501"/>
                  </a:lnTo>
                  <a:lnTo>
                    <a:pt x="3270" y="492"/>
                  </a:lnTo>
                  <a:lnTo>
                    <a:pt x="3266" y="482"/>
                  </a:lnTo>
                  <a:lnTo>
                    <a:pt x="3263" y="472"/>
                  </a:lnTo>
                  <a:lnTo>
                    <a:pt x="3261" y="461"/>
                  </a:lnTo>
                  <a:lnTo>
                    <a:pt x="3259" y="452"/>
                  </a:lnTo>
                  <a:lnTo>
                    <a:pt x="3259" y="441"/>
                  </a:lnTo>
                  <a:lnTo>
                    <a:pt x="3259" y="427"/>
                  </a:lnTo>
                  <a:lnTo>
                    <a:pt x="3262" y="412"/>
                  </a:lnTo>
                  <a:lnTo>
                    <a:pt x="3264" y="398"/>
                  </a:lnTo>
                  <a:lnTo>
                    <a:pt x="3268" y="383"/>
                  </a:lnTo>
                  <a:lnTo>
                    <a:pt x="3273" y="369"/>
                  </a:lnTo>
                  <a:lnTo>
                    <a:pt x="3279" y="354"/>
                  </a:lnTo>
                  <a:lnTo>
                    <a:pt x="3286" y="339"/>
                  </a:lnTo>
                  <a:lnTo>
                    <a:pt x="3294" y="324"/>
                  </a:lnTo>
                  <a:lnTo>
                    <a:pt x="3303" y="310"/>
                  </a:lnTo>
                  <a:lnTo>
                    <a:pt x="3313" y="296"/>
                  </a:lnTo>
                  <a:lnTo>
                    <a:pt x="3324" y="283"/>
                  </a:lnTo>
                  <a:lnTo>
                    <a:pt x="3335" y="271"/>
                  </a:lnTo>
                  <a:lnTo>
                    <a:pt x="3346" y="260"/>
                  </a:lnTo>
                  <a:lnTo>
                    <a:pt x="3358" y="249"/>
                  </a:lnTo>
                  <a:lnTo>
                    <a:pt x="3370" y="240"/>
                  </a:lnTo>
                  <a:lnTo>
                    <a:pt x="3383" y="232"/>
                  </a:lnTo>
                  <a:lnTo>
                    <a:pt x="3397" y="223"/>
                  </a:lnTo>
                  <a:lnTo>
                    <a:pt x="3410" y="216"/>
                  </a:lnTo>
                  <a:lnTo>
                    <a:pt x="3423" y="211"/>
                  </a:lnTo>
                  <a:lnTo>
                    <a:pt x="3437" y="207"/>
                  </a:lnTo>
                  <a:lnTo>
                    <a:pt x="3451" y="202"/>
                  </a:lnTo>
                  <a:lnTo>
                    <a:pt x="3465" y="200"/>
                  </a:lnTo>
                  <a:lnTo>
                    <a:pt x="3479" y="199"/>
                  </a:lnTo>
                  <a:lnTo>
                    <a:pt x="3493" y="198"/>
                  </a:lnTo>
                  <a:lnTo>
                    <a:pt x="3503" y="198"/>
                  </a:lnTo>
                  <a:lnTo>
                    <a:pt x="3513" y="199"/>
                  </a:lnTo>
                  <a:lnTo>
                    <a:pt x="3520" y="200"/>
                  </a:lnTo>
                  <a:lnTo>
                    <a:pt x="3529" y="202"/>
                  </a:lnTo>
                  <a:lnTo>
                    <a:pt x="3535" y="204"/>
                  </a:lnTo>
                  <a:lnTo>
                    <a:pt x="3542" y="208"/>
                  </a:lnTo>
                  <a:lnTo>
                    <a:pt x="3549" y="211"/>
                  </a:lnTo>
                  <a:lnTo>
                    <a:pt x="3553" y="214"/>
                  </a:lnTo>
                  <a:lnTo>
                    <a:pt x="3558" y="218"/>
                  </a:lnTo>
                  <a:lnTo>
                    <a:pt x="3562" y="223"/>
                  </a:lnTo>
                  <a:lnTo>
                    <a:pt x="3565" y="227"/>
                  </a:lnTo>
                  <a:lnTo>
                    <a:pt x="3568" y="233"/>
                  </a:lnTo>
                  <a:lnTo>
                    <a:pt x="3570" y="237"/>
                  </a:lnTo>
                  <a:lnTo>
                    <a:pt x="3571" y="242"/>
                  </a:lnTo>
                  <a:lnTo>
                    <a:pt x="3573" y="248"/>
                  </a:lnTo>
                  <a:lnTo>
                    <a:pt x="3573" y="253"/>
                  </a:lnTo>
                  <a:lnTo>
                    <a:pt x="3573" y="261"/>
                  </a:lnTo>
                  <a:lnTo>
                    <a:pt x="3571" y="270"/>
                  </a:lnTo>
                  <a:lnTo>
                    <a:pt x="3569" y="277"/>
                  </a:lnTo>
                  <a:lnTo>
                    <a:pt x="3567" y="285"/>
                  </a:lnTo>
                  <a:lnTo>
                    <a:pt x="3563" y="293"/>
                  </a:lnTo>
                  <a:lnTo>
                    <a:pt x="3558" y="300"/>
                  </a:lnTo>
                  <a:lnTo>
                    <a:pt x="3554" y="307"/>
                  </a:lnTo>
                  <a:lnTo>
                    <a:pt x="3547" y="314"/>
                  </a:lnTo>
                  <a:lnTo>
                    <a:pt x="3539" y="324"/>
                  </a:lnTo>
                  <a:lnTo>
                    <a:pt x="3529" y="333"/>
                  </a:lnTo>
                  <a:lnTo>
                    <a:pt x="3518" y="340"/>
                  </a:lnTo>
                  <a:lnTo>
                    <a:pt x="3506" y="349"/>
                  </a:lnTo>
                  <a:lnTo>
                    <a:pt x="3494" y="357"/>
                  </a:lnTo>
                  <a:lnTo>
                    <a:pt x="3480" y="363"/>
                  </a:lnTo>
                  <a:lnTo>
                    <a:pt x="3465" y="370"/>
                  </a:lnTo>
                  <a:lnTo>
                    <a:pt x="3449" y="375"/>
                  </a:lnTo>
                  <a:lnTo>
                    <a:pt x="3425" y="383"/>
                  </a:lnTo>
                  <a:lnTo>
                    <a:pt x="3397" y="390"/>
                  </a:lnTo>
                  <a:lnTo>
                    <a:pt x="3365" y="396"/>
                  </a:lnTo>
                  <a:lnTo>
                    <a:pt x="3328" y="400"/>
                  </a:lnTo>
                  <a:close/>
                  <a:moveTo>
                    <a:pt x="3330" y="382"/>
                  </a:moveTo>
                  <a:lnTo>
                    <a:pt x="3358" y="378"/>
                  </a:lnTo>
                  <a:lnTo>
                    <a:pt x="3383" y="373"/>
                  </a:lnTo>
                  <a:lnTo>
                    <a:pt x="3405" y="367"/>
                  </a:lnTo>
                  <a:lnTo>
                    <a:pt x="3423" y="359"/>
                  </a:lnTo>
                  <a:lnTo>
                    <a:pt x="3435" y="354"/>
                  </a:lnTo>
                  <a:lnTo>
                    <a:pt x="3446" y="348"/>
                  </a:lnTo>
                  <a:lnTo>
                    <a:pt x="3456" y="343"/>
                  </a:lnTo>
                  <a:lnTo>
                    <a:pt x="3465" y="336"/>
                  </a:lnTo>
                  <a:lnTo>
                    <a:pt x="3473" y="330"/>
                  </a:lnTo>
                  <a:lnTo>
                    <a:pt x="3481" y="323"/>
                  </a:lnTo>
                  <a:lnTo>
                    <a:pt x="3489" y="317"/>
                  </a:lnTo>
                  <a:lnTo>
                    <a:pt x="3494" y="309"/>
                  </a:lnTo>
                  <a:lnTo>
                    <a:pt x="3499" y="301"/>
                  </a:lnTo>
                  <a:lnTo>
                    <a:pt x="3505" y="295"/>
                  </a:lnTo>
                  <a:lnTo>
                    <a:pt x="3508" y="287"/>
                  </a:lnTo>
                  <a:lnTo>
                    <a:pt x="3513" y="281"/>
                  </a:lnTo>
                  <a:lnTo>
                    <a:pt x="3515" y="273"/>
                  </a:lnTo>
                  <a:lnTo>
                    <a:pt x="3517" y="266"/>
                  </a:lnTo>
                  <a:lnTo>
                    <a:pt x="3518" y="260"/>
                  </a:lnTo>
                  <a:lnTo>
                    <a:pt x="3518" y="253"/>
                  </a:lnTo>
                  <a:lnTo>
                    <a:pt x="3517" y="246"/>
                  </a:lnTo>
                  <a:lnTo>
                    <a:pt x="3516" y="238"/>
                  </a:lnTo>
                  <a:lnTo>
                    <a:pt x="3513" y="233"/>
                  </a:lnTo>
                  <a:lnTo>
                    <a:pt x="3508" y="227"/>
                  </a:lnTo>
                  <a:lnTo>
                    <a:pt x="3502" y="223"/>
                  </a:lnTo>
                  <a:lnTo>
                    <a:pt x="3495" y="220"/>
                  </a:lnTo>
                  <a:lnTo>
                    <a:pt x="3487" y="217"/>
                  </a:lnTo>
                  <a:lnTo>
                    <a:pt x="3479" y="217"/>
                  </a:lnTo>
                  <a:lnTo>
                    <a:pt x="3469" y="217"/>
                  </a:lnTo>
                  <a:lnTo>
                    <a:pt x="3459" y="220"/>
                  </a:lnTo>
                  <a:lnTo>
                    <a:pt x="3448" y="223"/>
                  </a:lnTo>
                  <a:lnTo>
                    <a:pt x="3438" y="227"/>
                  </a:lnTo>
                  <a:lnTo>
                    <a:pt x="3427" y="234"/>
                  </a:lnTo>
                  <a:lnTo>
                    <a:pt x="3418" y="240"/>
                  </a:lnTo>
                  <a:lnTo>
                    <a:pt x="3407" y="249"/>
                  </a:lnTo>
                  <a:lnTo>
                    <a:pt x="3396" y="259"/>
                  </a:lnTo>
                  <a:lnTo>
                    <a:pt x="3385" y="270"/>
                  </a:lnTo>
                  <a:lnTo>
                    <a:pt x="3375" y="282"/>
                  </a:lnTo>
                  <a:lnTo>
                    <a:pt x="3366" y="296"/>
                  </a:lnTo>
                  <a:lnTo>
                    <a:pt x="3358" y="310"/>
                  </a:lnTo>
                  <a:lnTo>
                    <a:pt x="3350" y="326"/>
                  </a:lnTo>
                  <a:lnTo>
                    <a:pt x="3342" y="344"/>
                  </a:lnTo>
                  <a:lnTo>
                    <a:pt x="3337" y="362"/>
                  </a:lnTo>
                  <a:lnTo>
                    <a:pt x="3330" y="382"/>
                  </a:lnTo>
                  <a:close/>
                </a:path>
              </a:pathLst>
            </a:custGeom>
            <a:solidFill>
              <a:srgbClr val="969696"/>
            </a:soli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36" name="Freeform 36"/>
            <p:cNvSpPr>
              <a:spLocks noEditPoints="1"/>
            </p:cNvSpPr>
            <p:nvPr userDrawn="1"/>
          </p:nvSpPr>
          <p:spPr bwMode="auto">
            <a:xfrm>
              <a:off x="2213" y="120"/>
              <a:ext cx="321" cy="334"/>
            </a:xfrm>
            <a:custGeom>
              <a:avLst/>
              <a:gdLst/>
              <a:ahLst/>
              <a:cxnLst>
                <a:cxn ang="0">
                  <a:pos x="3005" y="2779"/>
                </a:cxn>
                <a:cxn ang="0">
                  <a:pos x="2893" y="2169"/>
                </a:cxn>
                <a:cxn ang="0">
                  <a:pos x="2031" y="2241"/>
                </a:cxn>
                <a:cxn ang="0">
                  <a:pos x="1809" y="1453"/>
                </a:cxn>
                <a:cxn ang="0">
                  <a:pos x="1661" y="1367"/>
                </a:cxn>
                <a:cxn ang="0">
                  <a:pos x="808" y="1448"/>
                </a:cxn>
                <a:cxn ang="0">
                  <a:pos x="498" y="1191"/>
                </a:cxn>
                <a:cxn ang="0">
                  <a:pos x="544" y="788"/>
                </a:cxn>
                <a:cxn ang="0">
                  <a:pos x="306" y="829"/>
                </a:cxn>
                <a:cxn ang="0">
                  <a:pos x="1106" y="155"/>
                </a:cxn>
                <a:cxn ang="0">
                  <a:pos x="2084" y="13"/>
                </a:cxn>
                <a:cxn ang="0">
                  <a:pos x="3026" y="407"/>
                </a:cxn>
                <a:cxn ang="0">
                  <a:pos x="3246" y="1031"/>
                </a:cxn>
                <a:cxn ang="0">
                  <a:pos x="2730" y="1453"/>
                </a:cxn>
                <a:cxn ang="0">
                  <a:pos x="3422" y="1358"/>
                </a:cxn>
                <a:cxn ang="0">
                  <a:pos x="2937" y="2056"/>
                </a:cxn>
                <a:cxn ang="0">
                  <a:pos x="285" y="1503"/>
                </a:cxn>
                <a:cxn ang="0">
                  <a:pos x="132" y="2254"/>
                </a:cxn>
                <a:cxn ang="0">
                  <a:pos x="740" y="1851"/>
                </a:cxn>
                <a:cxn ang="0">
                  <a:pos x="1624" y="2400"/>
                </a:cxn>
                <a:cxn ang="0">
                  <a:pos x="1800" y="3236"/>
                </a:cxn>
                <a:cxn ang="0">
                  <a:pos x="2586" y="2980"/>
                </a:cxn>
                <a:cxn ang="0">
                  <a:pos x="2025" y="3263"/>
                </a:cxn>
                <a:cxn ang="0">
                  <a:pos x="2533" y="3474"/>
                </a:cxn>
                <a:cxn ang="0">
                  <a:pos x="2887" y="3061"/>
                </a:cxn>
                <a:cxn ang="0">
                  <a:pos x="2943" y="3333"/>
                </a:cxn>
                <a:cxn ang="0">
                  <a:pos x="2058" y="3668"/>
                </a:cxn>
                <a:cxn ang="0">
                  <a:pos x="942" y="3438"/>
                </a:cxn>
                <a:cxn ang="0">
                  <a:pos x="173" y="2612"/>
                </a:cxn>
                <a:cxn ang="0">
                  <a:pos x="42" y="2229"/>
                </a:cxn>
                <a:cxn ang="0">
                  <a:pos x="135" y="1359"/>
                </a:cxn>
                <a:cxn ang="0">
                  <a:pos x="156" y="1622"/>
                </a:cxn>
                <a:cxn ang="0">
                  <a:pos x="3234" y="2976"/>
                </a:cxn>
                <a:cxn ang="0">
                  <a:pos x="835" y="384"/>
                </a:cxn>
                <a:cxn ang="0">
                  <a:pos x="1337" y="1171"/>
                </a:cxn>
                <a:cxn ang="0">
                  <a:pos x="2334" y="891"/>
                </a:cxn>
                <a:cxn ang="0">
                  <a:pos x="1413" y="561"/>
                </a:cxn>
                <a:cxn ang="0">
                  <a:pos x="1819" y="1442"/>
                </a:cxn>
                <a:cxn ang="0">
                  <a:pos x="2809" y="1845"/>
                </a:cxn>
                <a:cxn ang="0">
                  <a:pos x="1945" y="1324"/>
                </a:cxn>
                <a:cxn ang="0">
                  <a:pos x="3085" y="2267"/>
                </a:cxn>
                <a:cxn ang="0">
                  <a:pos x="892" y="2669"/>
                </a:cxn>
                <a:cxn ang="0">
                  <a:pos x="519" y="2937"/>
                </a:cxn>
                <a:cxn ang="0">
                  <a:pos x="1669" y="3251"/>
                </a:cxn>
                <a:cxn ang="0">
                  <a:pos x="2866" y="995"/>
                </a:cxn>
                <a:cxn ang="0">
                  <a:pos x="3158" y="707"/>
                </a:cxn>
                <a:cxn ang="0">
                  <a:pos x="2023" y="423"/>
                </a:cxn>
                <a:cxn ang="0">
                  <a:pos x="1476" y="3321"/>
                </a:cxn>
                <a:cxn ang="0">
                  <a:pos x="586" y="3068"/>
                </a:cxn>
                <a:cxn ang="0">
                  <a:pos x="1467" y="3569"/>
                </a:cxn>
                <a:cxn ang="0">
                  <a:pos x="2269" y="3549"/>
                </a:cxn>
                <a:cxn ang="0">
                  <a:pos x="987" y="694"/>
                </a:cxn>
                <a:cxn ang="0">
                  <a:pos x="1755" y="322"/>
                </a:cxn>
                <a:cxn ang="0">
                  <a:pos x="1170" y="203"/>
                </a:cxn>
                <a:cxn ang="0">
                  <a:pos x="885" y="458"/>
                </a:cxn>
                <a:cxn ang="0">
                  <a:pos x="2464" y="367"/>
                </a:cxn>
                <a:cxn ang="0">
                  <a:pos x="3036" y="501"/>
                </a:cxn>
                <a:cxn ang="0">
                  <a:pos x="2052" y="77"/>
                </a:cxn>
                <a:cxn ang="0">
                  <a:pos x="1675" y="202"/>
                </a:cxn>
                <a:cxn ang="0">
                  <a:pos x="331" y="2622"/>
                </a:cxn>
                <a:cxn ang="0">
                  <a:pos x="1001" y="2260"/>
                </a:cxn>
                <a:cxn ang="0">
                  <a:pos x="290" y="2314"/>
                </a:cxn>
              </a:cxnLst>
              <a:rect l="0" t="0" r="r" b="b"/>
              <a:pathLst>
                <a:path w="3532" h="3678">
                  <a:moveTo>
                    <a:pt x="3451" y="2262"/>
                  </a:moveTo>
                  <a:lnTo>
                    <a:pt x="3438" y="2283"/>
                  </a:lnTo>
                  <a:lnTo>
                    <a:pt x="3425" y="2305"/>
                  </a:lnTo>
                  <a:lnTo>
                    <a:pt x="3411" y="2327"/>
                  </a:lnTo>
                  <a:lnTo>
                    <a:pt x="3397" y="2349"/>
                  </a:lnTo>
                  <a:lnTo>
                    <a:pt x="3383" y="2369"/>
                  </a:lnTo>
                  <a:lnTo>
                    <a:pt x="3367" y="2391"/>
                  </a:lnTo>
                  <a:lnTo>
                    <a:pt x="3352" y="2412"/>
                  </a:lnTo>
                  <a:lnTo>
                    <a:pt x="3337" y="2433"/>
                  </a:lnTo>
                  <a:lnTo>
                    <a:pt x="3366" y="2455"/>
                  </a:lnTo>
                  <a:lnTo>
                    <a:pt x="3395" y="2477"/>
                  </a:lnTo>
                  <a:lnTo>
                    <a:pt x="3423" y="2498"/>
                  </a:lnTo>
                  <a:lnTo>
                    <a:pt x="3451" y="2520"/>
                  </a:lnTo>
                  <a:lnTo>
                    <a:pt x="3451" y="2537"/>
                  </a:lnTo>
                  <a:lnTo>
                    <a:pt x="3421" y="2514"/>
                  </a:lnTo>
                  <a:lnTo>
                    <a:pt x="3391" y="2491"/>
                  </a:lnTo>
                  <a:lnTo>
                    <a:pt x="3360" y="2467"/>
                  </a:lnTo>
                  <a:lnTo>
                    <a:pt x="3328" y="2445"/>
                  </a:lnTo>
                  <a:lnTo>
                    <a:pt x="3293" y="2489"/>
                  </a:lnTo>
                  <a:lnTo>
                    <a:pt x="3257" y="2533"/>
                  </a:lnTo>
                  <a:lnTo>
                    <a:pt x="3219" y="2575"/>
                  </a:lnTo>
                  <a:lnTo>
                    <a:pt x="3180" y="2618"/>
                  </a:lnTo>
                  <a:lnTo>
                    <a:pt x="3138" y="2660"/>
                  </a:lnTo>
                  <a:lnTo>
                    <a:pt x="3096" y="2701"/>
                  </a:lnTo>
                  <a:lnTo>
                    <a:pt x="3051" y="2741"/>
                  </a:lnTo>
                  <a:lnTo>
                    <a:pt x="3005" y="2779"/>
                  </a:lnTo>
                  <a:lnTo>
                    <a:pt x="3003" y="2802"/>
                  </a:lnTo>
                  <a:lnTo>
                    <a:pt x="3002" y="2823"/>
                  </a:lnTo>
                  <a:lnTo>
                    <a:pt x="3000" y="2844"/>
                  </a:lnTo>
                  <a:lnTo>
                    <a:pt x="2997" y="2866"/>
                  </a:lnTo>
                  <a:lnTo>
                    <a:pt x="2888" y="2815"/>
                  </a:lnTo>
                  <a:lnTo>
                    <a:pt x="2867" y="2804"/>
                  </a:lnTo>
                  <a:lnTo>
                    <a:pt x="2885" y="2790"/>
                  </a:lnTo>
                  <a:lnTo>
                    <a:pt x="2904" y="2776"/>
                  </a:lnTo>
                  <a:lnTo>
                    <a:pt x="2922" y="2762"/>
                  </a:lnTo>
                  <a:lnTo>
                    <a:pt x="2941" y="2746"/>
                  </a:lnTo>
                  <a:lnTo>
                    <a:pt x="2941" y="2741"/>
                  </a:lnTo>
                  <a:lnTo>
                    <a:pt x="2942" y="2706"/>
                  </a:lnTo>
                  <a:lnTo>
                    <a:pt x="2943" y="2670"/>
                  </a:lnTo>
                  <a:lnTo>
                    <a:pt x="2943" y="2634"/>
                  </a:lnTo>
                  <a:lnTo>
                    <a:pt x="2943" y="2598"/>
                  </a:lnTo>
                  <a:lnTo>
                    <a:pt x="2942" y="2561"/>
                  </a:lnTo>
                  <a:lnTo>
                    <a:pt x="2940" y="2523"/>
                  </a:lnTo>
                  <a:lnTo>
                    <a:pt x="2938" y="2486"/>
                  </a:lnTo>
                  <a:lnTo>
                    <a:pt x="2934" y="2448"/>
                  </a:lnTo>
                  <a:lnTo>
                    <a:pt x="2931" y="2409"/>
                  </a:lnTo>
                  <a:lnTo>
                    <a:pt x="2926" y="2369"/>
                  </a:lnTo>
                  <a:lnTo>
                    <a:pt x="2921" y="2330"/>
                  </a:lnTo>
                  <a:lnTo>
                    <a:pt x="2915" y="2291"/>
                  </a:lnTo>
                  <a:lnTo>
                    <a:pt x="2908" y="2251"/>
                  </a:lnTo>
                  <a:lnTo>
                    <a:pt x="2902" y="2210"/>
                  </a:lnTo>
                  <a:lnTo>
                    <a:pt x="2893" y="2169"/>
                  </a:lnTo>
                  <a:lnTo>
                    <a:pt x="2885" y="2129"/>
                  </a:lnTo>
                  <a:lnTo>
                    <a:pt x="2844" y="2100"/>
                  </a:lnTo>
                  <a:lnTo>
                    <a:pt x="2804" y="2074"/>
                  </a:lnTo>
                  <a:lnTo>
                    <a:pt x="2765" y="2047"/>
                  </a:lnTo>
                  <a:lnTo>
                    <a:pt x="2725" y="2021"/>
                  </a:lnTo>
                  <a:lnTo>
                    <a:pt x="2684" y="1994"/>
                  </a:lnTo>
                  <a:lnTo>
                    <a:pt x="2612" y="2034"/>
                  </a:lnTo>
                  <a:lnTo>
                    <a:pt x="2539" y="2073"/>
                  </a:lnTo>
                  <a:lnTo>
                    <a:pt x="2463" y="2112"/>
                  </a:lnTo>
                  <a:lnTo>
                    <a:pt x="2386" y="2150"/>
                  </a:lnTo>
                  <a:lnTo>
                    <a:pt x="2306" y="2190"/>
                  </a:lnTo>
                  <a:lnTo>
                    <a:pt x="2225" y="2227"/>
                  </a:lnTo>
                  <a:lnTo>
                    <a:pt x="2142" y="2265"/>
                  </a:lnTo>
                  <a:lnTo>
                    <a:pt x="2058" y="2301"/>
                  </a:lnTo>
                  <a:lnTo>
                    <a:pt x="2058" y="2301"/>
                  </a:lnTo>
                  <a:lnTo>
                    <a:pt x="2036" y="2311"/>
                  </a:lnTo>
                  <a:lnTo>
                    <a:pt x="2036" y="2311"/>
                  </a:lnTo>
                  <a:lnTo>
                    <a:pt x="1982" y="2333"/>
                  </a:lnTo>
                  <a:lnTo>
                    <a:pt x="1905" y="2293"/>
                  </a:lnTo>
                  <a:lnTo>
                    <a:pt x="1932" y="2282"/>
                  </a:lnTo>
                  <a:lnTo>
                    <a:pt x="1958" y="2271"/>
                  </a:lnTo>
                  <a:lnTo>
                    <a:pt x="1984" y="2260"/>
                  </a:lnTo>
                  <a:lnTo>
                    <a:pt x="2010" y="2250"/>
                  </a:lnTo>
                  <a:lnTo>
                    <a:pt x="2010" y="2250"/>
                  </a:lnTo>
                  <a:lnTo>
                    <a:pt x="2031" y="2241"/>
                  </a:lnTo>
                  <a:lnTo>
                    <a:pt x="2031" y="2241"/>
                  </a:lnTo>
                  <a:lnTo>
                    <a:pt x="2111" y="2206"/>
                  </a:lnTo>
                  <a:lnTo>
                    <a:pt x="2188" y="2171"/>
                  </a:lnTo>
                  <a:lnTo>
                    <a:pt x="2264" y="2136"/>
                  </a:lnTo>
                  <a:lnTo>
                    <a:pt x="2340" y="2100"/>
                  </a:lnTo>
                  <a:lnTo>
                    <a:pt x="2413" y="2063"/>
                  </a:lnTo>
                  <a:lnTo>
                    <a:pt x="2485" y="2027"/>
                  </a:lnTo>
                  <a:lnTo>
                    <a:pt x="2555" y="1990"/>
                  </a:lnTo>
                  <a:lnTo>
                    <a:pt x="2622" y="1953"/>
                  </a:lnTo>
                  <a:lnTo>
                    <a:pt x="2591" y="1933"/>
                  </a:lnTo>
                  <a:lnTo>
                    <a:pt x="2559" y="1912"/>
                  </a:lnTo>
                  <a:lnTo>
                    <a:pt x="2527" y="1891"/>
                  </a:lnTo>
                  <a:lnTo>
                    <a:pt x="2495" y="1871"/>
                  </a:lnTo>
                  <a:lnTo>
                    <a:pt x="2463" y="1850"/>
                  </a:lnTo>
                  <a:lnTo>
                    <a:pt x="2430" y="1829"/>
                  </a:lnTo>
                  <a:lnTo>
                    <a:pt x="2398" y="1808"/>
                  </a:lnTo>
                  <a:lnTo>
                    <a:pt x="2364" y="1788"/>
                  </a:lnTo>
                  <a:lnTo>
                    <a:pt x="2300" y="1749"/>
                  </a:lnTo>
                  <a:lnTo>
                    <a:pt x="2237" y="1708"/>
                  </a:lnTo>
                  <a:lnTo>
                    <a:pt x="2172" y="1669"/>
                  </a:lnTo>
                  <a:lnTo>
                    <a:pt x="2106" y="1629"/>
                  </a:lnTo>
                  <a:lnTo>
                    <a:pt x="2041" y="1590"/>
                  </a:lnTo>
                  <a:lnTo>
                    <a:pt x="1974" y="1549"/>
                  </a:lnTo>
                  <a:lnTo>
                    <a:pt x="1907" y="1510"/>
                  </a:lnTo>
                  <a:lnTo>
                    <a:pt x="1839" y="1471"/>
                  </a:lnTo>
                  <a:lnTo>
                    <a:pt x="1836" y="1469"/>
                  </a:lnTo>
                  <a:lnTo>
                    <a:pt x="1809" y="1453"/>
                  </a:lnTo>
                  <a:lnTo>
                    <a:pt x="1784" y="1438"/>
                  </a:lnTo>
                  <a:lnTo>
                    <a:pt x="1758" y="1424"/>
                  </a:lnTo>
                  <a:lnTo>
                    <a:pt x="1733" y="1409"/>
                  </a:lnTo>
                  <a:lnTo>
                    <a:pt x="1701" y="1422"/>
                  </a:lnTo>
                  <a:lnTo>
                    <a:pt x="1701" y="1422"/>
                  </a:lnTo>
                  <a:lnTo>
                    <a:pt x="1681" y="1431"/>
                  </a:lnTo>
                  <a:lnTo>
                    <a:pt x="1681" y="1431"/>
                  </a:lnTo>
                  <a:lnTo>
                    <a:pt x="1591" y="1470"/>
                  </a:lnTo>
                  <a:lnTo>
                    <a:pt x="1503" y="1510"/>
                  </a:lnTo>
                  <a:lnTo>
                    <a:pt x="1417" y="1550"/>
                  </a:lnTo>
                  <a:lnTo>
                    <a:pt x="1333" y="1591"/>
                  </a:lnTo>
                  <a:lnTo>
                    <a:pt x="1251" y="1632"/>
                  </a:lnTo>
                  <a:lnTo>
                    <a:pt x="1171" y="1673"/>
                  </a:lnTo>
                  <a:lnTo>
                    <a:pt x="1094" y="1716"/>
                  </a:lnTo>
                  <a:lnTo>
                    <a:pt x="1020" y="1757"/>
                  </a:lnTo>
                  <a:lnTo>
                    <a:pt x="958" y="1717"/>
                  </a:lnTo>
                  <a:lnTo>
                    <a:pt x="1037" y="1672"/>
                  </a:lnTo>
                  <a:lnTo>
                    <a:pt x="1118" y="1628"/>
                  </a:lnTo>
                  <a:lnTo>
                    <a:pt x="1202" y="1583"/>
                  </a:lnTo>
                  <a:lnTo>
                    <a:pt x="1288" y="1539"/>
                  </a:lnTo>
                  <a:lnTo>
                    <a:pt x="1376" y="1497"/>
                  </a:lnTo>
                  <a:lnTo>
                    <a:pt x="1467" y="1453"/>
                  </a:lnTo>
                  <a:lnTo>
                    <a:pt x="1560" y="1412"/>
                  </a:lnTo>
                  <a:lnTo>
                    <a:pt x="1655" y="1371"/>
                  </a:lnTo>
                  <a:lnTo>
                    <a:pt x="1655" y="1371"/>
                  </a:lnTo>
                  <a:lnTo>
                    <a:pt x="1661" y="1367"/>
                  </a:lnTo>
                  <a:lnTo>
                    <a:pt x="1603" y="1335"/>
                  </a:lnTo>
                  <a:lnTo>
                    <a:pt x="1546" y="1303"/>
                  </a:lnTo>
                  <a:lnTo>
                    <a:pt x="1490" y="1271"/>
                  </a:lnTo>
                  <a:lnTo>
                    <a:pt x="1433" y="1240"/>
                  </a:lnTo>
                  <a:lnTo>
                    <a:pt x="1377" y="1209"/>
                  </a:lnTo>
                  <a:lnTo>
                    <a:pt x="1322" y="1179"/>
                  </a:lnTo>
                  <a:lnTo>
                    <a:pt x="1266" y="1149"/>
                  </a:lnTo>
                  <a:lnTo>
                    <a:pt x="1212" y="1121"/>
                  </a:lnTo>
                  <a:lnTo>
                    <a:pt x="1158" y="1092"/>
                  </a:lnTo>
                  <a:lnTo>
                    <a:pt x="1105" y="1065"/>
                  </a:lnTo>
                  <a:lnTo>
                    <a:pt x="1051" y="1036"/>
                  </a:lnTo>
                  <a:lnTo>
                    <a:pt x="999" y="1009"/>
                  </a:lnTo>
                  <a:lnTo>
                    <a:pt x="946" y="983"/>
                  </a:lnTo>
                  <a:lnTo>
                    <a:pt x="895" y="957"/>
                  </a:lnTo>
                  <a:lnTo>
                    <a:pt x="844" y="932"/>
                  </a:lnTo>
                  <a:lnTo>
                    <a:pt x="794" y="907"/>
                  </a:lnTo>
                  <a:lnTo>
                    <a:pt x="783" y="916"/>
                  </a:lnTo>
                  <a:lnTo>
                    <a:pt x="771" y="925"/>
                  </a:lnTo>
                  <a:lnTo>
                    <a:pt x="769" y="986"/>
                  </a:lnTo>
                  <a:lnTo>
                    <a:pt x="769" y="1047"/>
                  </a:lnTo>
                  <a:lnTo>
                    <a:pt x="770" y="1111"/>
                  </a:lnTo>
                  <a:lnTo>
                    <a:pt x="774" y="1176"/>
                  </a:lnTo>
                  <a:lnTo>
                    <a:pt x="779" y="1242"/>
                  </a:lnTo>
                  <a:lnTo>
                    <a:pt x="787" y="1310"/>
                  </a:lnTo>
                  <a:lnTo>
                    <a:pt x="797" y="1378"/>
                  </a:lnTo>
                  <a:lnTo>
                    <a:pt x="808" y="1448"/>
                  </a:lnTo>
                  <a:lnTo>
                    <a:pt x="813" y="1472"/>
                  </a:lnTo>
                  <a:lnTo>
                    <a:pt x="818" y="1497"/>
                  </a:lnTo>
                  <a:lnTo>
                    <a:pt x="822" y="1521"/>
                  </a:lnTo>
                  <a:lnTo>
                    <a:pt x="827" y="1545"/>
                  </a:lnTo>
                  <a:lnTo>
                    <a:pt x="833" y="1570"/>
                  </a:lnTo>
                  <a:lnTo>
                    <a:pt x="838" y="1594"/>
                  </a:lnTo>
                  <a:lnTo>
                    <a:pt x="845" y="1619"/>
                  </a:lnTo>
                  <a:lnTo>
                    <a:pt x="851" y="1644"/>
                  </a:lnTo>
                  <a:lnTo>
                    <a:pt x="770" y="1588"/>
                  </a:lnTo>
                  <a:lnTo>
                    <a:pt x="762" y="1556"/>
                  </a:lnTo>
                  <a:lnTo>
                    <a:pt x="755" y="1523"/>
                  </a:lnTo>
                  <a:lnTo>
                    <a:pt x="749" y="1491"/>
                  </a:lnTo>
                  <a:lnTo>
                    <a:pt x="742" y="1460"/>
                  </a:lnTo>
                  <a:lnTo>
                    <a:pt x="733" y="1397"/>
                  </a:lnTo>
                  <a:lnTo>
                    <a:pt x="723" y="1335"/>
                  </a:lnTo>
                  <a:lnTo>
                    <a:pt x="716" y="1274"/>
                  </a:lnTo>
                  <a:lnTo>
                    <a:pt x="710" y="1214"/>
                  </a:lnTo>
                  <a:lnTo>
                    <a:pt x="705" y="1154"/>
                  </a:lnTo>
                  <a:lnTo>
                    <a:pt x="703" y="1096"/>
                  </a:lnTo>
                  <a:lnTo>
                    <a:pt x="702" y="1038"/>
                  </a:lnTo>
                  <a:lnTo>
                    <a:pt x="703" y="983"/>
                  </a:lnTo>
                  <a:lnTo>
                    <a:pt x="658" y="1023"/>
                  </a:lnTo>
                  <a:lnTo>
                    <a:pt x="616" y="1063"/>
                  </a:lnTo>
                  <a:lnTo>
                    <a:pt x="574" y="1105"/>
                  </a:lnTo>
                  <a:lnTo>
                    <a:pt x="535" y="1148"/>
                  </a:lnTo>
                  <a:lnTo>
                    <a:pt x="498" y="1191"/>
                  </a:lnTo>
                  <a:lnTo>
                    <a:pt x="461" y="1236"/>
                  </a:lnTo>
                  <a:lnTo>
                    <a:pt x="427" y="1280"/>
                  </a:lnTo>
                  <a:lnTo>
                    <a:pt x="394" y="1325"/>
                  </a:lnTo>
                  <a:lnTo>
                    <a:pt x="340" y="1287"/>
                  </a:lnTo>
                  <a:lnTo>
                    <a:pt x="358" y="1261"/>
                  </a:lnTo>
                  <a:lnTo>
                    <a:pt x="378" y="1234"/>
                  </a:lnTo>
                  <a:lnTo>
                    <a:pt x="399" y="1208"/>
                  </a:lnTo>
                  <a:lnTo>
                    <a:pt x="418" y="1182"/>
                  </a:lnTo>
                  <a:lnTo>
                    <a:pt x="440" y="1157"/>
                  </a:lnTo>
                  <a:lnTo>
                    <a:pt x="462" y="1131"/>
                  </a:lnTo>
                  <a:lnTo>
                    <a:pt x="484" y="1106"/>
                  </a:lnTo>
                  <a:lnTo>
                    <a:pt x="507" y="1081"/>
                  </a:lnTo>
                  <a:lnTo>
                    <a:pt x="530" y="1057"/>
                  </a:lnTo>
                  <a:lnTo>
                    <a:pt x="554" y="1032"/>
                  </a:lnTo>
                  <a:lnTo>
                    <a:pt x="578" y="1008"/>
                  </a:lnTo>
                  <a:lnTo>
                    <a:pt x="603" y="984"/>
                  </a:lnTo>
                  <a:lnTo>
                    <a:pt x="628" y="961"/>
                  </a:lnTo>
                  <a:lnTo>
                    <a:pt x="654" y="937"/>
                  </a:lnTo>
                  <a:lnTo>
                    <a:pt x="680" y="914"/>
                  </a:lnTo>
                  <a:lnTo>
                    <a:pt x="707" y="891"/>
                  </a:lnTo>
                  <a:lnTo>
                    <a:pt x="710" y="866"/>
                  </a:lnTo>
                  <a:lnTo>
                    <a:pt x="676" y="850"/>
                  </a:lnTo>
                  <a:lnTo>
                    <a:pt x="642" y="834"/>
                  </a:lnTo>
                  <a:lnTo>
                    <a:pt x="609" y="818"/>
                  </a:lnTo>
                  <a:lnTo>
                    <a:pt x="577" y="803"/>
                  </a:lnTo>
                  <a:lnTo>
                    <a:pt x="544" y="788"/>
                  </a:lnTo>
                  <a:lnTo>
                    <a:pt x="512" y="774"/>
                  </a:lnTo>
                  <a:lnTo>
                    <a:pt x="481" y="760"/>
                  </a:lnTo>
                  <a:lnTo>
                    <a:pt x="449" y="745"/>
                  </a:lnTo>
                  <a:lnTo>
                    <a:pt x="429" y="770"/>
                  </a:lnTo>
                  <a:lnTo>
                    <a:pt x="410" y="797"/>
                  </a:lnTo>
                  <a:lnTo>
                    <a:pt x="391" y="822"/>
                  </a:lnTo>
                  <a:lnTo>
                    <a:pt x="374" y="848"/>
                  </a:lnTo>
                  <a:lnTo>
                    <a:pt x="355" y="875"/>
                  </a:lnTo>
                  <a:lnTo>
                    <a:pt x="339" y="902"/>
                  </a:lnTo>
                  <a:lnTo>
                    <a:pt x="321" y="928"/>
                  </a:lnTo>
                  <a:lnTo>
                    <a:pt x="305" y="957"/>
                  </a:lnTo>
                  <a:lnTo>
                    <a:pt x="290" y="984"/>
                  </a:lnTo>
                  <a:lnTo>
                    <a:pt x="274" y="1012"/>
                  </a:lnTo>
                  <a:lnTo>
                    <a:pt x="260" y="1041"/>
                  </a:lnTo>
                  <a:lnTo>
                    <a:pt x="246" y="1069"/>
                  </a:lnTo>
                  <a:lnTo>
                    <a:pt x="232" y="1097"/>
                  </a:lnTo>
                  <a:lnTo>
                    <a:pt x="219" y="1126"/>
                  </a:lnTo>
                  <a:lnTo>
                    <a:pt x="207" y="1155"/>
                  </a:lnTo>
                  <a:lnTo>
                    <a:pt x="194" y="1184"/>
                  </a:lnTo>
                  <a:lnTo>
                    <a:pt x="139" y="1146"/>
                  </a:lnTo>
                  <a:lnTo>
                    <a:pt x="204" y="1002"/>
                  </a:lnTo>
                  <a:lnTo>
                    <a:pt x="223" y="966"/>
                  </a:lnTo>
                  <a:lnTo>
                    <a:pt x="243" y="932"/>
                  </a:lnTo>
                  <a:lnTo>
                    <a:pt x="262" y="898"/>
                  </a:lnTo>
                  <a:lnTo>
                    <a:pt x="284" y="863"/>
                  </a:lnTo>
                  <a:lnTo>
                    <a:pt x="306" y="829"/>
                  </a:lnTo>
                  <a:lnTo>
                    <a:pt x="328" y="797"/>
                  </a:lnTo>
                  <a:lnTo>
                    <a:pt x="352" y="763"/>
                  </a:lnTo>
                  <a:lnTo>
                    <a:pt x="376" y="731"/>
                  </a:lnTo>
                  <a:lnTo>
                    <a:pt x="376" y="730"/>
                  </a:lnTo>
                  <a:lnTo>
                    <a:pt x="409" y="690"/>
                  </a:lnTo>
                  <a:lnTo>
                    <a:pt x="440" y="652"/>
                  </a:lnTo>
                  <a:lnTo>
                    <a:pt x="473" y="614"/>
                  </a:lnTo>
                  <a:lnTo>
                    <a:pt x="507" y="578"/>
                  </a:lnTo>
                  <a:lnTo>
                    <a:pt x="542" y="542"/>
                  </a:lnTo>
                  <a:lnTo>
                    <a:pt x="578" y="507"/>
                  </a:lnTo>
                  <a:lnTo>
                    <a:pt x="616" y="472"/>
                  </a:lnTo>
                  <a:lnTo>
                    <a:pt x="654" y="439"/>
                  </a:lnTo>
                  <a:lnTo>
                    <a:pt x="693" y="407"/>
                  </a:lnTo>
                  <a:lnTo>
                    <a:pt x="734" y="376"/>
                  </a:lnTo>
                  <a:lnTo>
                    <a:pt x="774" y="346"/>
                  </a:lnTo>
                  <a:lnTo>
                    <a:pt x="817" y="316"/>
                  </a:lnTo>
                  <a:lnTo>
                    <a:pt x="860" y="289"/>
                  </a:lnTo>
                  <a:lnTo>
                    <a:pt x="904" y="262"/>
                  </a:lnTo>
                  <a:lnTo>
                    <a:pt x="950" y="236"/>
                  </a:lnTo>
                  <a:lnTo>
                    <a:pt x="996" y="211"/>
                  </a:lnTo>
                  <a:lnTo>
                    <a:pt x="1044" y="188"/>
                  </a:lnTo>
                  <a:lnTo>
                    <a:pt x="1058" y="178"/>
                  </a:lnTo>
                  <a:lnTo>
                    <a:pt x="1074" y="170"/>
                  </a:lnTo>
                  <a:lnTo>
                    <a:pt x="1089" y="163"/>
                  </a:lnTo>
                  <a:lnTo>
                    <a:pt x="1106" y="155"/>
                  </a:lnTo>
                  <a:lnTo>
                    <a:pt x="1106" y="155"/>
                  </a:lnTo>
                  <a:lnTo>
                    <a:pt x="1106" y="155"/>
                  </a:lnTo>
                  <a:lnTo>
                    <a:pt x="1121" y="148"/>
                  </a:lnTo>
                  <a:lnTo>
                    <a:pt x="1137" y="142"/>
                  </a:lnTo>
                  <a:lnTo>
                    <a:pt x="1154" y="137"/>
                  </a:lnTo>
                  <a:lnTo>
                    <a:pt x="1170" y="132"/>
                  </a:lnTo>
                  <a:lnTo>
                    <a:pt x="1213" y="116"/>
                  </a:lnTo>
                  <a:lnTo>
                    <a:pt x="1256" y="101"/>
                  </a:lnTo>
                  <a:lnTo>
                    <a:pt x="1299" y="86"/>
                  </a:lnTo>
                  <a:lnTo>
                    <a:pt x="1342" y="73"/>
                  </a:lnTo>
                  <a:lnTo>
                    <a:pt x="1386" y="61"/>
                  </a:lnTo>
                  <a:lnTo>
                    <a:pt x="1430" y="50"/>
                  </a:lnTo>
                  <a:lnTo>
                    <a:pt x="1473" y="41"/>
                  </a:lnTo>
                  <a:lnTo>
                    <a:pt x="1517" y="32"/>
                  </a:lnTo>
                  <a:lnTo>
                    <a:pt x="1561" y="24"/>
                  </a:lnTo>
                  <a:lnTo>
                    <a:pt x="1604" y="18"/>
                  </a:lnTo>
                  <a:lnTo>
                    <a:pt x="1649" y="12"/>
                  </a:lnTo>
                  <a:lnTo>
                    <a:pt x="1693" y="8"/>
                  </a:lnTo>
                  <a:lnTo>
                    <a:pt x="1736" y="4"/>
                  </a:lnTo>
                  <a:lnTo>
                    <a:pt x="1780" y="1"/>
                  </a:lnTo>
                  <a:lnTo>
                    <a:pt x="1824" y="0"/>
                  </a:lnTo>
                  <a:lnTo>
                    <a:pt x="1867" y="0"/>
                  </a:lnTo>
                  <a:lnTo>
                    <a:pt x="1911" y="0"/>
                  </a:lnTo>
                  <a:lnTo>
                    <a:pt x="1955" y="3"/>
                  </a:lnTo>
                  <a:lnTo>
                    <a:pt x="1998" y="6"/>
                  </a:lnTo>
                  <a:lnTo>
                    <a:pt x="2041" y="9"/>
                  </a:lnTo>
                  <a:lnTo>
                    <a:pt x="2084" y="13"/>
                  </a:lnTo>
                  <a:lnTo>
                    <a:pt x="2127" y="20"/>
                  </a:lnTo>
                  <a:lnTo>
                    <a:pt x="2169" y="27"/>
                  </a:lnTo>
                  <a:lnTo>
                    <a:pt x="2212" y="34"/>
                  </a:lnTo>
                  <a:lnTo>
                    <a:pt x="2255" y="43"/>
                  </a:lnTo>
                  <a:lnTo>
                    <a:pt x="2296" y="52"/>
                  </a:lnTo>
                  <a:lnTo>
                    <a:pt x="2339" y="62"/>
                  </a:lnTo>
                  <a:lnTo>
                    <a:pt x="2380" y="74"/>
                  </a:lnTo>
                  <a:lnTo>
                    <a:pt x="2420" y="86"/>
                  </a:lnTo>
                  <a:lnTo>
                    <a:pt x="2462" y="99"/>
                  </a:lnTo>
                  <a:lnTo>
                    <a:pt x="2502" y="114"/>
                  </a:lnTo>
                  <a:lnTo>
                    <a:pt x="2543" y="129"/>
                  </a:lnTo>
                  <a:lnTo>
                    <a:pt x="2576" y="143"/>
                  </a:lnTo>
                  <a:lnTo>
                    <a:pt x="2611" y="157"/>
                  </a:lnTo>
                  <a:lnTo>
                    <a:pt x="2645" y="172"/>
                  </a:lnTo>
                  <a:lnTo>
                    <a:pt x="2679" y="189"/>
                  </a:lnTo>
                  <a:lnTo>
                    <a:pt x="2712" y="205"/>
                  </a:lnTo>
                  <a:lnTo>
                    <a:pt x="2746" y="223"/>
                  </a:lnTo>
                  <a:lnTo>
                    <a:pt x="2778" y="240"/>
                  </a:lnTo>
                  <a:lnTo>
                    <a:pt x="2810" y="259"/>
                  </a:lnTo>
                  <a:lnTo>
                    <a:pt x="2842" y="278"/>
                  </a:lnTo>
                  <a:lnTo>
                    <a:pt x="2873" y="298"/>
                  </a:lnTo>
                  <a:lnTo>
                    <a:pt x="2905" y="318"/>
                  </a:lnTo>
                  <a:lnTo>
                    <a:pt x="2935" y="340"/>
                  </a:lnTo>
                  <a:lnTo>
                    <a:pt x="2966" y="362"/>
                  </a:lnTo>
                  <a:lnTo>
                    <a:pt x="2997" y="384"/>
                  </a:lnTo>
                  <a:lnTo>
                    <a:pt x="3026" y="407"/>
                  </a:lnTo>
                  <a:lnTo>
                    <a:pt x="3054" y="431"/>
                  </a:lnTo>
                  <a:lnTo>
                    <a:pt x="3084" y="455"/>
                  </a:lnTo>
                  <a:lnTo>
                    <a:pt x="3111" y="480"/>
                  </a:lnTo>
                  <a:lnTo>
                    <a:pt x="3139" y="505"/>
                  </a:lnTo>
                  <a:lnTo>
                    <a:pt x="3167" y="531"/>
                  </a:lnTo>
                  <a:lnTo>
                    <a:pt x="3193" y="558"/>
                  </a:lnTo>
                  <a:lnTo>
                    <a:pt x="3219" y="585"/>
                  </a:lnTo>
                  <a:lnTo>
                    <a:pt x="3245" y="613"/>
                  </a:lnTo>
                  <a:lnTo>
                    <a:pt x="3270" y="641"/>
                  </a:lnTo>
                  <a:lnTo>
                    <a:pt x="3294" y="670"/>
                  </a:lnTo>
                  <a:lnTo>
                    <a:pt x="3318" y="700"/>
                  </a:lnTo>
                  <a:lnTo>
                    <a:pt x="3342" y="730"/>
                  </a:lnTo>
                  <a:lnTo>
                    <a:pt x="3365" y="761"/>
                  </a:lnTo>
                  <a:lnTo>
                    <a:pt x="3388" y="792"/>
                  </a:lnTo>
                  <a:lnTo>
                    <a:pt x="3409" y="824"/>
                  </a:lnTo>
                  <a:lnTo>
                    <a:pt x="3431" y="856"/>
                  </a:lnTo>
                  <a:lnTo>
                    <a:pt x="3451" y="889"/>
                  </a:lnTo>
                  <a:lnTo>
                    <a:pt x="3451" y="1079"/>
                  </a:lnTo>
                  <a:lnTo>
                    <a:pt x="3433" y="1069"/>
                  </a:lnTo>
                  <a:lnTo>
                    <a:pt x="3412" y="1060"/>
                  </a:lnTo>
                  <a:lnTo>
                    <a:pt x="3390" y="1053"/>
                  </a:lnTo>
                  <a:lnTo>
                    <a:pt x="3365" y="1046"/>
                  </a:lnTo>
                  <a:lnTo>
                    <a:pt x="3338" y="1041"/>
                  </a:lnTo>
                  <a:lnTo>
                    <a:pt x="3310" y="1036"/>
                  </a:lnTo>
                  <a:lnTo>
                    <a:pt x="3279" y="1033"/>
                  </a:lnTo>
                  <a:lnTo>
                    <a:pt x="3246" y="1031"/>
                  </a:lnTo>
                  <a:lnTo>
                    <a:pt x="3211" y="1030"/>
                  </a:lnTo>
                  <a:lnTo>
                    <a:pt x="3174" y="1031"/>
                  </a:lnTo>
                  <a:lnTo>
                    <a:pt x="3136" y="1032"/>
                  </a:lnTo>
                  <a:lnTo>
                    <a:pt x="3096" y="1034"/>
                  </a:lnTo>
                  <a:lnTo>
                    <a:pt x="3054" y="1037"/>
                  </a:lnTo>
                  <a:lnTo>
                    <a:pt x="3011" y="1042"/>
                  </a:lnTo>
                  <a:lnTo>
                    <a:pt x="2966" y="1047"/>
                  </a:lnTo>
                  <a:lnTo>
                    <a:pt x="2919" y="1054"/>
                  </a:lnTo>
                  <a:lnTo>
                    <a:pt x="2878" y="1060"/>
                  </a:lnTo>
                  <a:lnTo>
                    <a:pt x="2836" y="1067"/>
                  </a:lnTo>
                  <a:lnTo>
                    <a:pt x="2792" y="1075"/>
                  </a:lnTo>
                  <a:lnTo>
                    <a:pt x="2749" y="1084"/>
                  </a:lnTo>
                  <a:lnTo>
                    <a:pt x="2704" y="1093"/>
                  </a:lnTo>
                  <a:lnTo>
                    <a:pt x="2658" y="1104"/>
                  </a:lnTo>
                  <a:lnTo>
                    <a:pt x="2611" y="1115"/>
                  </a:lnTo>
                  <a:lnTo>
                    <a:pt x="2564" y="1127"/>
                  </a:lnTo>
                  <a:lnTo>
                    <a:pt x="2586" y="1165"/>
                  </a:lnTo>
                  <a:lnTo>
                    <a:pt x="2608" y="1205"/>
                  </a:lnTo>
                  <a:lnTo>
                    <a:pt x="2629" y="1245"/>
                  </a:lnTo>
                  <a:lnTo>
                    <a:pt x="2651" y="1286"/>
                  </a:lnTo>
                  <a:lnTo>
                    <a:pt x="2671" y="1327"/>
                  </a:lnTo>
                  <a:lnTo>
                    <a:pt x="2691" y="1368"/>
                  </a:lnTo>
                  <a:lnTo>
                    <a:pt x="2711" y="1411"/>
                  </a:lnTo>
                  <a:lnTo>
                    <a:pt x="2730" y="1453"/>
                  </a:lnTo>
                  <a:lnTo>
                    <a:pt x="2730" y="1453"/>
                  </a:lnTo>
                  <a:lnTo>
                    <a:pt x="2730" y="1453"/>
                  </a:lnTo>
                  <a:lnTo>
                    <a:pt x="2730" y="1453"/>
                  </a:lnTo>
                  <a:lnTo>
                    <a:pt x="2731" y="1456"/>
                  </a:lnTo>
                  <a:lnTo>
                    <a:pt x="2751" y="1500"/>
                  </a:lnTo>
                  <a:lnTo>
                    <a:pt x="2770" y="1545"/>
                  </a:lnTo>
                  <a:lnTo>
                    <a:pt x="2788" y="1590"/>
                  </a:lnTo>
                  <a:lnTo>
                    <a:pt x="2806" y="1633"/>
                  </a:lnTo>
                  <a:lnTo>
                    <a:pt x="2822" y="1678"/>
                  </a:lnTo>
                  <a:lnTo>
                    <a:pt x="2838" y="1721"/>
                  </a:lnTo>
                  <a:lnTo>
                    <a:pt x="2852" y="1766"/>
                  </a:lnTo>
                  <a:lnTo>
                    <a:pt x="2868" y="1810"/>
                  </a:lnTo>
                  <a:lnTo>
                    <a:pt x="2915" y="1779"/>
                  </a:lnTo>
                  <a:lnTo>
                    <a:pt x="2961" y="1750"/>
                  </a:lnTo>
                  <a:lnTo>
                    <a:pt x="3004" y="1720"/>
                  </a:lnTo>
                  <a:lnTo>
                    <a:pt x="3047" y="1690"/>
                  </a:lnTo>
                  <a:lnTo>
                    <a:pt x="3087" y="1660"/>
                  </a:lnTo>
                  <a:lnTo>
                    <a:pt x="3127" y="1632"/>
                  </a:lnTo>
                  <a:lnTo>
                    <a:pt x="3165" y="1603"/>
                  </a:lnTo>
                  <a:lnTo>
                    <a:pt x="3201" y="1574"/>
                  </a:lnTo>
                  <a:lnTo>
                    <a:pt x="3234" y="1546"/>
                  </a:lnTo>
                  <a:lnTo>
                    <a:pt x="3267" y="1518"/>
                  </a:lnTo>
                  <a:lnTo>
                    <a:pt x="3298" y="1489"/>
                  </a:lnTo>
                  <a:lnTo>
                    <a:pt x="3326" y="1462"/>
                  </a:lnTo>
                  <a:lnTo>
                    <a:pt x="3353" y="1436"/>
                  </a:lnTo>
                  <a:lnTo>
                    <a:pt x="3378" y="1409"/>
                  </a:lnTo>
                  <a:lnTo>
                    <a:pt x="3401" y="1384"/>
                  </a:lnTo>
                  <a:lnTo>
                    <a:pt x="3422" y="1358"/>
                  </a:lnTo>
                  <a:lnTo>
                    <a:pt x="3430" y="1348"/>
                  </a:lnTo>
                  <a:lnTo>
                    <a:pt x="3437" y="1338"/>
                  </a:lnTo>
                  <a:lnTo>
                    <a:pt x="3444" y="1328"/>
                  </a:lnTo>
                  <a:lnTo>
                    <a:pt x="3451" y="1318"/>
                  </a:lnTo>
                  <a:lnTo>
                    <a:pt x="3451" y="1427"/>
                  </a:lnTo>
                  <a:lnTo>
                    <a:pt x="3429" y="1452"/>
                  </a:lnTo>
                  <a:lnTo>
                    <a:pt x="3403" y="1478"/>
                  </a:lnTo>
                  <a:lnTo>
                    <a:pt x="3377" y="1505"/>
                  </a:lnTo>
                  <a:lnTo>
                    <a:pt x="3349" y="1532"/>
                  </a:lnTo>
                  <a:lnTo>
                    <a:pt x="3319" y="1559"/>
                  </a:lnTo>
                  <a:lnTo>
                    <a:pt x="3288" y="1586"/>
                  </a:lnTo>
                  <a:lnTo>
                    <a:pt x="3255" y="1615"/>
                  </a:lnTo>
                  <a:lnTo>
                    <a:pt x="3220" y="1643"/>
                  </a:lnTo>
                  <a:lnTo>
                    <a:pt x="3184" y="1671"/>
                  </a:lnTo>
                  <a:lnTo>
                    <a:pt x="3146" y="1700"/>
                  </a:lnTo>
                  <a:lnTo>
                    <a:pt x="3107" y="1728"/>
                  </a:lnTo>
                  <a:lnTo>
                    <a:pt x="3065" y="1757"/>
                  </a:lnTo>
                  <a:lnTo>
                    <a:pt x="3023" y="1787"/>
                  </a:lnTo>
                  <a:lnTo>
                    <a:pt x="2979" y="1815"/>
                  </a:lnTo>
                  <a:lnTo>
                    <a:pt x="2934" y="1844"/>
                  </a:lnTo>
                  <a:lnTo>
                    <a:pt x="2887" y="1874"/>
                  </a:lnTo>
                  <a:lnTo>
                    <a:pt x="2898" y="1911"/>
                  </a:lnTo>
                  <a:lnTo>
                    <a:pt x="2909" y="1947"/>
                  </a:lnTo>
                  <a:lnTo>
                    <a:pt x="2918" y="1984"/>
                  </a:lnTo>
                  <a:lnTo>
                    <a:pt x="2928" y="2020"/>
                  </a:lnTo>
                  <a:lnTo>
                    <a:pt x="2937" y="2056"/>
                  </a:lnTo>
                  <a:lnTo>
                    <a:pt x="2945" y="2092"/>
                  </a:lnTo>
                  <a:lnTo>
                    <a:pt x="2953" y="2127"/>
                  </a:lnTo>
                  <a:lnTo>
                    <a:pt x="2961" y="2162"/>
                  </a:lnTo>
                  <a:lnTo>
                    <a:pt x="3003" y="2192"/>
                  </a:lnTo>
                  <a:lnTo>
                    <a:pt x="3045" y="2221"/>
                  </a:lnTo>
                  <a:lnTo>
                    <a:pt x="3086" y="2251"/>
                  </a:lnTo>
                  <a:lnTo>
                    <a:pt x="3127" y="2279"/>
                  </a:lnTo>
                  <a:lnTo>
                    <a:pt x="3167" y="2308"/>
                  </a:lnTo>
                  <a:lnTo>
                    <a:pt x="3207" y="2337"/>
                  </a:lnTo>
                  <a:lnTo>
                    <a:pt x="3245" y="2365"/>
                  </a:lnTo>
                  <a:lnTo>
                    <a:pt x="3283" y="2393"/>
                  </a:lnTo>
                  <a:lnTo>
                    <a:pt x="3300" y="2372"/>
                  </a:lnTo>
                  <a:lnTo>
                    <a:pt x="3316" y="2349"/>
                  </a:lnTo>
                  <a:lnTo>
                    <a:pt x="3333" y="2326"/>
                  </a:lnTo>
                  <a:lnTo>
                    <a:pt x="3347" y="2303"/>
                  </a:lnTo>
                  <a:lnTo>
                    <a:pt x="3362" y="2280"/>
                  </a:lnTo>
                  <a:lnTo>
                    <a:pt x="3376" y="2257"/>
                  </a:lnTo>
                  <a:lnTo>
                    <a:pt x="3390" y="2234"/>
                  </a:lnTo>
                  <a:lnTo>
                    <a:pt x="3403" y="2210"/>
                  </a:lnTo>
                  <a:lnTo>
                    <a:pt x="3417" y="2189"/>
                  </a:lnTo>
                  <a:lnTo>
                    <a:pt x="3429" y="2166"/>
                  </a:lnTo>
                  <a:lnTo>
                    <a:pt x="3439" y="2143"/>
                  </a:lnTo>
                  <a:lnTo>
                    <a:pt x="3451" y="2121"/>
                  </a:lnTo>
                  <a:lnTo>
                    <a:pt x="3451" y="2262"/>
                  </a:lnTo>
                  <a:close/>
                  <a:moveTo>
                    <a:pt x="300" y="1475"/>
                  </a:moveTo>
                  <a:lnTo>
                    <a:pt x="285" y="1503"/>
                  </a:lnTo>
                  <a:lnTo>
                    <a:pt x="271" y="1531"/>
                  </a:lnTo>
                  <a:lnTo>
                    <a:pt x="257" y="1559"/>
                  </a:lnTo>
                  <a:lnTo>
                    <a:pt x="244" y="1587"/>
                  </a:lnTo>
                  <a:lnTo>
                    <a:pt x="231" y="1617"/>
                  </a:lnTo>
                  <a:lnTo>
                    <a:pt x="219" y="1645"/>
                  </a:lnTo>
                  <a:lnTo>
                    <a:pt x="208" y="1673"/>
                  </a:lnTo>
                  <a:lnTo>
                    <a:pt x="197" y="1703"/>
                  </a:lnTo>
                  <a:lnTo>
                    <a:pt x="187" y="1731"/>
                  </a:lnTo>
                  <a:lnTo>
                    <a:pt x="178" y="1761"/>
                  </a:lnTo>
                  <a:lnTo>
                    <a:pt x="170" y="1790"/>
                  </a:lnTo>
                  <a:lnTo>
                    <a:pt x="162" y="1818"/>
                  </a:lnTo>
                  <a:lnTo>
                    <a:pt x="154" y="1848"/>
                  </a:lnTo>
                  <a:lnTo>
                    <a:pt x="149" y="1877"/>
                  </a:lnTo>
                  <a:lnTo>
                    <a:pt x="142" y="1906"/>
                  </a:lnTo>
                  <a:lnTo>
                    <a:pt x="138" y="1935"/>
                  </a:lnTo>
                  <a:lnTo>
                    <a:pt x="134" y="1964"/>
                  </a:lnTo>
                  <a:lnTo>
                    <a:pt x="130" y="1994"/>
                  </a:lnTo>
                  <a:lnTo>
                    <a:pt x="127" y="2023"/>
                  </a:lnTo>
                  <a:lnTo>
                    <a:pt x="125" y="2051"/>
                  </a:lnTo>
                  <a:lnTo>
                    <a:pt x="124" y="2081"/>
                  </a:lnTo>
                  <a:lnTo>
                    <a:pt x="124" y="2110"/>
                  </a:lnTo>
                  <a:lnTo>
                    <a:pt x="124" y="2138"/>
                  </a:lnTo>
                  <a:lnTo>
                    <a:pt x="125" y="2168"/>
                  </a:lnTo>
                  <a:lnTo>
                    <a:pt x="127" y="2196"/>
                  </a:lnTo>
                  <a:lnTo>
                    <a:pt x="129" y="2226"/>
                  </a:lnTo>
                  <a:lnTo>
                    <a:pt x="132" y="2254"/>
                  </a:lnTo>
                  <a:lnTo>
                    <a:pt x="137" y="2282"/>
                  </a:lnTo>
                  <a:lnTo>
                    <a:pt x="141" y="2312"/>
                  </a:lnTo>
                  <a:lnTo>
                    <a:pt x="147" y="2340"/>
                  </a:lnTo>
                  <a:lnTo>
                    <a:pt x="153" y="2367"/>
                  </a:lnTo>
                  <a:lnTo>
                    <a:pt x="161" y="2396"/>
                  </a:lnTo>
                  <a:lnTo>
                    <a:pt x="167" y="2381"/>
                  </a:lnTo>
                  <a:lnTo>
                    <a:pt x="175" y="2366"/>
                  </a:lnTo>
                  <a:lnTo>
                    <a:pt x="184" y="2351"/>
                  </a:lnTo>
                  <a:lnTo>
                    <a:pt x="192" y="2336"/>
                  </a:lnTo>
                  <a:lnTo>
                    <a:pt x="213" y="2305"/>
                  </a:lnTo>
                  <a:lnTo>
                    <a:pt x="237" y="2274"/>
                  </a:lnTo>
                  <a:lnTo>
                    <a:pt x="258" y="2247"/>
                  </a:lnTo>
                  <a:lnTo>
                    <a:pt x="282" y="2221"/>
                  </a:lnTo>
                  <a:lnTo>
                    <a:pt x="306" y="2195"/>
                  </a:lnTo>
                  <a:lnTo>
                    <a:pt x="333" y="2168"/>
                  </a:lnTo>
                  <a:lnTo>
                    <a:pt x="362" y="2141"/>
                  </a:lnTo>
                  <a:lnTo>
                    <a:pt x="392" y="2113"/>
                  </a:lnTo>
                  <a:lnTo>
                    <a:pt x="424" y="2085"/>
                  </a:lnTo>
                  <a:lnTo>
                    <a:pt x="458" y="2057"/>
                  </a:lnTo>
                  <a:lnTo>
                    <a:pt x="494" y="2027"/>
                  </a:lnTo>
                  <a:lnTo>
                    <a:pt x="531" y="1999"/>
                  </a:lnTo>
                  <a:lnTo>
                    <a:pt x="569" y="1970"/>
                  </a:lnTo>
                  <a:lnTo>
                    <a:pt x="610" y="1940"/>
                  </a:lnTo>
                  <a:lnTo>
                    <a:pt x="652" y="1911"/>
                  </a:lnTo>
                  <a:lnTo>
                    <a:pt x="695" y="1881"/>
                  </a:lnTo>
                  <a:lnTo>
                    <a:pt x="740" y="1851"/>
                  </a:lnTo>
                  <a:lnTo>
                    <a:pt x="786" y="1822"/>
                  </a:lnTo>
                  <a:lnTo>
                    <a:pt x="934" y="1922"/>
                  </a:lnTo>
                  <a:lnTo>
                    <a:pt x="946" y="1954"/>
                  </a:lnTo>
                  <a:lnTo>
                    <a:pt x="958" y="1988"/>
                  </a:lnTo>
                  <a:lnTo>
                    <a:pt x="971" y="2021"/>
                  </a:lnTo>
                  <a:lnTo>
                    <a:pt x="985" y="2055"/>
                  </a:lnTo>
                  <a:lnTo>
                    <a:pt x="998" y="2088"/>
                  </a:lnTo>
                  <a:lnTo>
                    <a:pt x="1012" y="2122"/>
                  </a:lnTo>
                  <a:lnTo>
                    <a:pt x="1026" y="2156"/>
                  </a:lnTo>
                  <a:lnTo>
                    <a:pt x="1041" y="2189"/>
                  </a:lnTo>
                  <a:lnTo>
                    <a:pt x="1042" y="2192"/>
                  </a:lnTo>
                  <a:lnTo>
                    <a:pt x="1062" y="2235"/>
                  </a:lnTo>
                  <a:lnTo>
                    <a:pt x="1083" y="2279"/>
                  </a:lnTo>
                  <a:lnTo>
                    <a:pt x="1104" y="2321"/>
                  </a:lnTo>
                  <a:lnTo>
                    <a:pt x="1125" y="2364"/>
                  </a:lnTo>
                  <a:lnTo>
                    <a:pt x="1147" y="2406"/>
                  </a:lnTo>
                  <a:lnTo>
                    <a:pt x="1169" y="2447"/>
                  </a:lnTo>
                  <a:lnTo>
                    <a:pt x="1192" y="2488"/>
                  </a:lnTo>
                  <a:lnTo>
                    <a:pt x="1215" y="2527"/>
                  </a:lnTo>
                  <a:lnTo>
                    <a:pt x="1270" y="2512"/>
                  </a:lnTo>
                  <a:lnTo>
                    <a:pt x="1327" y="2496"/>
                  </a:lnTo>
                  <a:lnTo>
                    <a:pt x="1385" y="2478"/>
                  </a:lnTo>
                  <a:lnTo>
                    <a:pt x="1444" y="2460"/>
                  </a:lnTo>
                  <a:lnTo>
                    <a:pt x="1503" y="2441"/>
                  </a:lnTo>
                  <a:lnTo>
                    <a:pt x="1563" y="2421"/>
                  </a:lnTo>
                  <a:lnTo>
                    <a:pt x="1624" y="2400"/>
                  </a:lnTo>
                  <a:lnTo>
                    <a:pt x="1685" y="2378"/>
                  </a:lnTo>
                  <a:lnTo>
                    <a:pt x="1757" y="2422"/>
                  </a:lnTo>
                  <a:lnTo>
                    <a:pt x="1692" y="2446"/>
                  </a:lnTo>
                  <a:lnTo>
                    <a:pt x="1627" y="2469"/>
                  </a:lnTo>
                  <a:lnTo>
                    <a:pt x="1562" y="2490"/>
                  </a:lnTo>
                  <a:lnTo>
                    <a:pt x="1497" y="2512"/>
                  </a:lnTo>
                  <a:lnTo>
                    <a:pt x="1434" y="2533"/>
                  </a:lnTo>
                  <a:lnTo>
                    <a:pt x="1371" y="2551"/>
                  </a:lnTo>
                  <a:lnTo>
                    <a:pt x="1310" y="2570"/>
                  </a:lnTo>
                  <a:lnTo>
                    <a:pt x="1250" y="2586"/>
                  </a:lnTo>
                  <a:lnTo>
                    <a:pt x="1281" y="2636"/>
                  </a:lnTo>
                  <a:lnTo>
                    <a:pt x="1313" y="2685"/>
                  </a:lnTo>
                  <a:lnTo>
                    <a:pt x="1346" y="2733"/>
                  </a:lnTo>
                  <a:lnTo>
                    <a:pt x="1378" y="2780"/>
                  </a:lnTo>
                  <a:lnTo>
                    <a:pt x="1411" y="2826"/>
                  </a:lnTo>
                  <a:lnTo>
                    <a:pt x="1445" y="2869"/>
                  </a:lnTo>
                  <a:lnTo>
                    <a:pt x="1480" y="2913"/>
                  </a:lnTo>
                  <a:lnTo>
                    <a:pt x="1514" y="2954"/>
                  </a:lnTo>
                  <a:lnTo>
                    <a:pt x="1549" y="2995"/>
                  </a:lnTo>
                  <a:lnTo>
                    <a:pt x="1584" y="3033"/>
                  </a:lnTo>
                  <a:lnTo>
                    <a:pt x="1620" y="3071"/>
                  </a:lnTo>
                  <a:lnTo>
                    <a:pt x="1656" y="3107"/>
                  </a:lnTo>
                  <a:lnTo>
                    <a:pt x="1691" y="3142"/>
                  </a:lnTo>
                  <a:lnTo>
                    <a:pt x="1727" y="3174"/>
                  </a:lnTo>
                  <a:lnTo>
                    <a:pt x="1763" y="3206"/>
                  </a:lnTo>
                  <a:lnTo>
                    <a:pt x="1800" y="3236"/>
                  </a:lnTo>
                  <a:lnTo>
                    <a:pt x="1826" y="3233"/>
                  </a:lnTo>
                  <a:lnTo>
                    <a:pt x="1852" y="3229"/>
                  </a:lnTo>
                  <a:lnTo>
                    <a:pt x="1878" y="3224"/>
                  </a:lnTo>
                  <a:lnTo>
                    <a:pt x="1904" y="3220"/>
                  </a:lnTo>
                  <a:lnTo>
                    <a:pt x="1931" y="3215"/>
                  </a:lnTo>
                  <a:lnTo>
                    <a:pt x="1957" y="3209"/>
                  </a:lnTo>
                  <a:lnTo>
                    <a:pt x="1983" y="3204"/>
                  </a:lnTo>
                  <a:lnTo>
                    <a:pt x="2010" y="3198"/>
                  </a:lnTo>
                  <a:lnTo>
                    <a:pt x="2058" y="3186"/>
                  </a:lnTo>
                  <a:lnTo>
                    <a:pt x="2106" y="3173"/>
                  </a:lnTo>
                  <a:lnTo>
                    <a:pt x="2154" y="3159"/>
                  </a:lnTo>
                  <a:lnTo>
                    <a:pt x="2202" y="3144"/>
                  </a:lnTo>
                  <a:lnTo>
                    <a:pt x="2251" y="3127"/>
                  </a:lnTo>
                  <a:lnTo>
                    <a:pt x="2299" y="3110"/>
                  </a:lnTo>
                  <a:lnTo>
                    <a:pt x="2347" y="3092"/>
                  </a:lnTo>
                  <a:lnTo>
                    <a:pt x="2394" y="3072"/>
                  </a:lnTo>
                  <a:lnTo>
                    <a:pt x="2394" y="3072"/>
                  </a:lnTo>
                  <a:lnTo>
                    <a:pt x="2395" y="3072"/>
                  </a:lnTo>
                  <a:lnTo>
                    <a:pt x="2395" y="3072"/>
                  </a:lnTo>
                  <a:lnTo>
                    <a:pt x="2400" y="3070"/>
                  </a:lnTo>
                  <a:lnTo>
                    <a:pt x="2400" y="3070"/>
                  </a:lnTo>
                  <a:lnTo>
                    <a:pt x="2438" y="3053"/>
                  </a:lnTo>
                  <a:lnTo>
                    <a:pt x="2476" y="3036"/>
                  </a:lnTo>
                  <a:lnTo>
                    <a:pt x="2513" y="3019"/>
                  </a:lnTo>
                  <a:lnTo>
                    <a:pt x="2550" y="3000"/>
                  </a:lnTo>
                  <a:lnTo>
                    <a:pt x="2586" y="2980"/>
                  </a:lnTo>
                  <a:lnTo>
                    <a:pt x="2621" y="2961"/>
                  </a:lnTo>
                  <a:lnTo>
                    <a:pt x="2657" y="2941"/>
                  </a:lnTo>
                  <a:lnTo>
                    <a:pt x="2691" y="2921"/>
                  </a:lnTo>
                  <a:lnTo>
                    <a:pt x="2729" y="2938"/>
                  </a:lnTo>
                  <a:lnTo>
                    <a:pt x="2762" y="2955"/>
                  </a:lnTo>
                  <a:lnTo>
                    <a:pt x="2722" y="2979"/>
                  </a:lnTo>
                  <a:lnTo>
                    <a:pt x="2682" y="3003"/>
                  </a:lnTo>
                  <a:lnTo>
                    <a:pt x="2641" y="3026"/>
                  </a:lnTo>
                  <a:lnTo>
                    <a:pt x="2599" y="3048"/>
                  </a:lnTo>
                  <a:lnTo>
                    <a:pt x="2557" y="3070"/>
                  </a:lnTo>
                  <a:lnTo>
                    <a:pt x="2514" y="3090"/>
                  </a:lnTo>
                  <a:lnTo>
                    <a:pt x="2471" y="3111"/>
                  </a:lnTo>
                  <a:lnTo>
                    <a:pt x="2426" y="3131"/>
                  </a:lnTo>
                  <a:lnTo>
                    <a:pt x="2426" y="3131"/>
                  </a:lnTo>
                  <a:lnTo>
                    <a:pt x="2423" y="3132"/>
                  </a:lnTo>
                  <a:lnTo>
                    <a:pt x="2423" y="3132"/>
                  </a:lnTo>
                  <a:lnTo>
                    <a:pt x="2423" y="3132"/>
                  </a:lnTo>
                  <a:lnTo>
                    <a:pt x="2422" y="3133"/>
                  </a:lnTo>
                  <a:lnTo>
                    <a:pt x="2372" y="3153"/>
                  </a:lnTo>
                  <a:lnTo>
                    <a:pt x="2322" y="3172"/>
                  </a:lnTo>
                  <a:lnTo>
                    <a:pt x="2273" y="3190"/>
                  </a:lnTo>
                  <a:lnTo>
                    <a:pt x="2223" y="3207"/>
                  </a:lnTo>
                  <a:lnTo>
                    <a:pt x="2174" y="3222"/>
                  </a:lnTo>
                  <a:lnTo>
                    <a:pt x="2124" y="3236"/>
                  </a:lnTo>
                  <a:lnTo>
                    <a:pt x="2075" y="3251"/>
                  </a:lnTo>
                  <a:lnTo>
                    <a:pt x="2025" y="3263"/>
                  </a:lnTo>
                  <a:lnTo>
                    <a:pt x="1986" y="3271"/>
                  </a:lnTo>
                  <a:lnTo>
                    <a:pt x="1948" y="3279"/>
                  </a:lnTo>
                  <a:lnTo>
                    <a:pt x="1910" y="3287"/>
                  </a:lnTo>
                  <a:lnTo>
                    <a:pt x="1872" y="3293"/>
                  </a:lnTo>
                  <a:lnTo>
                    <a:pt x="1909" y="3319"/>
                  </a:lnTo>
                  <a:lnTo>
                    <a:pt x="1947" y="3343"/>
                  </a:lnTo>
                  <a:lnTo>
                    <a:pt x="1984" y="3366"/>
                  </a:lnTo>
                  <a:lnTo>
                    <a:pt x="2021" y="3387"/>
                  </a:lnTo>
                  <a:lnTo>
                    <a:pt x="2058" y="3406"/>
                  </a:lnTo>
                  <a:lnTo>
                    <a:pt x="2094" y="3424"/>
                  </a:lnTo>
                  <a:lnTo>
                    <a:pt x="2131" y="3439"/>
                  </a:lnTo>
                  <a:lnTo>
                    <a:pt x="2167" y="3453"/>
                  </a:lnTo>
                  <a:lnTo>
                    <a:pt x="2196" y="3463"/>
                  </a:lnTo>
                  <a:lnTo>
                    <a:pt x="2223" y="3471"/>
                  </a:lnTo>
                  <a:lnTo>
                    <a:pt x="2251" y="3478"/>
                  </a:lnTo>
                  <a:lnTo>
                    <a:pt x="2279" y="3484"/>
                  </a:lnTo>
                  <a:lnTo>
                    <a:pt x="2306" y="3488"/>
                  </a:lnTo>
                  <a:lnTo>
                    <a:pt x="2332" y="3491"/>
                  </a:lnTo>
                  <a:lnTo>
                    <a:pt x="2358" y="3493"/>
                  </a:lnTo>
                  <a:lnTo>
                    <a:pt x="2384" y="3495"/>
                  </a:lnTo>
                  <a:lnTo>
                    <a:pt x="2411" y="3495"/>
                  </a:lnTo>
                  <a:lnTo>
                    <a:pt x="2436" y="3492"/>
                  </a:lnTo>
                  <a:lnTo>
                    <a:pt x="2461" y="3490"/>
                  </a:lnTo>
                  <a:lnTo>
                    <a:pt x="2485" y="3486"/>
                  </a:lnTo>
                  <a:lnTo>
                    <a:pt x="2509" y="3480"/>
                  </a:lnTo>
                  <a:lnTo>
                    <a:pt x="2533" y="3474"/>
                  </a:lnTo>
                  <a:lnTo>
                    <a:pt x="2557" y="3466"/>
                  </a:lnTo>
                  <a:lnTo>
                    <a:pt x="2580" y="3456"/>
                  </a:lnTo>
                  <a:lnTo>
                    <a:pt x="2580" y="3456"/>
                  </a:lnTo>
                  <a:lnTo>
                    <a:pt x="2581" y="3456"/>
                  </a:lnTo>
                  <a:lnTo>
                    <a:pt x="2581" y="3456"/>
                  </a:lnTo>
                  <a:lnTo>
                    <a:pt x="2581" y="3456"/>
                  </a:lnTo>
                  <a:lnTo>
                    <a:pt x="2581" y="3456"/>
                  </a:lnTo>
                  <a:lnTo>
                    <a:pt x="2595" y="3449"/>
                  </a:lnTo>
                  <a:lnTo>
                    <a:pt x="2609" y="3442"/>
                  </a:lnTo>
                  <a:lnTo>
                    <a:pt x="2623" y="3435"/>
                  </a:lnTo>
                  <a:lnTo>
                    <a:pt x="2636" y="3426"/>
                  </a:lnTo>
                  <a:lnTo>
                    <a:pt x="2651" y="3417"/>
                  </a:lnTo>
                  <a:lnTo>
                    <a:pt x="2663" y="3409"/>
                  </a:lnTo>
                  <a:lnTo>
                    <a:pt x="2676" y="3399"/>
                  </a:lnTo>
                  <a:lnTo>
                    <a:pt x="2688" y="3389"/>
                  </a:lnTo>
                  <a:lnTo>
                    <a:pt x="2712" y="3367"/>
                  </a:lnTo>
                  <a:lnTo>
                    <a:pt x="2735" y="3343"/>
                  </a:lnTo>
                  <a:lnTo>
                    <a:pt x="2756" y="3318"/>
                  </a:lnTo>
                  <a:lnTo>
                    <a:pt x="2777" y="3292"/>
                  </a:lnTo>
                  <a:lnTo>
                    <a:pt x="2796" y="3263"/>
                  </a:lnTo>
                  <a:lnTo>
                    <a:pt x="2814" y="3233"/>
                  </a:lnTo>
                  <a:lnTo>
                    <a:pt x="2832" y="3202"/>
                  </a:lnTo>
                  <a:lnTo>
                    <a:pt x="2847" y="3168"/>
                  </a:lnTo>
                  <a:lnTo>
                    <a:pt x="2861" y="3134"/>
                  </a:lnTo>
                  <a:lnTo>
                    <a:pt x="2875" y="3098"/>
                  </a:lnTo>
                  <a:lnTo>
                    <a:pt x="2887" y="3061"/>
                  </a:lnTo>
                  <a:lnTo>
                    <a:pt x="2898" y="3022"/>
                  </a:lnTo>
                  <a:lnTo>
                    <a:pt x="2961" y="3050"/>
                  </a:lnTo>
                  <a:lnTo>
                    <a:pt x="2951" y="3086"/>
                  </a:lnTo>
                  <a:lnTo>
                    <a:pt x="2939" y="3122"/>
                  </a:lnTo>
                  <a:lnTo>
                    <a:pt x="2926" y="3158"/>
                  </a:lnTo>
                  <a:lnTo>
                    <a:pt x="2910" y="3194"/>
                  </a:lnTo>
                  <a:lnTo>
                    <a:pt x="2894" y="3229"/>
                  </a:lnTo>
                  <a:lnTo>
                    <a:pt x="2875" y="3263"/>
                  </a:lnTo>
                  <a:lnTo>
                    <a:pt x="2856" y="3294"/>
                  </a:lnTo>
                  <a:lnTo>
                    <a:pt x="2835" y="3326"/>
                  </a:lnTo>
                  <a:lnTo>
                    <a:pt x="2872" y="3302"/>
                  </a:lnTo>
                  <a:lnTo>
                    <a:pt x="2907" y="3277"/>
                  </a:lnTo>
                  <a:lnTo>
                    <a:pt x="2942" y="3252"/>
                  </a:lnTo>
                  <a:lnTo>
                    <a:pt x="2977" y="3226"/>
                  </a:lnTo>
                  <a:lnTo>
                    <a:pt x="3011" y="3198"/>
                  </a:lnTo>
                  <a:lnTo>
                    <a:pt x="3043" y="3170"/>
                  </a:lnTo>
                  <a:lnTo>
                    <a:pt x="3075" y="3142"/>
                  </a:lnTo>
                  <a:lnTo>
                    <a:pt x="3107" y="3112"/>
                  </a:lnTo>
                  <a:lnTo>
                    <a:pt x="3171" y="3143"/>
                  </a:lnTo>
                  <a:lnTo>
                    <a:pt x="3141" y="3172"/>
                  </a:lnTo>
                  <a:lnTo>
                    <a:pt x="3110" y="3200"/>
                  </a:lnTo>
                  <a:lnTo>
                    <a:pt x="3077" y="3229"/>
                  </a:lnTo>
                  <a:lnTo>
                    <a:pt x="3045" y="3256"/>
                  </a:lnTo>
                  <a:lnTo>
                    <a:pt x="3012" y="3282"/>
                  </a:lnTo>
                  <a:lnTo>
                    <a:pt x="2978" y="3308"/>
                  </a:lnTo>
                  <a:lnTo>
                    <a:pt x="2943" y="3333"/>
                  </a:lnTo>
                  <a:lnTo>
                    <a:pt x="2907" y="3357"/>
                  </a:lnTo>
                  <a:lnTo>
                    <a:pt x="2871" y="3381"/>
                  </a:lnTo>
                  <a:lnTo>
                    <a:pt x="2834" y="3404"/>
                  </a:lnTo>
                  <a:lnTo>
                    <a:pt x="2797" y="3427"/>
                  </a:lnTo>
                  <a:lnTo>
                    <a:pt x="2759" y="3448"/>
                  </a:lnTo>
                  <a:lnTo>
                    <a:pt x="2719" y="3468"/>
                  </a:lnTo>
                  <a:lnTo>
                    <a:pt x="2680" y="3489"/>
                  </a:lnTo>
                  <a:lnTo>
                    <a:pt x="2640" y="3508"/>
                  </a:lnTo>
                  <a:lnTo>
                    <a:pt x="2599" y="3526"/>
                  </a:lnTo>
                  <a:lnTo>
                    <a:pt x="2599" y="3526"/>
                  </a:lnTo>
                  <a:lnTo>
                    <a:pt x="2599" y="3526"/>
                  </a:lnTo>
                  <a:lnTo>
                    <a:pt x="2598" y="3526"/>
                  </a:lnTo>
                  <a:lnTo>
                    <a:pt x="2598" y="3526"/>
                  </a:lnTo>
                  <a:lnTo>
                    <a:pt x="2598" y="3526"/>
                  </a:lnTo>
                  <a:lnTo>
                    <a:pt x="2554" y="3545"/>
                  </a:lnTo>
                  <a:lnTo>
                    <a:pt x="2510" y="3561"/>
                  </a:lnTo>
                  <a:lnTo>
                    <a:pt x="2465" y="3577"/>
                  </a:lnTo>
                  <a:lnTo>
                    <a:pt x="2420" y="3592"/>
                  </a:lnTo>
                  <a:lnTo>
                    <a:pt x="2376" y="3606"/>
                  </a:lnTo>
                  <a:lnTo>
                    <a:pt x="2330" y="3618"/>
                  </a:lnTo>
                  <a:lnTo>
                    <a:pt x="2285" y="3629"/>
                  </a:lnTo>
                  <a:lnTo>
                    <a:pt x="2239" y="3639"/>
                  </a:lnTo>
                  <a:lnTo>
                    <a:pt x="2195" y="3648"/>
                  </a:lnTo>
                  <a:lnTo>
                    <a:pt x="2149" y="3656"/>
                  </a:lnTo>
                  <a:lnTo>
                    <a:pt x="2103" y="3662"/>
                  </a:lnTo>
                  <a:lnTo>
                    <a:pt x="2058" y="3668"/>
                  </a:lnTo>
                  <a:lnTo>
                    <a:pt x="2012" y="3672"/>
                  </a:lnTo>
                  <a:lnTo>
                    <a:pt x="1968" y="3675"/>
                  </a:lnTo>
                  <a:lnTo>
                    <a:pt x="1922" y="3678"/>
                  </a:lnTo>
                  <a:lnTo>
                    <a:pt x="1876" y="3678"/>
                  </a:lnTo>
                  <a:lnTo>
                    <a:pt x="1831" y="3678"/>
                  </a:lnTo>
                  <a:lnTo>
                    <a:pt x="1787" y="3676"/>
                  </a:lnTo>
                  <a:lnTo>
                    <a:pt x="1741" y="3674"/>
                  </a:lnTo>
                  <a:lnTo>
                    <a:pt x="1696" y="3671"/>
                  </a:lnTo>
                  <a:lnTo>
                    <a:pt x="1651" y="3667"/>
                  </a:lnTo>
                  <a:lnTo>
                    <a:pt x="1608" y="3661"/>
                  </a:lnTo>
                  <a:lnTo>
                    <a:pt x="1563" y="3655"/>
                  </a:lnTo>
                  <a:lnTo>
                    <a:pt x="1519" y="3647"/>
                  </a:lnTo>
                  <a:lnTo>
                    <a:pt x="1474" y="3638"/>
                  </a:lnTo>
                  <a:lnTo>
                    <a:pt x="1431" y="3629"/>
                  </a:lnTo>
                  <a:lnTo>
                    <a:pt x="1388" y="3618"/>
                  </a:lnTo>
                  <a:lnTo>
                    <a:pt x="1345" y="3606"/>
                  </a:lnTo>
                  <a:lnTo>
                    <a:pt x="1302" y="3594"/>
                  </a:lnTo>
                  <a:lnTo>
                    <a:pt x="1260" y="3580"/>
                  </a:lnTo>
                  <a:lnTo>
                    <a:pt x="1218" y="3564"/>
                  </a:lnTo>
                  <a:lnTo>
                    <a:pt x="1177" y="3549"/>
                  </a:lnTo>
                  <a:lnTo>
                    <a:pt x="1136" y="3533"/>
                  </a:lnTo>
                  <a:lnTo>
                    <a:pt x="1097" y="3515"/>
                  </a:lnTo>
                  <a:lnTo>
                    <a:pt x="1058" y="3498"/>
                  </a:lnTo>
                  <a:lnTo>
                    <a:pt x="1018" y="3479"/>
                  </a:lnTo>
                  <a:lnTo>
                    <a:pt x="980" y="3459"/>
                  </a:lnTo>
                  <a:lnTo>
                    <a:pt x="942" y="3438"/>
                  </a:lnTo>
                  <a:lnTo>
                    <a:pt x="905" y="3417"/>
                  </a:lnTo>
                  <a:lnTo>
                    <a:pt x="868" y="3394"/>
                  </a:lnTo>
                  <a:lnTo>
                    <a:pt x="831" y="3371"/>
                  </a:lnTo>
                  <a:lnTo>
                    <a:pt x="795" y="3348"/>
                  </a:lnTo>
                  <a:lnTo>
                    <a:pt x="760" y="3322"/>
                  </a:lnTo>
                  <a:lnTo>
                    <a:pt x="725" y="3296"/>
                  </a:lnTo>
                  <a:lnTo>
                    <a:pt x="691" y="3269"/>
                  </a:lnTo>
                  <a:lnTo>
                    <a:pt x="657" y="3242"/>
                  </a:lnTo>
                  <a:lnTo>
                    <a:pt x="625" y="3214"/>
                  </a:lnTo>
                  <a:lnTo>
                    <a:pt x="592" y="3184"/>
                  </a:lnTo>
                  <a:lnTo>
                    <a:pt x="560" y="3155"/>
                  </a:lnTo>
                  <a:lnTo>
                    <a:pt x="529" y="3124"/>
                  </a:lnTo>
                  <a:lnTo>
                    <a:pt x="498" y="3093"/>
                  </a:lnTo>
                  <a:lnTo>
                    <a:pt x="469" y="3060"/>
                  </a:lnTo>
                  <a:lnTo>
                    <a:pt x="439" y="3026"/>
                  </a:lnTo>
                  <a:lnTo>
                    <a:pt x="412" y="2992"/>
                  </a:lnTo>
                  <a:lnTo>
                    <a:pt x="383" y="2958"/>
                  </a:lnTo>
                  <a:lnTo>
                    <a:pt x="357" y="2923"/>
                  </a:lnTo>
                  <a:lnTo>
                    <a:pt x="331" y="2887"/>
                  </a:lnTo>
                  <a:lnTo>
                    <a:pt x="306" y="2850"/>
                  </a:lnTo>
                  <a:lnTo>
                    <a:pt x="282" y="2812"/>
                  </a:lnTo>
                  <a:lnTo>
                    <a:pt x="258" y="2774"/>
                  </a:lnTo>
                  <a:lnTo>
                    <a:pt x="235" y="2734"/>
                  </a:lnTo>
                  <a:lnTo>
                    <a:pt x="213" y="2694"/>
                  </a:lnTo>
                  <a:lnTo>
                    <a:pt x="192" y="2654"/>
                  </a:lnTo>
                  <a:lnTo>
                    <a:pt x="173" y="2612"/>
                  </a:lnTo>
                  <a:lnTo>
                    <a:pt x="167" y="2601"/>
                  </a:lnTo>
                  <a:lnTo>
                    <a:pt x="162" y="2589"/>
                  </a:lnTo>
                  <a:lnTo>
                    <a:pt x="156" y="2579"/>
                  </a:lnTo>
                  <a:lnTo>
                    <a:pt x="151" y="2567"/>
                  </a:lnTo>
                  <a:lnTo>
                    <a:pt x="151" y="2565"/>
                  </a:lnTo>
                  <a:lnTo>
                    <a:pt x="151" y="2565"/>
                  </a:lnTo>
                  <a:lnTo>
                    <a:pt x="151" y="2565"/>
                  </a:lnTo>
                  <a:lnTo>
                    <a:pt x="150" y="2565"/>
                  </a:lnTo>
                  <a:lnTo>
                    <a:pt x="150" y="2564"/>
                  </a:lnTo>
                  <a:lnTo>
                    <a:pt x="150" y="2564"/>
                  </a:lnTo>
                  <a:lnTo>
                    <a:pt x="150" y="2563"/>
                  </a:lnTo>
                  <a:lnTo>
                    <a:pt x="149" y="2561"/>
                  </a:lnTo>
                  <a:lnTo>
                    <a:pt x="149" y="2561"/>
                  </a:lnTo>
                  <a:lnTo>
                    <a:pt x="148" y="2559"/>
                  </a:lnTo>
                  <a:lnTo>
                    <a:pt x="148" y="2559"/>
                  </a:lnTo>
                  <a:lnTo>
                    <a:pt x="140" y="2540"/>
                  </a:lnTo>
                  <a:lnTo>
                    <a:pt x="132" y="2522"/>
                  </a:lnTo>
                  <a:lnTo>
                    <a:pt x="126" y="2503"/>
                  </a:lnTo>
                  <a:lnTo>
                    <a:pt x="119" y="2485"/>
                  </a:lnTo>
                  <a:lnTo>
                    <a:pt x="105" y="2449"/>
                  </a:lnTo>
                  <a:lnTo>
                    <a:pt x="93" y="2413"/>
                  </a:lnTo>
                  <a:lnTo>
                    <a:pt x="81" y="2376"/>
                  </a:lnTo>
                  <a:lnTo>
                    <a:pt x="70" y="2339"/>
                  </a:lnTo>
                  <a:lnTo>
                    <a:pt x="60" y="2303"/>
                  </a:lnTo>
                  <a:lnTo>
                    <a:pt x="51" y="2266"/>
                  </a:lnTo>
                  <a:lnTo>
                    <a:pt x="42" y="2229"/>
                  </a:lnTo>
                  <a:lnTo>
                    <a:pt x="34" y="2192"/>
                  </a:lnTo>
                  <a:lnTo>
                    <a:pt x="28" y="2155"/>
                  </a:lnTo>
                  <a:lnTo>
                    <a:pt x="21" y="2118"/>
                  </a:lnTo>
                  <a:lnTo>
                    <a:pt x="16" y="2081"/>
                  </a:lnTo>
                  <a:lnTo>
                    <a:pt x="11" y="2044"/>
                  </a:lnTo>
                  <a:lnTo>
                    <a:pt x="8" y="2007"/>
                  </a:lnTo>
                  <a:lnTo>
                    <a:pt x="5" y="1970"/>
                  </a:lnTo>
                  <a:lnTo>
                    <a:pt x="3" y="1933"/>
                  </a:lnTo>
                  <a:lnTo>
                    <a:pt x="0" y="1896"/>
                  </a:lnTo>
                  <a:lnTo>
                    <a:pt x="0" y="1859"/>
                  </a:lnTo>
                  <a:lnTo>
                    <a:pt x="0" y="1823"/>
                  </a:lnTo>
                  <a:lnTo>
                    <a:pt x="0" y="1786"/>
                  </a:lnTo>
                  <a:lnTo>
                    <a:pt x="3" y="1749"/>
                  </a:lnTo>
                  <a:lnTo>
                    <a:pt x="5" y="1713"/>
                  </a:lnTo>
                  <a:lnTo>
                    <a:pt x="7" y="1676"/>
                  </a:lnTo>
                  <a:lnTo>
                    <a:pt x="11" y="1640"/>
                  </a:lnTo>
                  <a:lnTo>
                    <a:pt x="16" y="1603"/>
                  </a:lnTo>
                  <a:lnTo>
                    <a:pt x="21" y="1567"/>
                  </a:lnTo>
                  <a:lnTo>
                    <a:pt x="27" y="1531"/>
                  </a:lnTo>
                  <a:lnTo>
                    <a:pt x="33" y="1495"/>
                  </a:lnTo>
                  <a:lnTo>
                    <a:pt x="41" y="1459"/>
                  </a:lnTo>
                  <a:lnTo>
                    <a:pt x="48" y="1424"/>
                  </a:lnTo>
                  <a:lnTo>
                    <a:pt x="57" y="1388"/>
                  </a:lnTo>
                  <a:lnTo>
                    <a:pt x="67" y="1353"/>
                  </a:lnTo>
                  <a:lnTo>
                    <a:pt x="77" y="1318"/>
                  </a:lnTo>
                  <a:lnTo>
                    <a:pt x="135" y="1359"/>
                  </a:lnTo>
                  <a:lnTo>
                    <a:pt x="125" y="1393"/>
                  </a:lnTo>
                  <a:lnTo>
                    <a:pt x="116" y="1429"/>
                  </a:lnTo>
                  <a:lnTo>
                    <a:pt x="107" y="1465"/>
                  </a:lnTo>
                  <a:lnTo>
                    <a:pt x="100" y="1500"/>
                  </a:lnTo>
                  <a:lnTo>
                    <a:pt x="93" y="1536"/>
                  </a:lnTo>
                  <a:lnTo>
                    <a:pt x="88" y="1573"/>
                  </a:lnTo>
                  <a:lnTo>
                    <a:pt x="82" y="1609"/>
                  </a:lnTo>
                  <a:lnTo>
                    <a:pt x="78" y="1645"/>
                  </a:lnTo>
                  <a:lnTo>
                    <a:pt x="74" y="1682"/>
                  </a:lnTo>
                  <a:lnTo>
                    <a:pt x="71" y="1718"/>
                  </a:lnTo>
                  <a:lnTo>
                    <a:pt x="69" y="1755"/>
                  </a:lnTo>
                  <a:lnTo>
                    <a:pt x="67" y="1792"/>
                  </a:lnTo>
                  <a:lnTo>
                    <a:pt x="67" y="1829"/>
                  </a:lnTo>
                  <a:lnTo>
                    <a:pt x="67" y="1866"/>
                  </a:lnTo>
                  <a:lnTo>
                    <a:pt x="68" y="1903"/>
                  </a:lnTo>
                  <a:lnTo>
                    <a:pt x="69" y="1940"/>
                  </a:lnTo>
                  <a:lnTo>
                    <a:pt x="75" y="1908"/>
                  </a:lnTo>
                  <a:lnTo>
                    <a:pt x="80" y="1876"/>
                  </a:lnTo>
                  <a:lnTo>
                    <a:pt x="88" y="1844"/>
                  </a:lnTo>
                  <a:lnTo>
                    <a:pt x="94" y="1812"/>
                  </a:lnTo>
                  <a:lnTo>
                    <a:pt x="103" y="1780"/>
                  </a:lnTo>
                  <a:lnTo>
                    <a:pt x="112" y="1749"/>
                  </a:lnTo>
                  <a:lnTo>
                    <a:pt x="122" y="1717"/>
                  </a:lnTo>
                  <a:lnTo>
                    <a:pt x="132" y="1685"/>
                  </a:lnTo>
                  <a:lnTo>
                    <a:pt x="144" y="1654"/>
                  </a:lnTo>
                  <a:lnTo>
                    <a:pt x="156" y="1622"/>
                  </a:lnTo>
                  <a:lnTo>
                    <a:pt x="170" y="1591"/>
                  </a:lnTo>
                  <a:lnTo>
                    <a:pt x="183" y="1560"/>
                  </a:lnTo>
                  <a:lnTo>
                    <a:pt x="198" y="1529"/>
                  </a:lnTo>
                  <a:lnTo>
                    <a:pt x="213" y="1498"/>
                  </a:lnTo>
                  <a:lnTo>
                    <a:pt x="228" y="1468"/>
                  </a:lnTo>
                  <a:lnTo>
                    <a:pt x="246" y="1437"/>
                  </a:lnTo>
                  <a:lnTo>
                    <a:pt x="300" y="1475"/>
                  </a:lnTo>
                  <a:close/>
                  <a:moveTo>
                    <a:pt x="3234" y="2976"/>
                  </a:moveTo>
                  <a:lnTo>
                    <a:pt x="3266" y="2937"/>
                  </a:lnTo>
                  <a:lnTo>
                    <a:pt x="3298" y="2897"/>
                  </a:lnTo>
                  <a:lnTo>
                    <a:pt x="3327" y="2856"/>
                  </a:lnTo>
                  <a:lnTo>
                    <a:pt x="3355" y="2815"/>
                  </a:lnTo>
                  <a:lnTo>
                    <a:pt x="3383" y="2772"/>
                  </a:lnTo>
                  <a:lnTo>
                    <a:pt x="3409" y="2729"/>
                  </a:lnTo>
                  <a:lnTo>
                    <a:pt x="3434" y="2685"/>
                  </a:lnTo>
                  <a:lnTo>
                    <a:pt x="3457" y="2642"/>
                  </a:lnTo>
                  <a:lnTo>
                    <a:pt x="3532" y="2642"/>
                  </a:lnTo>
                  <a:lnTo>
                    <a:pt x="3507" y="2690"/>
                  </a:lnTo>
                  <a:lnTo>
                    <a:pt x="3482" y="2738"/>
                  </a:lnTo>
                  <a:lnTo>
                    <a:pt x="3455" y="2784"/>
                  </a:lnTo>
                  <a:lnTo>
                    <a:pt x="3425" y="2830"/>
                  </a:lnTo>
                  <a:lnTo>
                    <a:pt x="3396" y="2875"/>
                  </a:lnTo>
                  <a:lnTo>
                    <a:pt x="3364" y="2919"/>
                  </a:lnTo>
                  <a:lnTo>
                    <a:pt x="3331" y="2963"/>
                  </a:lnTo>
                  <a:lnTo>
                    <a:pt x="3297" y="3006"/>
                  </a:lnTo>
                  <a:lnTo>
                    <a:pt x="3234" y="2976"/>
                  </a:lnTo>
                  <a:close/>
                  <a:moveTo>
                    <a:pt x="459" y="733"/>
                  </a:moveTo>
                  <a:lnTo>
                    <a:pt x="488" y="748"/>
                  </a:lnTo>
                  <a:lnTo>
                    <a:pt x="520" y="762"/>
                  </a:lnTo>
                  <a:lnTo>
                    <a:pt x="550" y="776"/>
                  </a:lnTo>
                  <a:lnTo>
                    <a:pt x="582" y="790"/>
                  </a:lnTo>
                  <a:lnTo>
                    <a:pt x="614" y="805"/>
                  </a:lnTo>
                  <a:lnTo>
                    <a:pt x="645" y="819"/>
                  </a:lnTo>
                  <a:lnTo>
                    <a:pt x="678" y="836"/>
                  </a:lnTo>
                  <a:lnTo>
                    <a:pt x="711" y="851"/>
                  </a:lnTo>
                  <a:lnTo>
                    <a:pt x="715" y="815"/>
                  </a:lnTo>
                  <a:lnTo>
                    <a:pt x="719" y="779"/>
                  </a:lnTo>
                  <a:lnTo>
                    <a:pt x="725" y="745"/>
                  </a:lnTo>
                  <a:lnTo>
                    <a:pt x="731" y="711"/>
                  </a:lnTo>
                  <a:lnTo>
                    <a:pt x="738" y="678"/>
                  </a:lnTo>
                  <a:lnTo>
                    <a:pt x="746" y="645"/>
                  </a:lnTo>
                  <a:lnTo>
                    <a:pt x="754" y="614"/>
                  </a:lnTo>
                  <a:lnTo>
                    <a:pt x="763" y="582"/>
                  </a:lnTo>
                  <a:lnTo>
                    <a:pt x="774" y="553"/>
                  </a:lnTo>
                  <a:lnTo>
                    <a:pt x="784" y="523"/>
                  </a:lnTo>
                  <a:lnTo>
                    <a:pt x="796" y="494"/>
                  </a:lnTo>
                  <a:lnTo>
                    <a:pt x="808" y="467"/>
                  </a:lnTo>
                  <a:lnTo>
                    <a:pt x="821" y="439"/>
                  </a:lnTo>
                  <a:lnTo>
                    <a:pt x="834" y="413"/>
                  </a:lnTo>
                  <a:lnTo>
                    <a:pt x="849" y="389"/>
                  </a:lnTo>
                  <a:lnTo>
                    <a:pt x="865" y="364"/>
                  </a:lnTo>
                  <a:lnTo>
                    <a:pt x="835" y="384"/>
                  </a:lnTo>
                  <a:lnTo>
                    <a:pt x="807" y="404"/>
                  </a:lnTo>
                  <a:lnTo>
                    <a:pt x="778" y="425"/>
                  </a:lnTo>
                  <a:lnTo>
                    <a:pt x="750" y="446"/>
                  </a:lnTo>
                  <a:lnTo>
                    <a:pt x="724" y="468"/>
                  </a:lnTo>
                  <a:lnTo>
                    <a:pt x="697" y="489"/>
                  </a:lnTo>
                  <a:lnTo>
                    <a:pt x="670" y="512"/>
                  </a:lnTo>
                  <a:lnTo>
                    <a:pt x="645" y="535"/>
                  </a:lnTo>
                  <a:lnTo>
                    <a:pt x="620" y="558"/>
                  </a:lnTo>
                  <a:lnTo>
                    <a:pt x="595" y="582"/>
                  </a:lnTo>
                  <a:lnTo>
                    <a:pt x="571" y="606"/>
                  </a:lnTo>
                  <a:lnTo>
                    <a:pt x="547" y="631"/>
                  </a:lnTo>
                  <a:lnTo>
                    <a:pt x="524" y="656"/>
                  </a:lnTo>
                  <a:lnTo>
                    <a:pt x="501" y="681"/>
                  </a:lnTo>
                  <a:lnTo>
                    <a:pt x="479" y="707"/>
                  </a:lnTo>
                  <a:lnTo>
                    <a:pt x="459" y="733"/>
                  </a:lnTo>
                  <a:close/>
                  <a:moveTo>
                    <a:pt x="807" y="897"/>
                  </a:moveTo>
                  <a:lnTo>
                    <a:pt x="857" y="922"/>
                  </a:lnTo>
                  <a:lnTo>
                    <a:pt x="908" y="948"/>
                  </a:lnTo>
                  <a:lnTo>
                    <a:pt x="959" y="974"/>
                  </a:lnTo>
                  <a:lnTo>
                    <a:pt x="1012" y="1000"/>
                  </a:lnTo>
                  <a:lnTo>
                    <a:pt x="1065" y="1027"/>
                  </a:lnTo>
                  <a:lnTo>
                    <a:pt x="1118" y="1055"/>
                  </a:lnTo>
                  <a:lnTo>
                    <a:pt x="1172" y="1083"/>
                  </a:lnTo>
                  <a:lnTo>
                    <a:pt x="1227" y="1112"/>
                  </a:lnTo>
                  <a:lnTo>
                    <a:pt x="1281" y="1142"/>
                  </a:lnTo>
                  <a:lnTo>
                    <a:pt x="1337" y="1171"/>
                  </a:lnTo>
                  <a:lnTo>
                    <a:pt x="1393" y="1202"/>
                  </a:lnTo>
                  <a:lnTo>
                    <a:pt x="1448" y="1232"/>
                  </a:lnTo>
                  <a:lnTo>
                    <a:pt x="1505" y="1264"/>
                  </a:lnTo>
                  <a:lnTo>
                    <a:pt x="1562" y="1295"/>
                  </a:lnTo>
                  <a:lnTo>
                    <a:pt x="1620" y="1328"/>
                  </a:lnTo>
                  <a:lnTo>
                    <a:pt x="1677" y="1361"/>
                  </a:lnTo>
                  <a:lnTo>
                    <a:pt x="1729" y="1339"/>
                  </a:lnTo>
                  <a:lnTo>
                    <a:pt x="1780" y="1318"/>
                  </a:lnTo>
                  <a:lnTo>
                    <a:pt x="1831" y="1298"/>
                  </a:lnTo>
                  <a:lnTo>
                    <a:pt x="1883" y="1278"/>
                  </a:lnTo>
                  <a:lnTo>
                    <a:pt x="1933" y="1258"/>
                  </a:lnTo>
                  <a:lnTo>
                    <a:pt x="1983" y="1240"/>
                  </a:lnTo>
                  <a:lnTo>
                    <a:pt x="2033" y="1221"/>
                  </a:lnTo>
                  <a:lnTo>
                    <a:pt x="2082" y="1204"/>
                  </a:lnTo>
                  <a:lnTo>
                    <a:pt x="2131" y="1187"/>
                  </a:lnTo>
                  <a:lnTo>
                    <a:pt x="2180" y="1170"/>
                  </a:lnTo>
                  <a:lnTo>
                    <a:pt x="2228" y="1155"/>
                  </a:lnTo>
                  <a:lnTo>
                    <a:pt x="2276" y="1140"/>
                  </a:lnTo>
                  <a:lnTo>
                    <a:pt x="2323" y="1126"/>
                  </a:lnTo>
                  <a:lnTo>
                    <a:pt x="2370" y="1111"/>
                  </a:lnTo>
                  <a:lnTo>
                    <a:pt x="2416" y="1098"/>
                  </a:lnTo>
                  <a:lnTo>
                    <a:pt x="2462" y="1085"/>
                  </a:lnTo>
                  <a:lnTo>
                    <a:pt x="2431" y="1035"/>
                  </a:lnTo>
                  <a:lnTo>
                    <a:pt x="2399" y="986"/>
                  </a:lnTo>
                  <a:lnTo>
                    <a:pt x="2367" y="938"/>
                  </a:lnTo>
                  <a:lnTo>
                    <a:pt x="2334" y="891"/>
                  </a:lnTo>
                  <a:lnTo>
                    <a:pt x="2300" y="847"/>
                  </a:lnTo>
                  <a:lnTo>
                    <a:pt x="2267" y="802"/>
                  </a:lnTo>
                  <a:lnTo>
                    <a:pt x="2233" y="760"/>
                  </a:lnTo>
                  <a:lnTo>
                    <a:pt x="2198" y="718"/>
                  </a:lnTo>
                  <a:lnTo>
                    <a:pt x="2163" y="678"/>
                  </a:lnTo>
                  <a:lnTo>
                    <a:pt x="2128" y="639"/>
                  </a:lnTo>
                  <a:lnTo>
                    <a:pt x="2092" y="602"/>
                  </a:lnTo>
                  <a:lnTo>
                    <a:pt x="2057" y="565"/>
                  </a:lnTo>
                  <a:lnTo>
                    <a:pt x="2021" y="531"/>
                  </a:lnTo>
                  <a:lnTo>
                    <a:pt x="1985" y="497"/>
                  </a:lnTo>
                  <a:lnTo>
                    <a:pt x="1949" y="465"/>
                  </a:lnTo>
                  <a:lnTo>
                    <a:pt x="1912" y="435"/>
                  </a:lnTo>
                  <a:lnTo>
                    <a:pt x="1886" y="438"/>
                  </a:lnTo>
                  <a:lnTo>
                    <a:pt x="1860" y="443"/>
                  </a:lnTo>
                  <a:lnTo>
                    <a:pt x="1833" y="447"/>
                  </a:lnTo>
                  <a:lnTo>
                    <a:pt x="1807" y="451"/>
                  </a:lnTo>
                  <a:lnTo>
                    <a:pt x="1781" y="457"/>
                  </a:lnTo>
                  <a:lnTo>
                    <a:pt x="1755" y="462"/>
                  </a:lnTo>
                  <a:lnTo>
                    <a:pt x="1729" y="468"/>
                  </a:lnTo>
                  <a:lnTo>
                    <a:pt x="1703" y="473"/>
                  </a:lnTo>
                  <a:lnTo>
                    <a:pt x="1653" y="485"/>
                  </a:lnTo>
                  <a:lnTo>
                    <a:pt x="1605" y="498"/>
                  </a:lnTo>
                  <a:lnTo>
                    <a:pt x="1557" y="512"/>
                  </a:lnTo>
                  <a:lnTo>
                    <a:pt x="1509" y="528"/>
                  </a:lnTo>
                  <a:lnTo>
                    <a:pt x="1461" y="544"/>
                  </a:lnTo>
                  <a:lnTo>
                    <a:pt x="1413" y="561"/>
                  </a:lnTo>
                  <a:lnTo>
                    <a:pt x="1365" y="580"/>
                  </a:lnTo>
                  <a:lnTo>
                    <a:pt x="1317" y="599"/>
                  </a:lnTo>
                  <a:lnTo>
                    <a:pt x="1317" y="599"/>
                  </a:lnTo>
                  <a:lnTo>
                    <a:pt x="1316" y="599"/>
                  </a:lnTo>
                  <a:lnTo>
                    <a:pt x="1316" y="599"/>
                  </a:lnTo>
                  <a:lnTo>
                    <a:pt x="1312" y="602"/>
                  </a:lnTo>
                  <a:lnTo>
                    <a:pt x="1277" y="617"/>
                  </a:lnTo>
                  <a:lnTo>
                    <a:pt x="1242" y="632"/>
                  </a:lnTo>
                  <a:lnTo>
                    <a:pt x="1208" y="648"/>
                  </a:lnTo>
                  <a:lnTo>
                    <a:pt x="1174" y="666"/>
                  </a:lnTo>
                  <a:lnTo>
                    <a:pt x="1142" y="682"/>
                  </a:lnTo>
                  <a:lnTo>
                    <a:pt x="1109" y="700"/>
                  </a:lnTo>
                  <a:lnTo>
                    <a:pt x="1076" y="718"/>
                  </a:lnTo>
                  <a:lnTo>
                    <a:pt x="1045" y="737"/>
                  </a:lnTo>
                  <a:lnTo>
                    <a:pt x="1013" y="755"/>
                  </a:lnTo>
                  <a:lnTo>
                    <a:pt x="982" y="775"/>
                  </a:lnTo>
                  <a:lnTo>
                    <a:pt x="952" y="793"/>
                  </a:lnTo>
                  <a:lnTo>
                    <a:pt x="921" y="814"/>
                  </a:lnTo>
                  <a:lnTo>
                    <a:pt x="892" y="835"/>
                  </a:lnTo>
                  <a:lnTo>
                    <a:pt x="863" y="855"/>
                  </a:lnTo>
                  <a:lnTo>
                    <a:pt x="834" y="876"/>
                  </a:lnTo>
                  <a:lnTo>
                    <a:pt x="807" y="897"/>
                  </a:lnTo>
                  <a:close/>
                  <a:moveTo>
                    <a:pt x="1749" y="1402"/>
                  </a:moveTo>
                  <a:lnTo>
                    <a:pt x="1772" y="1415"/>
                  </a:lnTo>
                  <a:lnTo>
                    <a:pt x="1796" y="1428"/>
                  </a:lnTo>
                  <a:lnTo>
                    <a:pt x="1819" y="1442"/>
                  </a:lnTo>
                  <a:lnTo>
                    <a:pt x="1842" y="1456"/>
                  </a:lnTo>
                  <a:lnTo>
                    <a:pt x="1847" y="1458"/>
                  </a:lnTo>
                  <a:lnTo>
                    <a:pt x="1914" y="1498"/>
                  </a:lnTo>
                  <a:lnTo>
                    <a:pt x="1982" y="1537"/>
                  </a:lnTo>
                  <a:lnTo>
                    <a:pt x="2048" y="1578"/>
                  </a:lnTo>
                  <a:lnTo>
                    <a:pt x="2114" y="1617"/>
                  </a:lnTo>
                  <a:lnTo>
                    <a:pt x="2179" y="1657"/>
                  </a:lnTo>
                  <a:lnTo>
                    <a:pt x="2245" y="1696"/>
                  </a:lnTo>
                  <a:lnTo>
                    <a:pt x="2308" y="1737"/>
                  </a:lnTo>
                  <a:lnTo>
                    <a:pt x="2372" y="1776"/>
                  </a:lnTo>
                  <a:lnTo>
                    <a:pt x="2406" y="1798"/>
                  </a:lnTo>
                  <a:lnTo>
                    <a:pt x="2439" y="1818"/>
                  </a:lnTo>
                  <a:lnTo>
                    <a:pt x="2473" y="1840"/>
                  </a:lnTo>
                  <a:lnTo>
                    <a:pt x="2507" y="1861"/>
                  </a:lnTo>
                  <a:lnTo>
                    <a:pt x="2539" y="1883"/>
                  </a:lnTo>
                  <a:lnTo>
                    <a:pt x="2572" y="1903"/>
                  </a:lnTo>
                  <a:lnTo>
                    <a:pt x="2605" y="1925"/>
                  </a:lnTo>
                  <a:lnTo>
                    <a:pt x="2636" y="1946"/>
                  </a:lnTo>
                  <a:lnTo>
                    <a:pt x="2659" y="1933"/>
                  </a:lnTo>
                  <a:lnTo>
                    <a:pt x="2681" y="1921"/>
                  </a:lnTo>
                  <a:lnTo>
                    <a:pt x="2703" y="1908"/>
                  </a:lnTo>
                  <a:lnTo>
                    <a:pt x="2725" y="1896"/>
                  </a:lnTo>
                  <a:lnTo>
                    <a:pt x="2747" y="1883"/>
                  </a:lnTo>
                  <a:lnTo>
                    <a:pt x="2767" y="1871"/>
                  </a:lnTo>
                  <a:lnTo>
                    <a:pt x="2788" y="1857"/>
                  </a:lnTo>
                  <a:lnTo>
                    <a:pt x="2809" y="1845"/>
                  </a:lnTo>
                  <a:lnTo>
                    <a:pt x="2795" y="1801"/>
                  </a:lnTo>
                  <a:lnTo>
                    <a:pt x="2779" y="1755"/>
                  </a:lnTo>
                  <a:lnTo>
                    <a:pt x="2763" y="1710"/>
                  </a:lnTo>
                  <a:lnTo>
                    <a:pt x="2746" y="1665"/>
                  </a:lnTo>
                  <a:lnTo>
                    <a:pt x="2728" y="1619"/>
                  </a:lnTo>
                  <a:lnTo>
                    <a:pt x="2710" y="1573"/>
                  </a:lnTo>
                  <a:lnTo>
                    <a:pt x="2691" y="1529"/>
                  </a:lnTo>
                  <a:lnTo>
                    <a:pt x="2670" y="1483"/>
                  </a:lnTo>
                  <a:lnTo>
                    <a:pt x="2669" y="1481"/>
                  </a:lnTo>
                  <a:lnTo>
                    <a:pt x="2670" y="1481"/>
                  </a:lnTo>
                  <a:lnTo>
                    <a:pt x="2669" y="1480"/>
                  </a:lnTo>
                  <a:lnTo>
                    <a:pt x="2669" y="1480"/>
                  </a:lnTo>
                  <a:lnTo>
                    <a:pt x="2650" y="1436"/>
                  </a:lnTo>
                  <a:lnTo>
                    <a:pt x="2629" y="1392"/>
                  </a:lnTo>
                  <a:lnTo>
                    <a:pt x="2608" y="1349"/>
                  </a:lnTo>
                  <a:lnTo>
                    <a:pt x="2586" y="1307"/>
                  </a:lnTo>
                  <a:lnTo>
                    <a:pt x="2564" y="1265"/>
                  </a:lnTo>
                  <a:lnTo>
                    <a:pt x="2543" y="1224"/>
                  </a:lnTo>
                  <a:lnTo>
                    <a:pt x="2520" y="1183"/>
                  </a:lnTo>
                  <a:lnTo>
                    <a:pt x="2497" y="1144"/>
                  </a:lnTo>
                  <a:lnTo>
                    <a:pt x="2410" y="1168"/>
                  </a:lnTo>
                  <a:lnTo>
                    <a:pt x="2320" y="1195"/>
                  </a:lnTo>
                  <a:lnTo>
                    <a:pt x="2228" y="1224"/>
                  </a:lnTo>
                  <a:lnTo>
                    <a:pt x="2136" y="1255"/>
                  </a:lnTo>
                  <a:lnTo>
                    <a:pt x="2041" y="1289"/>
                  </a:lnTo>
                  <a:lnTo>
                    <a:pt x="1945" y="1324"/>
                  </a:lnTo>
                  <a:lnTo>
                    <a:pt x="1848" y="1362"/>
                  </a:lnTo>
                  <a:lnTo>
                    <a:pt x="1749" y="1402"/>
                  </a:lnTo>
                  <a:close/>
                  <a:moveTo>
                    <a:pt x="2699" y="1986"/>
                  </a:moveTo>
                  <a:lnTo>
                    <a:pt x="2738" y="2012"/>
                  </a:lnTo>
                  <a:lnTo>
                    <a:pt x="2776" y="2037"/>
                  </a:lnTo>
                  <a:lnTo>
                    <a:pt x="2814" y="2063"/>
                  </a:lnTo>
                  <a:lnTo>
                    <a:pt x="2852" y="2088"/>
                  </a:lnTo>
                  <a:lnTo>
                    <a:pt x="2881" y="2108"/>
                  </a:lnTo>
                  <a:lnTo>
                    <a:pt x="2874" y="2084"/>
                  </a:lnTo>
                  <a:lnTo>
                    <a:pt x="2869" y="2059"/>
                  </a:lnTo>
                  <a:lnTo>
                    <a:pt x="2863" y="2034"/>
                  </a:lnTo>
                  <a:lnTo>
                    <a:pt x="2857" y="2010"/>
                  </a:lnTo>
                  <a:lnTo>
                    <a:pt x="2850" y="1985"/>
                  </a:lnTo>
                  <a:lnTo>
                    <a:pt x="2844" y="1960"/>
                  </a:lnTo>
                  <a:lnTo>
                    <a:pt x="2836" y="1935"/>
                  </a:lnTo>
                  <a:lnTo>
                    <a:pt x="2828" y="1910"/>
                  </a:lnTo>
                  <a:lnTo>
                    <a:pt x="2797" y="1929"/>
                  </a:lnTo>
                  <a:lnTo>
                    <a:pt x="2765" y="1948"/>
                  </a:lnTo>
                  <a:lnTo>
                    <a:pt x="2732" y="1967"/>
                  </a:lnTo>
                  <a:lnTo>
                    <a:pt x="2699" y="1986"/>
                  </a:lnTo>
                  <a:close/>
                  <a:moveTo>
                    <a:pt x="3276" y="2404"/>
                  </a:moveTo>
                  <a:lnTo>
                    <a:pt x="3239" y="2378"/>
                  </a:lnTo>
                  <a:lnTo>
                    <a:pt x="3201" y="2350"/>
                  </a:lnTo>
                  <a:lnTo>
                    <a:pt x="3163" y="2323"/>
                  </a:lnTo>
                  <a:lnTo>
                    <a:pt x="3124" y="2295"/>
                  </a:lnTo>
                  <a:lnTo>
                    <a:pt x="3085" y="2267"/>
                  </a:lnTo>
                  <a:lnTo>
                    <a:pt x="3046" y="2239"/>
                  </a:lnTo>
                  <a:lnTo>
                    <a:pt x="3005" y="2210"/>
                  </a:lnTo>
                  <a:lnTo>
                    <a:pt x="2964" y="2182"/>
                  </a:lnTo>
                  <a:lnTo>
                    <a:pt x="2976" y="2250"/>
                  </a:lnTo>
                  <a:lnTo>
                    <a:pt x="2986" y="2315"/>
                  </a:lnTo>
                  <a:lnTo>
                    <a:pt x="2994" y="2380"/>
                  </a:lnTo>
                  <a:lnTo>
                    <a:pt x="3001" y="2445"/>
                  </a:lnTo>
                  <a:lnTo>
                    <a:pt x="3005" y="2507"/>
                  </a:lnTo>
                  <a:lnTo>
                    <a:pt x="3009" y="2569"/>
                  </a:lnTo>
                  <a:lnTo>
                    <a:pt x="3010" y="2630"/>
                  </a:lnTo>
                  <a:lnTo>
                    <a:pt x="3010" y="2689"/>
                  </a:lnTo>
                  <a:lnTo>
                    <a:pt x="3047" y="2655"/>
                  </a:lnTo>
                  <a:lnTo>
                    <a:pt x="3083" y="2621"/>
                  </a:lnTo>
                  <a:lnTo>
                    <a:pt x="3118" y="2586"/>
                  </a:lnTo>
                  <a:lnTo>
                    <a:pt x="3151" y="2551"/>
                  </a:lnTo>
                  <a:lnTo>
                    <a:pt x="3184" y="2515"/>
                  </a:lnTo>
                  <a:lnTo>
                    <a:pt x="3216" y="2478"/>
                  </a:lnTo>
                  <a:lnTo>
                    <a:pt x="3246" y="2442"/>
                  </a:lnTo>
                  <a:lnTo>
                    <a:pt x="3276" y="2404"/>
                  </a:lnTo>
                  <a:close/>
                  <a:moveTo>
                    <a:pt x="1183" y="2605"/>
                  </a:moveTo>
                  <a:lnTo>
                    <a:pt x="1132" y="2617"/>
                  </a:lnTo>
                  <a:lnTo>
                    <a:pt x="1083" y="2629"/>
                  </a:lnTo>
                  <a:lnTo>
                    <a:pt x="1033" y="2641"/>
                  </a:lnTo>
                  <a:lnTo>
                    <a:pt x="985" y="2650"/>
                  </a:lnTo>
                  <a:lnTo>
                    <a:pt x="938" y="2660"/>
                  </a:lnTo>
                  <a:lnTo>
                    <a:pt x="892" y="2669"/>
                  </a:lnTo>
                  <a:lnTo>
                    <a:pt x="846" y="2677"/>
                  </a:lnTo>
                  <a:lnTo>
                    <a:pt x="802" y="2683"/>
                  </a:lnTo>
                  <a:lnTo>
                    <a:pt x="761" y="2690"/>
                  </a:lnTo>
                  <a:lnTo>
                    <a:pt x="721" y="2694"/>
                  </a:lnTo>
                  <a:lnTo>
                    <a:pt x="681" y="2698"/>
                  </a:lnTo>
                  <a:lnTo>
                    <a:pt x="644" y="2702"/>
                  </a:lnTo>
                  <a:lnTo>
                    <a:pt x="607" y="2704"/>
                  </a:lnTo>
                  <a:lnTo>
                    <a:pt x="571" y="2705"/>
                  </a:lnTo>
                  <a:lnTo>
                    <a:pt x="536" y="2706"/>
                  </a:lnTo>
                  <a:lnTo>
                    <a:pt x="502" y="2706"/>
                  </a:lnTo>
                  <a:lnTo>
                    <a:pt x="471" y="2705"/>
                  </a:lnTo>
                  <a:lnTo>
                    <a:pt x="440" y="2703"/>
                  </a:lnTo>
                  <a:lnTo>
                    <a:pt x="411" y="2699"/>
                  </a:lnTo>
                  <a:lnTo>
                    <a:pt x="382" y="2696"/>
                  </a:lnTo>
                  <a:lnTo>
                    <a:pt x="355" y="2692"/>
                  </a:lnTo>
                  <a:lnTo>
                    <a:pt x="330" y="2686"/>
                  </a:lnTo>
                  <a:lnTo>
                    <a:pt x="306" y="2680"/>
                  </a:lnTo>
                  <a:lnTo>
                    <a:pt x="283" y="2672"/>
                  </a:lnTo>
                  <a:lnTo>
                    <a:pt x="307" y="2709"/>
                  </a:lnTo>
                  <a:lnTo>
                    <a:pt x="333" y="2745"/>
                  </a:lnTo>
                  <a:lnTo>
                    <a:pt x="361" y="2780"/>
                  </a:lnTo>
                  <a:lnTo>
                    <a:pt x="390" y="2814"/>
                  </a:lnTo>
                  <a:lnTo>
                    <a:pt x="421" y="2846"/>
                  </a:lnTo>
                  <a:lnTo>
                    <a:pt x="452" y="2878"/>
                  </a:lnTo>
                  <a:lnTo>
                    <a:pt x="485" y="2907"/>
                  </a:lnTo>
                  <a:lnTo>
                    <a:pt x="519" y="2937"/>
                  </a:lnTo>
                  <a:lnTo>
                    <a:pt x="555" y="2964"/>
                  </a:lnTo>
                  <a:lnTo>
                    <a:pt x="591" y="2991"/>
                  </a:lnTo>
                  <a:lnTo>
                    <a:pt x="629" y="3016"/>
                  </a:lnTo>
                  <a:lnTo>
                    <a:pt x="668" y="3040"/>
                  </a:lnTo>
                  <a:lnTo>
                    <a:pt x="709" y="3063"/>
                  </a:lnTo>
                  <a:lnTo>
                    <a:pt x="749" y="3085"/>
                  </a:lnTo>
                  <a:lnTo>
                    <a:pt x="791" y="3106"/>
                  </a:lnTo>
                  <a:lnTo>
                    <a:pt x="835" y="3124"/>
                  </a:lnTo>
                  <a:lnTo>
                    <a:pt x="879" y="3143"/>
                  </a:lnTo>
                  <a:lnTo>
                    <a:pt x="923" y="3159"/>
                  </a:lnTo>
                  <a:lnTo>
                    <a:pt x="969" y="3174"/>
                  </a:lnTo>
                  <a:lnTo>
                    <a:pt x="1016" y="3188"/>
                  </a:lnTo>
                  <a:lnTo>
                    <a:pt x="1064" y="3202"/>
                  </a:lnTo>
                  <a:lnTo>
                    <a:pt x="1112" y="3212"/>
                  </a:lnTo>
                  <a:lnTo>
                    <a:pt x="1161" y="3223"/>
                  </a:lnTo>
                  <a:lnTo>
                    <a:pt x="1212" y="3232"/>
                  </a:lnTo>
                  <a:lnTo>
                    <a:pt x="1262" y="3240"/>
                  </a:lnTo>
                  <a:lnTo>
                    <a:pt x="1312" y="3245"/>
                  </a:lnTo>
                  <a:lnTo>
                    <a:pt x="1364" y="3249"/>
                  </a:lnTo>
                  <a:lnTo>
                    <a:pt x="1416" y="3254"/>
                  </a:lnTo>
                  <a:lnTo>
                    <a:pt x="1469" y="3255"/>
                  </a:lnTo>
                  <a:lnTo>
                    <a:pt x="1521" y="3256"/>
                  </a:lnTo>
                  <a:lnTo>
                    <a:pt x="1575" y="3255"/>
                  </a:lnTo>
                  <a:lnTo>
                    <a:pt x="1628" y="3253"/>
                  </a:lnTo>
                  <a:lnTo>
                    <a:pt x="1649" y="3252"/>
                  </a:lnTo>
                  <a:lnTo>
                    <a:pt x="1669" y="3251"/>
                  </a:lnTo>
                  <a:lnTo>
                    <a:pt x="1689" y="3248"/>
                  </a:lnTo>
                  <a:lnTo>
                    <a:pt x="1709" y="3247"/>
                  </a:lnTo>
                  <a:lnTo>
                    <a:pt x="1674" y="3216"/>
                  </a:lnTo>
                  <a:lnTo>
                    <a:pt x="1639" y="3183"/>
                  </a:lnTo>
                  <a:lnTo>
                    <a:pt x="1605" y="3149"/>
                  </a:lnTo>
                  <a:lnTo>
                    <a:pt x="1570" y="3114"/>
                  </a:lnTo>
                  <a:lnTo>
                    <a:pt x="1537" y="3078"/>
                  </a:lnTo>
                  <a:lnTo>
                    <a:pt x="1503" y="3041"/>
                  </a:lnTo>
                  <a:lnTo>
                    <a:pt x="1469" y="3002"/>
                  </a:lnTo>
                  <a:lnTo>
                    <a:pt x="1435" y="2963"/>
                  </a:lnTo>
                  <a:lnTo>
                    <a:pt x="1402" y="2922"/>
                  </a:lnTo>
                  <a:lnTo>
                    <a:pt x="1370" y="2879"/>
                  </a:lnTo>
                  <a:lnTo>
                    <a:pt x="1338" y="2837"/>
                  </a:lnTo>
                  <a:lnTo>
                    <a:pt x="1305" y="2792"/>
                  </a:lnTo>
                  <a:lnTo>
                    <a:pt x="1275" y="2746"/>
                  </a:lnTo>
                  <a:lnTo>
                    <a:pt x="1243" y="2701"/>
                  </a:lnTo>
                  <a:lnTo>
                    <a:pt x="1213" y="2653"/>
                  </a:lnTo>
                  <a:lnTo>
                    <a:pt x="1183" y="2605"/>
                  </a:lnTo>
                  <a:close/>
                  <a:moveTo>
                    <a:pt x="2530" y="1068"/>
                  </a:moveTo>
                  <a:lnTo>
                    <a:pt x="2580" y="1055"/>
                  </a:lnTo>
                  <a:lnTo>
                    <a:pt x="2630" y="1043"/>
                  </a:lnTo>
                  <a:lnTo>
                    <a:pt x="2679" y="1031"/>
                  </a:lnTo>
                  <a:lnTo>
                    <a:pt x="2727" y="1021"/>
                  </a:lnTo>
                  <a:lnTo>
                    <a:pt x="2774" y="1011"/>
                  </a:lnTo>
                  <a:lnTo>
                    <a:pt x="2820" y="1002"/>
                  </a:lnTo>
                  <a:lnTo>
                    <a:pt x="2866" y="995"/>
                  </a:lnTo>
                  <a:lnTo>
                    <a:pt x="2909" y="988"/>
                  </a:lnTo>
                  <a:lnTo>
                    <a:pt x="2951" y="983"/>
                  </a:lnTo>
                  <a:lnTo>
                    <a:pt x="2991" y="977"/>
                  </a:lnTo>
                  <a:lnTo>
                    <a:pt x="3030" y="973"/>
                  </a:lnTo>
                  <a:lnTo>
                    <a:pt x="3069" y="970"/>
                  </a:lnTo>
                  <a:lnTo>
                    <a:pt x="3106" y="968"/>
                  </a:lnTo>
                  <a:lnTo>
                    <a:pt x="3141" y="966"/>
                  </a:lnTo>
                  <a:lnTo>
                    <a:pt x="3175" y="965"/>
                  </a:lnTo>
                  <a:lnTo>
                    <a:pt x="3209" y="965"/>
                  </a:lnTo>
                  <a:lnTo>
                    <a:pt x="3241" y="966"/>
                  </a:lnTo>
                  <a:lnTo>
                    <a:pt x="3273" y="969"/>
                  </a:lnTo>
                  <a:lnTo>
                    <a:pt x="3302" y="972"/>
                  </a:lnTo>
                  <a:lnTo>
                    <a:pt x="3330" y="975"/>
                  </a:lnTo>
                  <a:lnTo>
                    <a:pt x="3357" y="980"/>
                  </a:lnTo>
                  <a:lnTo>
                    <a:pt x="3383" y="985"/>
                  </a:lnTo>
                  <a:lnTo>
                    <a:pt x="3407" y="992"/>
                  </a:lnTo>
                  <a:lnTo>
                    <a:pt x="3430" y="999"/>
                  </a:lnTo>
                  <a:lnTo>
                    <a:pt x="3405" y="962"/>
                  </a:lnTo>
                  <a:lnTo>
                    <a:pt x="3378" y="926"/>
                  </a:lnTo>
                  <a:lnTo>
                    <a:pt x="3351" y="891"/>
                  </a:lnTo>
                  <a:lnTo>
                    <a:pt x="3323" y="858"/>
                  </a:lnTo>
                  <a:lnTo>
                    <a:pt x="3292" y="825"/>
                  </a:lnTo>
                  <a:lnTo>
                    <a:pt x="3261" y="794"/>
                  </a:lnTo>
                  <a:lnTo>
                    <a:pt x="3228" y="764"/>
                  </a:lnTo>
                  <a:lnTo>
                    <a:pt x="3193" y="734"/>
                  </a:lnTo>
                  <a:lnTo>
                    <a:pt x="3158" y="707"/>
                  </a:lnTo>
                  <a:lnTo>
                    <a:pt x="3121" y="680"/>
                  </a:lnTo>
                  <a:lnTo>
                    <a:pt x="3083" y="655"/>
                  </a:lnTo>
                  <a:lnTo>
                    <a:pt x="3045" y="631"/>
                  </a:lnTo>
                  <a:lnTo>
                    <a:pt x="3004" y="608"/>
                  </a:lnTo>
                  <a:lnTo>
                    <a:pt x="2963" y="586"/>
                  </a:lnTo>
                  <a:lnTo>
                    <a:pt x="2920" y="566"/>
                  </a:lnTo>
                  <a:lnTo>
                    <a:pt x="2878" y="547"/>
                  </a:lnTo>
                  <a:lnTo>
                    <a:pt x="2833" y="529"/>
                  </a:lnTo>
                  <a:lnTo>
                    <a:pt x="2788" y="512"/>
                  </a:lnTo>
                  <a:lnTo>
                    <a:pt x="2742" y="497"/>
                  </a:lnTo>
                  <a:lnTo>
                    <a:pt x="2695" y="483"/>
                  </a:lnTo>
                  <a:lnTo>
                    <a:pt x="2648" y="470"/>
                  </a:lnTo>
                  <a:lnTo>
                    <a:pt x="2599" y="459"/>
                  </a:lnTo>
                  <a:lnTo>
                    <a:pt x="2550" y="449"/>
                  </a:lnTo>
                  <a:lnTo>
                    <a:pt x="2501" y="439"/>
                  </a:lnTo>
                  <a:lnTo>
                    <a:pt x="2451" y="433"/>
                  </a:lnTo>
                  <a:lnTo>
                    <a:pt x="2400" y="426"/>
                  </a:lnTo>
                  <a:lnTo>
                    <a:pt x="2348" y="422"/>
                  </a:lnTo>
                  <a:lnTo>
                    <a:pt x="2296" y="419"/>
                  </a:lnTo>
                  <a:lnTo>
                    <a:pt x="2244" y="416"/>
                  </a:lnTo>
                  <a:lnTo>
                    <a:pt x="2190" y="415"/>
                  </a:lnTo>
                  <a:lnTo>
                    <a:pt x="2137" y="416"/>
                  </a:lnTo>
                  <a:lnTo>
                    <a:pt x="2083" y="419"/>
                  </a:lnTo>
                  <a:lnTo>
                    <a:pt x="2064" y="420"/>
                  </a:lnTo>
                  <a:lnTo>
                    <a:pt x="2043" y="421"/>
                  </a:lnTo>
                  <a:lnTo>
                    <a:pt x="2023" y="423"/>
                  </a:lnTo>
                  <a:lnTo>
                    <a:pt x="2003" y="424"/>
                  </a:lnTo>
                  <a:lnTo>
                    <a:pt x="2037" y="456"/>
                  </a:lnTo>
                  <a:lnTo>
                    <a:pt x="2072" y="488"/>
                  </a:lnTo>
                  <a:lnTo>
                    <a:pt x="2107" y="522"/>
                  </a:lnTo>
                  <a:lnTo>
                    <a:pt x="2141" y="557"/>
                  </a:lnTo>
                  <a:lnTo>
                    <a:pt x="2176" y="593"/>
                  </a:lnTo>
                  <a:lnTo>
                    <a:pt x="2210" y="630"/>
                  </a:lnTo>
                  <a:lnTo>
                    <a:pt x="2244" y="669"/>
                  </a:lnTo>
                  <a:lnTo>
                    <a:pt x="2276" y="708"/>
                  </a:lnTo>
                  <a:lnTo>
                    <a:pt x="2309" y="750"/>
                  </a:lnTo>
                  <a:lnTo>
                    <a:pt x="2342" y="792"/>
                  </a:lnTo>
                  <a:lnTo>
                    <a:pt x="2375" y="835"/>
                  </a:lnTo>
                  <a:lnTo>
                    <a:pt x="2406" y="879"/>
                  </a:lnTo>
                  <a:lnTo>
                    <a:pt x="2438" y="925"/>
                  </a:lnTo>
                  <a:lnTo>
                    <a:pt x="2468" y="971"/>
                  </a:lnTo>
                  <a:lnTo>
                    <a:pt x="2499" y="1019"/>
                  </a:lnTo>
                  <a:lnTo>
                    <a:pt x="2530" y="1068"/>
                  </a:lnTo>
                  <a:close/>
                  <a:moveTo>
                    <a:pt x="1780" y="3305"/>
                  </a:moveTo>
                  <a:lnTo>
                    <a:pt x="1743" y="3309"/>
                  </a:lnTo>
                  <a:lnTo>
                    <a:pt x="1706" y="3314"/>
                  </a:lnTo>
                  <a:lnTo>
                    <a:pt x="1669" y="3316"/>
                  </a:lnTo>
                  <a:lnTo>
                    <a:pt x="1633" y="3318"/>
                  </a:lnTo>
                  <a:lnTo>
                    <a:pt x="1592" y="3320"/>
                  </a:lnTo>
                  <a:lnTo>
                    <a:pt x="1553" y="3321"/>
                  </a:lnTo>
                  <a:lnTo>
                    <a:pt x="1515" y="3321"/>
                  </a:lnTo>
                  <a:lnTo>
                    <a:pt x="1476" y="3321"/>
                  </a:lnTo>
                  <a:lnTo>
                    <a:pt x="1437" y="3320"/>
                  </a:lnTo>
                  <a:lnTo>
                    <a:pt x="1399" y="3318"/>
                  </a:lnTo>
                  <a:lnTo>
                    <a:pt x="1361" y="3316"/>
                  </a:lnTo>
                  <a:lnTo>
                    <a:pt x="1323" y="3313"/>
                  </a:lnTo>
                  <a:lnTo>
                    <a:pt x="1286" y="3308"/>
                  </a:lnTo>
                  <a:lnTo>
                    <a:pt x="1249" y="3304"/>
                  </a:lnTo>
                  <a:lnTo>
                    <a:pt x="1212" y="3299"/>
                  </a:lnTo>
                  <a:lnTo>
                    <a:pt x="1174" y="3292"/>
                  </a:lnTo>
                  <a:lnTo>
                    <a:pt x="1138" y="3285"/>
                  </a:lnTo>
                  <a:lnTo>
                    <a:pt x="1102" y="3278"/>
                  </a:lnTo>
                  <a:lnTo>
                    <a:pt x="1066" y="3270"/>
                  </a:lnTo>
                  <a:lnTo>
                    <a:pt x="1032" y="3261"/>
                  </a:lnTo>
                  <a:lnTo>
                    <a:pt x="997" y="3252"/>
                  </a:lnTo>
                  <a:lnTo>
                    <a:pt x="963" y="3242"/>
                  </a:lnTo>
                  <a:lnTo>
                    <a:pt x="929" y="3231"/>
                  </a:lnTo>
                  <a:lnTo>
                    <a:pt x="895" y="3219"/>
                  </a:lnTo>
                  <a:lnTo>
                    <a:pt x="862" y="3207"/>
                  </a:lnTo>
                  <a:lnTo>
                    <a:pt x="830" y="3194"/>
                  </a:lnTo>
                  <a:lnTo>
                    <a:pt x="797" y="3181"/>
                  </a:lnTo>
                  <a:lnTo>
                    <a:pt x="765" y="3167"/>
                  </a:lnTo>
                  <a:lnTo>
                    <a:pt x="735" y="3151"/>
                  </a:lnTo>
                  <a:lnTo>
                    <a:pt x="703" y="3136"/>
                  </a:lnTo>
                  <a:lnTo>
                    <a:pt x="674" y="3120"/>
                  </a:lnTo>
                  <a:lnTo>
                    <a:pt x="644" y="3104"/>
                  </a:lnTo>
                  <a:lnTo>
                    <a:pt x="615" y="3086"/>
                  </a:lnTo>
                  <a:lnTo>
                    <a:pt x="586" y="3068"/>
                  </a:lnTo>
                  <a:lnTo>
                    <a:pt x="558" y="3049"/>
                  </a:lnTo>
                  <a:lnTo>
                    <a:pt x="532" y="3029"/>
                  </a:lnTo>
                  <a:lnTo>
                    <a:pt x="567" y="3068"/>
                  </a:lnTo>
                  <a:lnTo>
                    <a:pt x="603" y="3104"/>
                  </a:lnTo>
                  <a:lnTo>
                    <a:pt x="641" y="3139"/>
                  </a:lnTo>
                  <a:lnTo>
                    <a:pt x="679" y="3173"/>
                  </a:lnTo>
                  <a:lnTo>
                    <a:pt x="718" y="3206"/>
                  </a:lnTo>
                  <a:lnTo>
                    <a:pt x="759" y="3238"/>
                  </a:lnTo>
                  <a:lnTo>
                    <a:pt x="799" y="3268"/>
                  </a:lnTo>
                  <a:lnTo>
                    <a:pt x="842" y="3297"/>
                  </a:lnTo>
                  <a:lnTo>
                    <a:pt x="884" y="3326"/>
                  </a:lnTo>
                  <a:lnTo>
                    <a:pt x="927" y="3353"/>
                  </a:lnTo>
                  <a:lnTo>
                    <a:pt x="971" y="3378"/>
                  </a:lnTo>
                  <a:lnTo>
                    <a:pt x="1016" y="3403"/>
                  </a:lnTo>
                  <a:lnTo>
                    <a:pt x="1061" y="3426"/>
                  </a:lnTo>
                  <a:lnTo>
                    <a:pt x="1107" y="3448"/>
                  </a:lnTo>
                  <a:lnTo>
                    <a:pt x="1154" y="3468"/>
                  </a:lnTo>
                  <a:lnTo>
                    <a:pt x="1201" y="3487"/>
                  </a:lnTo>
                  <a:lnTo>
                    <a:pt x="1233" y="3500"/>
                  </a:lnTo>
                  <a:lnTo>
                    <a:pt x="1266" y="3511"/>
                  </a:lnTo>
                  <a:lnTo>
                    <a:pt x="1299" y="3523"/>
                  </a:lnTo>
                  <a:lnTo>
                    <a:pt x="1332" y="3533"/>
                  </a:lnTo>
                  <a:lnTo>
                    <a:pt x="1365" y="3542"/>
                  </a:lnTo>
                  <a:lnTo>
                    <a:pt x="1399" y="3552"/>
                  </a:lnTo>
                  <a:lnTo>
                    <a:pt x="1433" y="3560"/>
                  </a:lnTo>
                  <a:lnTo>
                    <a:pt x="1467" y="3569"/>
                  </a:lnTo>
                  <a:lnTo>
                    <a:pt x="1501" y="3575"/>
                  </a:lnTo>
                  <a:lnTo>
                    <a:pt x="1534" y="3582"/>
                  </a:lnTo>
                  <a:lnTo>
                    <a:pt x="1569" y="3588"/>
                  </a:lnTo>
                  <a:lnTo>
                    <a:pt x="1604" y="3594"/>
                  </a:lnTo>
                  <a:lnTo>
                    <a:pt x="1638" y="3598"/>
                  </a:lnTo>
                  <a:lnTo>
                    <a:pt x="1673" y="3602"/>
                  </a:lnTo>
                  <a:lnTo>
                    <a:pt x="1708" y="3606"/>
                  </a:lnTo>
                  <a:lnTo>
                    <a:pt x="1743" y="3608"/>
                  </a:lnTo>
                  <a:lnTo>
                    <a:pt x="1779" y="3610"/>
                  </a:lnTo>
                  <a:lnTo>
                    <a:pt x="1814" y="3611"/>
                  </a:lnTo>
                  <a:lnTo>
                    <a:pt x="1849" y="3612"/>
                  </a:lnTo>
                  <a:lnTo>
                    <a:pt x="1884" y="3611"/>
                  </a:lnTo>
                  <a:lnTo>
                    <a:pt x="1920" y="3611"/>
                  </a:lnTo>
                  <a:lnTo>
                    <a:pt x="1955" y="3609"/>
                  </a:lnTo>
                  <a:lnTo>
                    <a:pt x="1991" y="3607"/>
                  </a:lnTo>
                  <a:lnTo>
                    <a:pt x="2025" y="3605"/>
                  </a:lnTo>
                  <a:lnTo>
                    <a:pt x="2061" y="3600"/>
                  </a:lnTo>
                  <a:lnTo>
                    <a:pt x="2096" y="3596"/>
                  </a:lnTo>
                  <a:lnTo>
                    <a:pt x="2132" y="3592"/>
                  </a:lnTo>
                  <a:lnTo>
                    <a:pt x="2167" y="3585"/>
                  </a:lnTo>
                  <a:lnTo>
                    <a:pt x="2203" y="3578"/>
                  </a:lnTo>
                  <a:lnTo>
                    <a:pt x="2238" y="3572"/>
                  </a:lnTo>
                  <a:lnTo>
                    <a:pt x="2273" y="3563"/>
                  </a:lnTo>
                  <a:lnTo>
                    <a:pt x="2309" y="3554"/>
                  </a:lnTo>
                  <a:lnTo>
                    <a:pt x="2288" y="3552"/>
                  </a:lnTo>
                  <a:lnTo>
                    <a:pt x="2269" y="3549"/>
                  </a:lnTo>
                  <a:lnTo>
                    <a:pt x="2248" y="3545"/>
                  </a:lnTo>
                  <a:lnTo>
                    <a:pt x="2227" y="3540"/>
                  </a:lnTo>
                  <a:lnTo>
                    <a:pt x="2207" y="3535"/>
                  </a:lnTo>
                  <a:lnTo>
                    <a:pt x="2187" y="3528"/>
                  </a:lnTo>
                  <a:lnTo>
                    <a:pt x="2166" y="3523"/>
                  </a:lnTo>
                  <a:lnTo>
                    <a:pt x="2145" y="3515"/>
                  </a:lnTo>
                  <a:lnTo>
                    <a:pt x="2123" y="3507"/>
                  </a:lnTo>
                  <a:lnTo>
                    <a:pt x="2100" y="3498"/>
                  </a:lnTo>
                  <a:lnTo>
                    <a:pt x="2078" y="3488"/>
                  </a:lnTo>
                  <a:lnTo>
                    <a:pt x="2055" y="3478"/>
                  </a:lnTo>
                  <a:lnTo>
                    <a:pt x="2032" y="3467"/>
                  </a:lnTo>
                  <a:lnTo>
                    <a:pt x="2009" y="3455"/>
                  </a:lnTo>
                  <a:lnTo>
                    <a:pt x="1986" y="3443"/>
                  </a:lnTo>
                  <a:lnTo>
                    <a:pt x="1963" y="3430"/>
                  </a:lnTo>
                  <a:lnTo>
                    <a:pt x="1917" y="3403"/>
                  </a:lnTo>
                  <a:lnTo>
                    <a:pt x="1872" y="3373"/>
                  </a:lnTo>
                  <a:lnTo>
                    <a:pt x="1826" y="3341"/>
                  </a:lnTo>
                  <a:lnTo>
                    <a:pt x="1780" y="3305"/>
                  </a:lnTo>
                  <a:close/>
                  <a:moveTo>
                    <a:pt x="778" y="835"/>
                  </a:moveTo>
                  <a:lnTo>
                    <a:pt x="807" y="814"/>
                  </a:lnTo>
                  <a:lnTo>
                    <a:pt x="836" y="793"/>
                  </a:lnTo>
                  <a:lnTo>
                    <a:pt x="865" y="773"/>
                  </a:lnTo>
                  <a:lnTo>
                    <a:pt x="895" y="752"/>
                  </a:lnTo>
                  <a:lnTo>
                    <a:pt x="925" y="732"/>
                  </a:lnTo>
                  <a:lnTo>
                    <a:pt x="955" y="713"/>
                  </a:lnTo>
                  <a:lnTo>
                    <a:pt x="987" y="694"/>
                  </a:lnTo>
                  <a:lnTo>
                    <a:pt x="1018" y="676"/>
                  </a:lnTo>
                  <a:lnTo>
                    <a:pt x="1050" y="657"/>
                  </a:lnTo>
                  <a:lnTo>
                    <a:pt x="1083" y="639"/>
                  </a:lnTo>
                  <a:lnTo>
                    <a:pt x="1116" y="621"/>
                  </a:lnTo>
                  <a:lnTo>
                    <a:pt x="1148" y="605"/>
                  </a:lnTo>
                  <a:lnTo>
                    <a:pt x="1182" y="589"/>
                  </a:lnTo>
                  <a:lnTo>
                    <a:pt x="1216" y="572"/>
                  </a:lnTo>
                  <a:lnTo>
                    <a:pt x="1251" y="556"/>
                  </a:lnTo>
                  <a:lnTo>
                    <a:pt x="1286" y="541"/>
                  </a:lnTo>
                  <a:lnTo>
                    <a:pt x="1290" y="540"/>
                  </a:lnTo>
                  <a:lnTo>
                    <a:pt x="1290" y="540"/>
                  </a:lnTo>
                  <a:lnTo>
                    <a:pt x="1290" y="540"/>
                  </a:lnTo>
                  <a:lnTo>
                    <a:pt x="1340" y="519"/>
                  </a:lnTo>
                  <a:lnTo>
                    <a:pt x="1389" y="499"/>
                  </a:lnTo>
                  <a:lnTo>
                    <a:pt x="1438" y="482"/>
                  </a:lnTo>
                  <a:lnTo>
                    <a:pt x="1489" y="464"/>
                  </a:lnTo>
                  <a:lnTo>
                    <a:pt x="1538" y="449"/>
                  </a:lnTo>
                  <a:lnTo>
                    <a:pt x="1588" y="435"/>
                  </a:lnTo>
                  <a:lnTo>
                    <a:pt x="1637" y="422"/>
                  </a:lnTo>
                  <a:lnTo>
                    <a:pt x="1687" y="409"/>
                  </a:lnTo>
                  <a:lnTo>
                    <a:pt x="1725" y="400"/>
                  </a:lnTo>
                  <a:lnTo>
                    <a:pt x="1764" y="392"/>
                  </a:lnTo>
                  <a:lnTo>
                    <a:pt x="1802" y="386"/>
                  </a:lnTo>
                  <a:lnTo>
                    <a:pt x="1840" y="379"/>
                  </a:lnTo>
                  <a:lnTo>
                    <a:pt x="1797" y="349"/>
                  </a:lnTo>
                  <a:lnTo>
                    <a:pt x="1755" y="322"/>
                  </a:lnTo>
                  <a:lnTo>
                    <a:pt x="1712" y="296"/>
                  </a:lnTo>
                  <a:lnTo>
                    <a:pt x="1670" y="273"/>
                  </a:lnTo>
                  <a:lnTo>
                    <a:pt x="1627" y="252"/>
                  </a:lnTo>
                  <a:lnTo>
                    <a:pt x="1585" y="233"/>
                  </a:lnTo>
                  <a:lnTo>
                    <a:pt x="1564" y="226"/>
                  </a:lnTo>
                  <a:lnTo>
                    <a:pt x="1543" y="218"/>
                  </a:lnTo>
                  <a:lnTo>
                    <a:pt x="1522" y="211"/>
                  </a:lnTo>
                  <a:lnTo>
                    <a:pt x="1503" y="205"/>
                  </a:lnTo>
                  <a:lnTo>
                    <a:pt x="1482" y="199"/>
                  </a:lnTo>
                  <a:lnTo>
                    <a:pt x="1461" y="194"/>
                  </a:lnTo>
                  <a:lnTo>
                    <a:pt x="1442" y="190"/>
                  </a:lnTo>
                  <a:lnTo>
                    <a:pt x="1421" y="186"/>
                  </a:lnTo>
                  <a:lnTo>
                    <a:pt x="1401" y="182"/>
                  </a:lnTo>
                  <a:lnTo>
                    <a:pt x="1382" y="180"/>
                  </a:lnTo>
                  <a:lnTo>
                    <a:pt x="1362" y="178"/>
                  </a:lnTo>
                  <a:lnTo>
                    <a:pt x="1342" y="177"/>
                  </a:lnTo>
                  <a:lnTo>
                    <a:pt x="1323" y="177"/>
                  </a:lnTo>
                  <a:lnTo>
                    <a:pt x="1304" y="177"/>
                  </a:lnTo>
                  <a:lnTo>
                    <a:pt x="1285" y="178"/>
                  </a:lnTo>
                  <a:lnTo>
                    <a:pt x="1266" y="180"/>
                  </a:lnTo>
                  <a:lnTo>
                    <a:pt x="1248" y="182"/>
                  </a:lnTo>
                  <a:lnTo>
                    <a:pt x="1229" y="186"/>
                  </a:lnTo>
                  <a:lnTo>
                    <a:pt x="1212" y="189"/>
                  </a:lnTo>
                  <a:lnTo>
                    <a:pt x="1193" y="193"/>
                  </a:lnTo>
                  <a:lnTo>
                    <a:pt x="1181" y="199"/>
                  </a:lnTo>
                  <a:lnTo>
                    <a:pt x="1170" y="203"/>
                  </a:lnTo>
                  <a:lnTo>
                    <a:pt x="1158" y="207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28" y="221"/>
                  </a:lnTo>
                  <a:lnTo>
                    <a:pt x="1110" y="229"/>
                  </a:lnTo>
                  <a:lnTo>
                    <a:pt x="1092" y="237"/>
                  </a:lnTo>
                  <a:lnTo>
                    <a:pt x="1074" y="245"/>
                  </a:lnTo>
                  <a:lnTo>
                    <a:pt x="1059" y="255"/>
                  </a:lnTo>
                  <a:lnTo>
                    <a:pt x="1044" y="266"/>
                  </a:lnTo>
                  <a:lnTo>
                    <a:pt x="1029" y="277"/>
                  </a:lnTo>
                  <a:lnTo>
                    <a:pt x="1015" y="289"/>
                  </a:lnTo>
                  <a:lnTo>
                    <a:pt x="1001" y="302"/>
                  </a:lnTo>
                  <a:lnTo>
                    <a:pt x="988" y="315"/>
                  </a:lnTo>
                  <a:lnTo>
                    <a:pt x="975" y="328"/>
                  </a:lnTo>
                  <a:lnTo>
                    <a:pt x="963" y="342"/>
                  </a:lnTo>
                  <a:lnTo>
                    <a:pt x="950" y="358"/>
                  </a:lnTo>
                  <a:lnTo>
                    <a:pt x="939" y="373"/>
                  </a:lnTo>
                  <a:lnTo>
                    <a:pt x="927" y="389"/>
                  </a:lnTo>
                  <a:lnTo>
                    <a:pt x="916" y="406"/>
                  </a:lnTo>
                  <a:lnTo>
                    <a:pt x="905" y="422"/>
                  </a:lnTo>
                  <a:lnTo>
                    <a:pt x="895" y="439"/>
                  </a:lnTo>
                  <a:lnTo>
                    <a:pt x="885" y="458"/>
                  </a:lnTo>
                  <a:lnTo>
                    <a:pt x="875" y="476"/>
                  </a:lnTo>
                  <a:lnTo>
                    <a:pt x="867" y="495"/>
                  </a:lnTo>
                  <a:lnTo>
                    <a:pt x="858" y="514"/>
                  </a:lnTo>
                  <a:lnTo>
                    <a:pt x="849" y="535"/>
                  </a:lnTo>
                  <a:lnTo>
                    <a:pt x="842" y="556"/>
                  </a:lnTo>
                  <a:lnTo>
                    <a:pt x="827" y="597"/>
                  </a:lnTo>
                  <a:lnTo>
                    <a:pt x="814" y="642"/>
                  </a:lnTo>
                  <a:lnTo>
                    <a:pt x="803" y="688"/>
                  </a:lnTo>
                  <a:lnTo>
                    <a:pt x="794" y="736"/>
                  </a:lnTo>
                  <a:lnTo>
                    <a:pt x="785" y="785"/>
                  </a:lnTo>
                  <a:lnTo>
                    <a:pt x="778" y="835"/>
                  </a:lnTo>
                  <a:close/>
                  <a:moveTo>
                    <a:pt x="1932" y="366"/>
                  </a:moveTo>
                  <a:lnTo>
                    <a:pt x="1969" y="362"/>
                  </a:lnTo>
                  <a:lnTo>
                    <a:pt x="2006" y="358"/>
                  </a:lnTo>
                  <a:lnTo>
                    <a:pt x="2043" y="355"/>
                  </a:lnTo>
                  <a:lnTo>
                    <a:pt x="2080" y="353"/>
                  </a:lnTo>
                  <a:lnTo>
                    <a:pt x="2119" y="351"/>
                  </a:lnTo>
                  <a:lnTo>
                    <a:pt x="2159" y="350"/>
                  </a:lnTo>
                  <a:lnTo>
                    <a:pt x="2198" y="350"/>
                  </a:lnTo>
                  <a:lnTo>
                    <a:pt x="2236" y="350"/>
                  </a:lnTo>
                  <a:lnTo>
                    <a:pt x="2275" y="351"/>
                  </a:lnTo>
                  <a:lnTo>
                    <a:pt x="2314" y="353"/>
                  </a:lnTo>
                  <a:lnTo>
                    <a:pt x="2352" y="355"/>
                  </a:lnTo>
                  <a:lnTo>
                    <a:pt x="2390" y="359"/>
                  </a:lnTo>
                  <a:lnTo>
                    <a:pt x="2427" y="363"/>
                  </a:lnTo>
                  <a:lnTo>
                    <a:pt x="2464" y="367"/>
                  </a:lnTo>
                  <a:lnTo>
                    <a:pt x="2501" y="373"/>
                  </a:lnTo>
                  <a:lnTo>
                    <a:pt x="2538" y="379"/>
                  </a:lnTo>
                  <a:lnTo>
                    <a:pt x="2574" y="386"/>
                  </a:lnTo>
                  <a:lnTo>
                    <a:pt x="2610" y="394"/>
                  </a:lnTo>
                  <a:lnTo>
                    <a:pt x="2646" y="402"/>
                  </a:lnTo>
                  <a:lnTo>
                    <a:pt x="2681" y="411"/>
                  </a:lnTo>
                  <a:lnTo>
                    <a:pt x="2716" y="421"/>
                  </a:lnTo>
                  <a:lnTo>
                    <a:pt x="2751" y="431"/>
                  </a:lnTo>
                  <a:lnTo>
                    <a:pt x="2785" y="441"/>
                  </a:lnTo>
                  <a:lnTo>
                    <a:pt x="2819" y="453"/>
                  </a:lnTo>
                  <a:lnTo>
                    <a:pt x="2851" y="465"/>
                  </a:lnTo>
                  <a:lnTo>
                    <a:pt x="2884" y="479"/>
                  </a:lnTo>
                  <a:lnTo>
                    <a:pt x="2917" y="492"/>
                  </a:lnTo>
                  <a:lnTo>
                    <a:pt x="2949" y="506"/>
                  </a:lnTo>
                  <a:lnTo>
                    <a:pt x="2979" y="521"/>
                  </a:lnTo>
                  <a:lnTo>
                    <a:pt x="3010" y="536"/>
                  </a:lnTo>
                  <a:lnTo>
                    <a:pt x="3040" y="553"/>
                  </a:lnTo>
                  <a:lnTo>
                    <a:pt x="3070" y="570"/>
                  </a:lnTo>
                  <a:lnTo>
                    <a:pt x="3099" y="587"/>
                  </a:lnTo>
                  <a:lnTo>
                    <a:pt x="3127" y="605"/>
                  </a:lnTo>
                  <a:lnTo>
                    <a:pt x="3156" y="624"/>
                  </a:lnTo>
                  <a:lnTo>
                    <a:pt x="3183" y="643"/>
                  </a:lnTo>
                  <a:lnTo>
                    <a:pt x="3147" y="606"/>
                  </a:lnTo>
                  <a:lnTo>
                    <a:pt x="3111" y="570"/>
                  </a:lnTo>
                  <a:lnTo>
                    <a:pt x="3074" y="535"/>
                  </a:lnTo>
                  <a:lnTo>
                    <a:pt x="3036" y="501"/>
                  </a:lnTo>
                  <a:lnTo>
                    <a:pt x="2997" y="469"/>
                  </a:lnTo>
                  <a:lnTo>
                    <a:pt x="2957" y="437"/>
                  </a:lnTo>
                  <a:lnTo>
                    <a:pt x="2916" y="408"/>
                  </a:lnTo>
                  <a:lnTo>
                    <a:pt x="2874" y="378"/>
                  </a:lnTo>
                  <a:lnTo>
                    <a:pt x="2833" y="351"/>
                  </a:lnTo>
                  <a:lnTo>
                    <a:pt x="2789" y="324"/>
                  </a:lnTo>
                  <a:lnTo>
                    <a:pt x="2746" y="299"/>
                  </a:lnTo>
                  <a:lnTo>
                    <a:pt x="2701" y="275"/>
                  </a:lnTo>
                  <a:lnTo>
                    <a:pt x="2656" y="252"/>
                  </a:lnTo>
                  <a:lnTo>
                    <a:pt x="2610" y="230"/>
                  </a:lnTo>
                  <a:lnTo>
                    <a:pt x="2564" y="209"/>
                  </a:lnTo>
                  <a:lnTo>
                    <a:pt x="2518" y="191"/>
                  </a:lnTo>
                  <a:lnTo>
                    <a:pt x="2486" y="179"/>
                  </a:lnTo>
                  <a:lnTo>
                    <a:pt x="2453" y="167"/>
                  </a:lnTo>
                  <a:lnTo>
                    <a:pt x="2420" y="156"/>
                  </a:lnTo>
                  <a:lnTo>
                    <a:pt x="2388" y="146"/>
                  </a:lnTo>
                  <a:lnTo>
                    <a:pt x="2355" y="137"/>
                  </a:lnTo>
                  <a:lnTo>
                    <a:pt x="2322" y="127"/>
                  </a:lnTo>
                  <a:lnTo>
                    <a:pt x="2288" y="118"/>
                  </a:lnTo>
                  <a:lnTo>
                    <a:pt x="2256" y="110"/>
                  </a:lnTo>
                  <a:lnTo>
                    <a:pt x="2222" y="104"/>
                  </a:lnTo>
                  <a:lnTo>
                    <a:pt x="2188" y="96"/>
                  </a:lnTo>
                  <a:lnTo>
                    <a:pt x="2154" y="91"/>
                  </a:lnTo>
                  <a:lnTo>
                    <a:pt x="2119" y="85"/>
                  </a:lnTo>
                  <a:lnTo>
                    <a:pt x="2085" y="81"/>
                  </a:lnTo>
                  <a:lnTo>
                    <a:pt x="2052" y="77"/>
                  </a:lnTo>
                  <a:lnTo>
                    <a:pt x="2017" y="73"/>
                  </a:lnTo>
                  <a:lnTo>
                    <a:pt x="1982" y="71"/>
                  </a:lnTo>
                  <a:lnTo>
                    <a:pt x="1948" y="69"/>
                  </a:lnTo>
                  <a:lnTo>
                    <a:pt x="1913" y="67"/>
                  </a:lnTo>
                  <a:lnTo>
                    <a:pt x="1878" y="67"/>
                  </a:lnTo>
                  <a:lnTo>
                    <a:pt x="1843" y="67"/>
                  </a:lnTo>
                  <a:lnTo>
                    <a:pt x="1808" y="67"/>
                  </a:lnTo>
                  <a:lnTo>
                    <a:pt x="1773" y="68"/>
                  </a:lnTo>
                  <a:lnTo>
                    <a:pt x="1739" y="70"/>
                  </a:lnTo>
                  <a:lnTo>
                    <a:pt x="1704" y="73"/>
                  </a:lnTo>
                  <a:lnTo>
                    <a:pt x="1669" y="77"/>
                  </a:lnTo>
                  <a:lnTo>
                    <a:pt x="1634" y="81"/>
                  </a:lnTo>
                  <a:lnTo>
                    <a:pt x="1599" y="85"/>
                  </a:lnTo>
                  <a:lnTo>
                    <a:pt x="1564" y="91"/>
                  </a:lnTo>
                  <a:lnTo>
                    <a:pt x="1529" y="97"/>
                  </a:lnTo>
                  <a:lnTo>
                    <a:pt x="1494" y="104"/>
                  </a:lnTo>
                  <a:lnTo>
                    <a:pt x="1459" y="111"/>
                  </a:lnTo>
                  <a:lnTo>
                    <a:pt x="1424" y="119"/>
                  </a:lnTo>
                  <a:lnTo>
                    <a:pt x="1455" y="126"/>
                  </a:lnTo>
                  <a:lnTo>
                    <a:pt x="1485" y="132"/>
                  </a:lnTo>
                  <a:lnTo>
                    <a:pt x="1517" y="141"/>
                  </a:lnTo>
                  <a:lnTo>
                    <a:pt x="1548" y="150"/>
                  </a:lnTo>
                  <a:lnTo>
                    <a:pt x="1579" y="162"/>
                  </a:lnTo>
                  <a:lnTo>
                    <a:pt x="1611" y="174"/>
                  </a:lnTo>
                  <a:lnTo>
                    <a:pt x="1644" y="187"/>
                  </a:lnTo>
                  <a:lnTo>
                    <a:pt x="1675" y="202"/>
                  </a:lnTo>
                  <a:lnTo>
                    <a:pt x="1707" y="218"/>
                  </a:lnTo>
                  <a:lnTo>
                    <a:pt x="1740" y="236"/>
                  </a:lnTo>
                  <a:lnTo>
                    <a:pt x="1771" y="254"/>
                  </a:lnTo>
                  <a:lnTo>
                    <a:pt x="1803" y="275"/>
                  </a:lnTo>
                  <a:lnTo>
                    <a:pt x="1836" y="296"/>
                  </a:lnTo>
                  <a:lnTo>
                    <a:pt x="1867" y="317"/>
                  </a:lnTo>
                  <a:lnTo>
                    <a:pt x="1900" y="341"/>
                  </a:lnTo>
                  <a:lnTo>
                    <a:pt x="1932" y="366"/>
                  </a:lnTo>
                  <a:close/>
                  <a:moveTo>
                    <a:pt x="207" y="2525"/>
                  </a:moveTo>
                  <a:lnTo>
                    <a:pt x="215" y="2544"/>
                  </a:lnTo>
                  <a:lnTo>
                    <a:pt x="215" y="2544"/>
                  </a:lnTo>
                  <a:lnTo>
                    <a:pt x="215" y="2545"/>
                  </a:lnTo>
                  <a:lnTo>
                    <a:pt x="215" y="2545"/>
                  </a:lnTo>
                  <a:lnTo>
                    <a:pt x="215" y="2545"/>
                  </a:lnTo>
                  <a:lnTo>
                    <a:pt x="219" y="2552"/>
                  </a:lnTo>
                  <a:lnTo>
                    <a:pt x="224" y="2561"/>
                  </a:lnTo>
                  <a:lnTo>
                    <a:pt x="232" y="2569"/>
                  </a:lnTo>
                  <a:lnTo>
                    <a:pt x="239" y="2576"/>
                  </a:lnTo>
                  <a:lnTo>
                    <a:pt x="247" y="2583"/>
                  </a:lnTo>
                  <a:lnTo>
                    <a:pt x="257" y="2591"/>
                  </a:lnTo>
                  <a:lnTo>
                    <a:pt x="267" y="2596"/>
                  </a:lnTo>
                  <a:lnTo>
                    <a:pt x="279" y="2602"/>
                  </a:lnTo>
                  <a:lnTo>
                    <a:pt x="290" y="2608"/>
                  </a:lnTo>
                  <a:lnTo>
                    <a:pt x="303" y="2612"/>
                  </a:lnTo>
                  <a:lnTo>
                    <a:pt x="316" y="2618"/>
                  </a:lnTo>
                  <a:lnTo>
                    <a:pt x="331" y="2622"/>
                  </a:lnTo>
                  <a:lnTo>
                    <a:pt x="345" y="2625"/>
                  </a:lnTo>
                  <a:lnTo>
                    <a:pt x="378" y="2632"/>
                  </a:lnTo>
                  <a:lnTo>
                    <a:pt x="414" y="2636"/>
                  </a:lnTo>
                  <a:lnTo>
                    <a:pt x="452" y="2640"/>
                  </a:lnTo>
                  <a:lnTo>
                    <a:pt x="493" y="2642"/>
                  </a:lnTo>
                  <a:lnTo>
                    <a:pt x="537" y="2642"/>
                  </a:lnTo>
                  <a:lnTo>
                    <a:pt x="583" y="2640"/>
                  </a:lnTo>
                  <a:lnTo>
                    <a:pt x="632" y="2636"/>
                  </a:lnTo>
                  <a:lnTo>
                    <a:pt x="683" y="2632"/>
                  </a:lnTo>
                  <a:lnTo>
                    <a:pt x="737" y="2625"/>
                  </a:lnTo>
                  <a:lnTo>
                    <a:pt x="793" y="2618"/>
                  </a:lnTo>
                  <a:lnTo>
                    <a:pt x="834" y="2611"/>
                  </a:lnTo>
                  <a:lnTo>
                    <a:pt x="877" y="2605"/>
                  </a:lnTo>
                  <a:lnTo>
                    <a:pt x="919" y="2597"/>
                  </a:lnTo>
                  <a:lnTo>
                    <a:pt x="964" y="2588"/>
                  </a:lnTo>
                  <a:lnTo>
                    <a:pt x="1009" y="2579"/>
                  </a:lnTo>
                  <a:lnTo>
                    <a:pt x="1054" y="2568"/>
                  </a:lnTo>
                  <a:lnTo>
                    <a:pt x="1100" y="2557"/>
                  </a:lnTo>
                  <a:lnTo>
                    <a:pt x="1148" y="2545"/>
                  </a:lnTo>
                  <a:lnTo>
                    <a:pt x="1126" y="2507"/>
                  </a:lnTo>
                  <a:lnTo>
                    <a:pt x="1105" y="2466"/>
                  </a:lnTo>
                  <a:lnTo>
                    <a:pt x="1083" y="2426"/>
                  </a:lnTo>
                  <a:lnTo>
                    <a:pt x="1061" y="2386"/>
                  </a:lnTo>
                  <a:lnTo>
                    <a:pt x="1040" y="2344"/>
                  </a:lnTo>
                  <a:lnTo>
                    <a:pt x="1021" y="2303"/>
                  </a:lnTo>
                  <a:lnTo>
                    <a:pt x="1001" y="2260"/>
                  </a:lnTo>
                  <a:lnTo>
                    <a:pt x="981" y="2218"/>
                  </a:lnTo>
                  <a:lnTo>
                    <a:pt x="980" y="2216"/>
                  </a:lnTo>
                  <a:lnTo>
                    <a:pt x="961" y="2171"/>
                  </a:lnTo>
                  <a:lnTo>
                    <a:pt x="942" y="2127"/>
                  </a:lnTo>
                  <a:lnTo>
                    <a:pt x="925" y="2083"/>
                  </a:lnTo>
                  <a:lnTo>
                    <a:pt x="907" y="2038"/>
                  </a:lnTo>
                  <a:lnTo>
                    <a:pt x="890" y="1994"/>
                  </a:lnTo>
                  <a:lnTo>
                    <a:pt x="874" y="1950"/>
                  </a:lnTo>
                  <a:lnTo>
                    <a:pt x="859" y="1905"/>
                  </a:lnTo>
                  <a:lnTo>
                    <a:pt x="845" y="1862"/>
                  </a:lnTo>
                  <a:lnTo>
                    <a:pt x="798" y="1892"/>
                  </a:lnTo>
                  <a:lnTo>
                    <a:pt x="752" y="1922"/>
                  </a:lnTo>
                  <a:lnTo>
                    <a:pt x="707" y="1951"/>
                  </a:lnTo>
                  <a:lnTo>
                    <a:pt x="665" y="1982"/>
                  </a:lnTo>
                  <a:lnTo>
                    <a:pt x="625" y="2011"/>
                  </a:lnTo>
                  <a:lnTo>
                    <a:pt x="585" y="2039"/>
                  </a:lnTo>
                  <a:lnTo>
                    <a:pt x="547" y="2069"/>
                  </a:lnTo>
                  <a:lnTo>
                    <a:pt x="511" y="2097"/>
                  </a:lnTo>
                  <a:lnTo>
                    <a:pt x="477" y="2125"/>
                  </a:lnTo>
                  <a:lnTo>
                    <a:pt x="445" y="2154"/>
                  </a:lnTo>
                  <a:lnTo>
                    <a:pt x="414" y="2182"/>
                  </a:lnTo>
                  <a:lnTo>
                    <a:pt x="386" y="2209"/>
                  </a:lnTo>
                  <a:lnTo>
                    <a:pt x="358" y="2235"/>
                  </a:lnTo>
                  <a:lnTo>
                    <a:pt x="333" y="2263"/>
                  </a:lnTo>
                  <a:lnTo>
                    <a:pt x="310" y="2288"/>
                  </a:lnTo>
                  <a:lnTo>
                    <a:pt x="290" y="2314"/>
                  </a:lnTo>
                  <a:lnTo>
                    <a:pt x="276" y="2331"/>
                  </a:lnTo>
                  <a:lnTo>
                    <a:pt x="263" y="2349"/>
                  </a:lnTo>
                  <a:lnTo>
                    <a:pt x="252" y="2366"/>
                  </a:lnTo>
                  <a:lnTo>
                    <a:pt x="242" y="2382"/>
                  </a:lnTo>
                  <a:lnTo>
                    <a:pt x="233" y="2399"/>
                  </a:lnTo>
                  <a:lnTo>
                    <a:pt x="225" y="2415"/>
                  </a:lnTo>
                  <a:lnTo>
                    <a:pt x="219" y="2430"/>
                  </a:lnTo>
                  <a:lnTo>
                    <a:pt x="213" y="2446"/>
                  </a:lnTo>
                  <a:lnTo>
                    <a:pt x="210" y="2457"/>
                  </a:lnTo>
                  <a:lnTo>
                    <a:pt x="207" y="2467"/>
                  </a:lnTo>
                  <a:lnTo>
                    <a:pt x="206" y="2478"/>
                  </a:lnTo>
                  <a:lnTo>
                    <a:pt x="204" y="2488"/>
                  </a:lnTo>
                  <a:lnTo>
                    <a:pt x="203" y="2498"/>
                  </a:lnTo>
                  <a:lnTo>
                    <a:pt x="204" y="2508"/>
                  </a:lnTo>
                  <a:lnTo>
                    <a:pt x="206" y="2516"/>
                  </a:lnTo>
                  <a:lnTo>
                    <a:pt x="207" y="25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37" name="Freeform 37"/>
            <p:cNvSpPr>
              <a:spLocks noEditPoints="1"/>
            </p:cNvSpPr>
            <p:nvPr userDrawn="1"/>
          </p:nvSpPr>
          <p:spPr bwMode="auto">
            <a:xfrm>
              <a:off x="2155" y="83"/>
              <a:ext cx="718" cy="401"/>
            </a:xfrm>
            <a:custGeom>
              <a:avLst/>
              <a:gdLst/>
              <a:ahLst/>
              <a:cxnLst>
                <a:cxn ang="0">
                  <a:pos x="3330" y="154"/>
                </a:cxn>
                <a:cxn ang="0">
                  <a:pos x="4134" y="693"/>
                </a:cxn>
                <a:cxn ang="0">
                  <a:pos x="3921" y="671"/>
                </a:cxn>
                <a:cxn ang="0">
                  <a:pos x="3135" y="225"/>
                </a:cxn>
                <a:cxn ang="0">
                  <a:pos x="2404" y="134"/>
                </a:cxn>
                <a:cxn ang="0">
                  <a:pos x="1513" y="382"/>
                </a:cxn>
                <a:cxn ang="0">
                  <a:pos x="879" y="905"/>
                </a:cxn>
                <a:cxn ang="0">
                  <a:pos x="781" y="1085"/>
                </a:cxn>
                <a:cxn ang="0">
                  <a:pos x="983" y="1731"/>
                </a:cxn>
                <a:cxn ang="0">
                  <a:pos x="2041" y="2433"/>
                </a:cxn>
                <a:cxn ang="0">
                  <a:pos x="2769" y="2932"/>
                </a:cxn>
                <a:cxn ang="0">
                  <a:pos x="1970" y="2544"/>
                </a:cxn>
                <a:cxn ang="0">
                  <a:pos x="926" y="1852"/>
                </a:cxn>
                <a:cxn ang="0">
                  <a:pos x="439" y="1905"/>
                </a:cxn>
                <a:cxn ang="0">
                  <a:pos x="450" y="2572"/>
                </a:cxn>
                <a:cxn ang="0">
                  <a:pos x="803" y="3404"/>
                </a:cxn>
                <a:cxn ang="0">
                  <a:pos x="1470" y="4002"/>
                </a:cxn>
                <a:cxn ang="0">
                  <a:pos x="2351" y="4271"/>
                </a:cxn>
                <a:cxn ang="0">
                  <a:pos x="3086" y="4198"/>
                </a:cxn>
                <a:cxn ang="0">
                  <a:pos x="3883" y="3771"/>
                </a:cxn>
                <a:cxn ang="0">
                  <a:pos x="3480" y="3374"/>
                </a:cxn>
                <a:cxn ang="0">
                  <a:pos x="3556" y="3265"/>
                </a:cxn>
                <a:cxn ang="0">
                  <a:pos x="4317" y="3257"/>
                </a:cxn>
                <a:cxn ang="0">
                  <a:pos x="4572" y="3049"/>
                </a:cxn>
                <a:cxn ang="0">
                  <a:pos x="4814" y="3586"/>
                </a:cxn>
                <a:cxn ang="0">
                  <a:pos x="4743" y="3765"/>
                </a:cxn>
                <a:cxn ang="0">
                  <a:pos x="4153" y="3697"/>
                </a:cxn>
                <a:cxn ang="0">
                  <a:pos x="3429" y="4214"/>
                </a:cxn>
                <a:cxn ang="0">
                  <a:pos x="2513" y="4409"/>
                </a:cxn>
                <a:cxn ang="0">
                  <a:pos x="1694" y="4256"/>
                </a:cxn>
                <a:cxn ang="0">
                  <a:pos x="899" y="3725"/>
                </a:cxn>
                <a:cxn ang="0">
                  <a:pos x="400" y="2911"/>
                </a:cxn>
                <a:cxn ang="0">
                  <a:pos x="284" y="2154"/>
                </a:cxn>
                <a:cxn ang="0">
                  <a:pos x="304" y="1344"/>
                </a:cxn>
                <a:cxn ang="0">
                  <a:pos x="1" y="902"/>
                </a:cxn>
                <a:cxn ang="0">
                  <a:pos x="266" y="792"/>
                </a:cxn>
                <a:cxn ang="0">
                  <a:pos x="974" y="609"/>
                </a:cxn>
                <a:cxn ang="0">
                  <a:pos x="1797" y="117"/>
                </a:cxn>
                <a:cxn ang="0">
                  <a:pos x="5309" y="2080"/>
                </a:cxn>
                <a:cxn ang="0">
                  <a:pos x="5075" y="2305"/>
                </a:cxn>
                <a:cxn ang="0">
                  <a:pos x="5172" y="1275"/>
                </a:cxn>
                <a:cxn ang="0">
                  <a:pos x="5312" y="2023"/>
                </a:cxn>
                <a:cxn ang="0">
                  <a:pos x="4780" y="1421"/>
                </a:cxn>
                <a:cxn ang="0">
                  <a:pos x="4863" y="2062"/>
                </a:cxn>
                <a:cxn ang="0">
                  <a:pos x="6438" y="2836"/>
                </a:cxn>
                <a:cxn ang="0">
                  <a:pos x="6336" y="1894"/>
                </a:cxn>
                <a:cxn ang="0">
                  <a:pos x="6577" y="2048"/>
                </a:cxn>
                <a:cxn ang="0">
                  <a:pos x="6114" y="2080"/>
                </a:cxn>
                <a:cxn ang="0">
                  <a:pos x="6131" y="2659"/>
                </a:cxn>
                <a:cxn ang="0">
                  <a:pos x="7850" y="2760"/>
                </a:cxn>
                <a:cxn ang="0">
                  <a:pos x="7167" y="2861"/>
                </a:cxn>
                <a:cxn ang="0">
                  <a:pos x="6891" y="2735"/>
                </a:cxn>
                <a:cxn ang="0">
                  <a:pos x="6908" y="1345"/>
                </a:cxn>
                <a:cxn ang="0">
                  <a:pos x="7591" y="1244"/>
                </a:cxn>
                <a:cxn ang="0">
                  <a:pos x="7867" y="1370"/>
                </a:cxn>
                <a:cxn ang="0">
                  <a:pos x="7432" y="1434"/>
                </a:cxn>
                <a:cxn ang="0">
                  <a:pos x="7308" y="1475"/>
                </a:cxn>
                <a:cxn ang="0">
                  <a:pos x="7405" y="2682"/>
                </a:cxn>
                <a:cxn ang="0">
                  <a:pos x="4335" y="3472"/>
                </a:cxn>
                <a:cxn ang="0">
                  <a:pos x="4687" y="3645"/>
                </a:cxn>
                <a:cxn ang="0">
                  <a:pos x="467" y="1328"/>
                </a:cxn>
                <a:cxn ang="0">
                  <a:pos x="201" y="917"/>
                </a:cxn>
                <a:cxn ang="0">
                  <a:pos x="190" y="1053"/>
                </a:cxn>
              </a:cxnLst>
              <a:rect l="0" t="0" r="r" b="b"/>
              <a:pathLst>
                <a:path w="7898" h="4409">
                  <a:moveTo>
                    <a:pt x="2512" y="0"/>
                  </a:moveTo>
                  <a:lnTo>
                    <a:pt x="2513" y="0"/>
                  </a:lnTo>
                  <a:lnTo>
                    <a:pt x="2513" y="0"/>
                  </a:lnTo>
                  <a:lnTo>
                    <a:pt x="2569" y="1"/>
                  </a:lnTo>
                  <a:lnTo>
                    <a:pt x="2627" y="3"/>
                  </a:lnTo>
                  <a:lnTo>
                    <a:pt x="2684" y="7"/>
                  </a:lnTo>
                  <a:lnTo>
                    <a:pt x="2740" y="12"/>
                  </a:lnTo>
                  <a:lnTo>
                    <a:pt x="2796" y="19"/>
                  </a:lnTo>
                  <a:lnTo>
                    <a:pt x="2852" y="26"/>
                  </a:lnTo>
                  <a:lnTo>
                    <a:pt x="2907" y="35"/>
                  </a:lnTo>
                  <a:lnTo>
                    <a:pt x="2961" y="45"/>
                  </a:lnTo>
                  <a:lnTo>
                    <a:pt x="3016" y="57"/>
                  </a:lnTo>
                  <a:lnTo>
                    <a:pt x="3069" y="70"/>
                  </a:lnTo>
                  <a:lnTo>
                    <a:pt x="3123" y="84"/>
                  </a:lnTo>
                  <a:lnTo>
                    <a:pt x="3175" y="99"/>
                  </a:lnTo>
                  <a:lnTo>
                    <a:pt x="3227" y="117"/>
                  </a:lnTo>
                  <a:lnTo>
                    <a:pt x="3279" y="134"/>
                  </a:lnTo>
                  <a:lnTo>
                    <a:pt x="3330" y="154"/>
                  </a:lnTo>
                  <a:lnTo>
                    <a:pt x="3380" y="173"/>
                  </a:lnTo>
                  <a:lnTo>
                    <a:pt x="3429" y="195"/>
                  </a:lnTo>
                  <a:lnTo>
                    <a:pt x="3478" y="218"/>
                  </a:lnTo>
                  <a:lnTo>
                    <a:pt x="3527" y="242"/>
                  </a:lnTo>
                  <a:lnTo>
                    <a:pt x="3574" y="266"/>
                  </a:lnTo>
                  <a:lnTo>
                    <a:pt x="3621" y="292"/>
                  </a:lnTo>
                  <a:lnTo>
                    <a:pt x="3668" y="319"/>
                  </a:lnTo>
                  <a:lnTo>
                    <a:pt x="3714" y="347"/>
                  </a:lnTo>
                  <a:lnTo>
                    <a:pt x="3759" y="377"/>
                  </a:lnTo>
                  <a:lnTo>
                    <a:pt x="3802" y="407"/>
                  </a:lnTo>
                  <a:lnTo>
                    <a:pt x="3846" y="438"/>
                  </a:lnTo>
                  <a:lnTo>
                    <a:pt x="3889" y="471"/>
                  </a:lnTo>
                  <a:lnTo>
                    <a:pt x="3930" y="503"/>
                  </a:lnTo>
                  <a:lnTo>
                    <a:pt x="3970" y="538"/>
                  </a:lnTo>
                  <a:lnTo>
                    <a:pt x="4011" y="573"/>
                  </a:lnTo>
                  <a:lnTo>
                    <a:pt x="4050" y="609"/>
                  </a:lnTo>
                  <a:lnTo>
                    <a:pt x="4088" y="646"/>
                  </a:lnTo>
                  <a:lnTo>
                    <a:pt x="4134" y="693"/>
                  </a:lnTo>
                  <a:lnTo>
                    <a:pt x="4179" y="741"/>
                  </a:lnTo>
                  <a:lnTo>
                    <a:pt x="4222" y="791"/>
                  </a:lnTo>
                  <a:lnTo>
                    <a:pt x="4264" y="842"/>
                  </a:lnTo>
                  <a:lnTo>
                    <a:pt x="4304" y="893"/>
                  </a:lnTo>
                  <a:lnTo>
                    <a:pt x="4342" y="947"/>
                  </a:lnTo>
                  <a:lnTo>
                    <a:pt x="4380" y="1001"/>
                  </a:lnTo>
                  <a:lnTo>
                    <a:pt x="4416" y="1057"/>
                  </a:lnTo>
                  <a:lnTo>
                    <a:pt x="4257" y="1057"/>
                  </a:lnTo>
                  <a:lnTo>
                    <a:pt x="4228" y="1014"/>
                  </a:lnTo>
                  <a:lnTo>
                    <a:pt x="4197" y="973"/>
                  </a:lnTo>
                  <a:lnTo>
                    <a:pt x="4166" y="931"/>
                  </a:lnTo>
                  <a:lnTo>
                    <a:pt x="4133" y="891"/>
                  </a:lnTo>
                  <a:lnTo>
                    <a:pt x="4100" y="852"/>
                  </a:lnTo>
                  <a:lnTo>
                    <a:pt x="4065" y="814"/>
                  </a:lnTo>
                  <a:lnTo>
                    <a:pt x="4030" y="776"/>
                  </a:lnTo>
                  <a:lnTo>
                    <a:pt x="3993" y="740"/>
                  </a:lnTo>
                  <a:lnTo>
                    <a:pt x="3957" y="705"/>
                  </a:lnTo>
                  <a:lnTo>
                    <a:pt x="3921" y="671"/>
                  </a:lnTo>
                  <a:lnTo>
                    <a:pt x="3883" y="637"/>
                  </a:lnTo>
                  <a:lnTo>
                    <a:pt x="3845" y="606"/>
                  </a:lnTo>
                  <a:lnTo>
                    <a:pt x="3806" y="574"/>
                  </a:lnTo>
                  <a:lnTo>
                    <a:pt x="3765" y="544"/>
                  </a:lnTo>
                  <a:lnTo>
                    <a:pt x="3725" y="514"/>
                  </a:lnTo>
                  <a:lnTo>
                    <a:pt x="3683" y="486"/>
                  </a:lnTo>
                  <a:lnTo>
                    <a:pt x="3642" y="459"/>
                  </a:lnTo>
                  <a:lnTo>
                    <a:pt x="3598" y="432"/>
                  </a:lnTo>
                  <a:lnTo>
                    <a:pt x="3555" y="406"/>
                  </a:lnTo>
                  <a:lnTo>
                    <a:pt x="3511" y="382"/>
                  </a:lnTo>
                  <a:lnTo>
                    <a:pt x="3466" y="358"/>
                  </a:lnTo>
                  <a:lnTo>
                    <a:pt x="3420" y="337"/>
                  </a:lnTo>
                  <a:lnTo>
                    <a:pt x="3375" y="315"/>
                  </a:lnTo>
                  <a:lnTo>
                    <a:pt x="3328" y="295"/>
                  </a:lnTo>
                  <a:lnTo>
                    <a:pt x="3281" y="276"/>
                  </a:lnTo>
                  <a:lnTo>
                    <a:pt x="3233" y="258"/>
                  </a:lnTo>
                  <a:lnTo>
                    <a:pt x="3184" y="241"/>
                  </a:lnTo>
                  <a:lnTo>
                    <a:pt x="3135" y="225"/>
                  </a:lnTo>
                  <a:lnTo>
                    <a:pt x="3086" y="210"/>
                  </a:lnTo>
                  <a:lnTo>
                    <a:pt x="3035" y="197"/>
                  </a:lnTo>
                  <a:lnTo>
                    <a:pt x="2985" y="185"/>
                  </a:lnTo>
                  <a:lnTo>
                    <a:pt x="2934" y="174"/>
                  </a:lnTo>
                  <a:lnTo>
                    <a:pt x="2883" y="164"/>
                  </a:lnTo>
                  <a:lnTo>
                    <a:pt x="2831" y="156"/>
                  </a:lnTo>
                  <a:lnTo>
                    <a:pt x="2779" y="148"/>
                  </a:lnTo>
                  <a:lnTo>
                    <a:pt x="2727" y="143"/>
                  </a:lnTo>
                  <a:lnTo>
                    <a:pt x="2673" y="138"/>
                  </a:lnTo>
                  <a:lnTo>
                    <a:pt x="2620" y="134"/>
                  </a:lnTo>
                  <a:lnTo>
                    <a:pt x="2566" y="133"/>
                  </a:lnTo>
                  <a:lnTo>
                    <a:pt x="2513" y="132"/>
                  </a:lnTo>
                  <a:lnTo>
                    <a:pt x="2513" y="132"/>
                  </a:lnTo>
                  <a:lnTo>
                    <a:pt x="2512" y="132"/>
                  </a:lnTo>
                  <a:lnTo>
                    <a:pt x="2512" y="132"/>
                  </a:lnTo>
                  <a:lnTo>
                    <a:pt x="2512" y="132"/>
                  </a:lnTo>
                  <a:lnTo>
                    <a:pt x="2458" y="133"/>
                  </a:lnTo>
                  <a:lnTo>
                    <a:pt x="2404" y="134"/>
                  </a:lnTo>
                  <a:lnTo>
                    <a:pt x="2351" y="138"/>
                  </a:lnTo>
                  <a:lnTo>
                    <a:pt x="2298" y="143"/>
                  </a:lnTo>
                  <a:lnTo>
                    <a:pt x="2245" y="148"/>
                  </a:lnTo>
                  <a:lnTo>
                    <a:pt x="2193" y="156"/>
                  </a:lnTo>
                  <a:lnTo>
                    <a:pt x="2141" y="164"/>
                  </a:lnTo>
                  <a:lnTo>
                    <a:pt x="2089" y="174"/>
                  </a:lnTo>
                  <a:lnTo>
                    <a:pt x="2039" y="185"/>
                  </a:lnTo>
                  <a:lnTo>
                    <a:pt x="1989" y="197"/>
                  </a:lnTo>
                  <a:lnTo>
                    <a:pt x="1939" y="210"/>
                  </a:lnTo>
                  <a:lnTo>
                    <a:pt x="1889" y="225"/>
                  </a:lnTo>
                  <a:lnTo>
                    <a:pt x="1841" y="241"/>
                  </a:lnTo>
                  <a:lnTo>
                    <a:pt x="1792" y="258"/>
                  </a:lnTo>
                  <a:lnTo>
                    <a:pt x="1744" y="276"/>
                  </a:lnTo>
                  <a:lnTo>
                    <a:pt x="1697" y="295"/>
                  </a:lnTo>
                  <a:lnTo>
                    <a:pt x="1650" y="315"/>
                  </a:lnTo>
                  <a:lnTo>
                    <a:pt x="1604" y="337"/>
                  </a:lnTo>
                  <a:lnTo>
                    <a:pt x="1558" y="358"/>
                  </a:lnTo>
                  <a:lnTo>
                    <a:pt x="1513" y="382"/>
                  </a:lnTo>
                  <a:lnTo>
                    <a:pt x="1470" y="406"/>
                  </a:lnTo>
                  <a:lnTo>
                    <a:pt x="1426" y="432"/>
                  </a:lnTo>
                  <a:lnTo>
                    <a:pt x="1382" y="459"/>
                  </a:lnTo>
                  <a:lnTo>
                    <a:pt x="1341" y="486"/>
                  </a:lnTo>
                  <a:lnTo>
                    <a:pt x="1299" y="514"/>
                  </a:lnTo>
                  <a:lnTo>
                    <a:pt x="1259" y="544"/>
                  </a:lnTo>
                  <a:lnTo>
                    <a:pt x="1219" y="574"/>
                  </a:lnTo>
                  <a:lnTo>
                    <a:pt x="1179" y="606"/>
                  </a:lnTo>
                  <a:lnTo>
                    <a:pt x="1141" y="637"/>
                  </a:lnTo>
                  <a:lnTo>
                    <a:pt x="1103" y="670"/>
                  </a:lnTo>
                  <a:lnTo>
                    <a:pt x="1067" y="705"/>
                  </a:lnTo>
                  <a:lnTo>
                    <a:pt x="1031" y="738"/>
                  </a:lnTo>
                  <a:lnTo>
                    <a:pt x="1004" y="766"/>
                  </a:lnTo>
                  <a:lnTo>
                    <a:pt x="979" y="793"/>
                  </a:lnTo>
                  <a:lnTo>
                    <a:pt x="952" y="820"/>
                  </a:lnTo>
                  <a:lnTo>
                    <a:pt x="927" y="848"/>
                  </a:lnTo>
                  <a:lnTo>
                    <a:pt x="903" y="877"/>
                  </a:lnTo>
                  <a:lnTo>
                    <a:pt x="879" y="905"/>
                  </a:lnTo>
                  <a:lnTo>
                    <a:pt x="856" y="935"/>
                  </a:lnTo>
                  <a:lnTo>
                    <a:pt x="834" y="964"/>
                  </a:lnTo>
                  <a:lnTo>
                    <a:pt x="860" y="975"/>
                  </a:lnTo>
                  <a:lnTo>
                    <a:pt x="887" y="986"/>
                  </a:lnTo>
                  <a:lnTo>
                    <a:pt x="914" y="997"/>
                  </a:lnTo>
                  <a:lnTo>
                    <a:pt x="942" y="1009"/>
                  </a:lnTo>
                  <a:lnTo>
                    <a:pt x="970" y="1020"/>
                  </a:lnTo>
                  <a:lnTo>
                    <a:pt x="998" y="1031"/>
                  </a:lnTo>
                  <a:lnTo>
                    <a:pt x="1027" y="1045"/>
                  </a:lnTo>
                  <a:lnTo>
                    <a:pt x="1056" y="1057"/>
                  </a:lnTo>
                  <a:lnTo>
                    <a:pt x="970" y="1163"/>
                  </a:lnTo>
                  <a:lnTo>
                    <a:pt x="942" y="1151"/>
                  </a:lnTo>
                  <a:lnTo>
                    <a:pt x="914" y="1139"/>
                  </a:lnTo>
                  <a:lnTo>
                    <a:pt x="887" y="1128"/>
                  </a:lnTo>
                  <a:lnTo>
                    <a:pt x="860" y="1116"/>
                  </a:lnTo>
                  <a:lnTo>
                    <a:pt x="834" y="1107"/>
                  </a:lnTo>
                  <a:lnTo>
                    <a:pt x="807" y="1096"/>
                  </a:lnTo>
                  <a:lnTo>
                    <a:pt x="781" y="1085"/>
                  </a:lnTo>
                  <a:lnTo>
                    <a:pt x="755" y="1075"/>
                  </a:lnTo>
                  <a:lnTo>
                    <a:pt x="729" y="1115"/>
                  </a:lnTo>
                  <a:lnTo>
                    <a:pt x="704" y="1157"/>
                  </a:lnTo>
                  <a:lnTo>
                    <a:pt x="680" y="1199"/>
                  </a:lnTo>
                  <a:lnTo>
                    <a:pt x="656" y="1242"/>
                  </a:lnTo>
                  <a:lnTo>
                    <a:pt x="634" y="1284"/>
                  </a:lnTo>
                  <a:lnTo>
                    <a:pt x="612" y="1329"/>
                  </a:lnTo>
                  <a:lnTo>
                    <a:pt x="592" y="1372"/>
                  </a:lnTo>
                  <a:lnTo>
                    <a:pt x="573" y="1417"/>
                  </a:lnTo>
                  <a:lnTo>
                    <a:pt x="613" y="1450"/>
                  </a:lnTo>
                  <a:lnTo>
                    <a:pt x="655" y="1482"/>
                  </a:lnTo>
                  <a:lnTo>
                    <a:pt x="697" y="1516"/>
                  </a:lnTo>
                  <a:lnTo>
                    <a:pt x="741" y="1551"/>
                  </a:lnTo>
                  <a:lnTo>
                    <a:pt x="787" y="1586"/>
                  </a:lnTo>
                  <a:lnTo>
                    <a:pt x="834" y="1621"/>
                  </a:lnTo>
                  <a:lnTo>
                    <a:pt x="883" y="1657"/>
                  </a:lnTo>
                  <a:lnTo>
                    <a:pt x="932" y="1694"/>
                  </a:lnTo>
                  <a:lnTo>
                    <a:pt x="983" y="1731"/>
                  </a:lnTo>
                  <a:lnTo>
                    <a:pt x="1034" y="1769"/>
                  </a:lnTo>
                  <a:lnTo>
                    <a:pt x="1088" y="1806"/>
                  </a:lnTo>
                  <a:lnTo>
                    <a:pt x="1142" y="1845"/>
                  </a:lnTo>
                  <a:lnTo>
                    <a:pt x="1198" y="1883"/>
                  </a:lnTo>
                  <a:lnTo>
                    <a:pt x="1255" y="1922"/>
                  </a:lnTo>
                  <a:lnTo>
                    <a:pt x="1313" y="1963"/>
                  </a:lnTo>
                  <a:lnTo>
                    <a:pt x="1371" y="2003"/>
                  </a:lnTo>
                  <a:lnTo>
                    <a:pt x="1427" y="2040"/>
                  </a:lnTo>
                  <a:lnTo>
                    <a:pt x="1485" y="2079"/>
                  </a:lnTo>
                  <a:lnTo>
                    <a:pt x="1544" y="2117"/>
                  </a:lnTo>
                  <a:lnTo>
                    <a:pt x="1603" y="2157"/>
                  </a:lnTo>
                  <a:lnTo>
                    <a:pt x="1663" y="2196"/>
                  </a:lnTo>
                  <a:lnTo>
                    <a:pt x="1724" y="2235"/>
                  </a:lnTo>
                  <a:lnTo>
                    <a:pt x="1786" y="2274"/>
                  </a:lnTo>
                  <a:lnTo>
                    <a:pt x="1849" y="2313"/>
                  </a:lnTo>
                  <a:lnTo>
                    <a:pt x="1913" y="2354"/>
                  </a:lnTo>
                  <a:lnTo>
                    <a:pt x="1977" y="2393"/>
                  </a:lnTo>
                  <a:lnTo>
                    <a:pt x="2041" y="2433"/>
                  </a:lnTo>
                  <a:lnTo>
                    <a:pt x="2107" y="2473"/>
                  </a:lnTo>
                  <a:lnTo>
                    <a:pt x="2172" y="2512"/>
                  </a:lnTo>
                  <a:lnTo>
                    <a:pt x="2239" y="2552"/>
                  </a:lnTo>
                  <a:lnTo>
                    <a:pt x="2305" y="2591"/>
                  </a:lnTo>
                  <a:lnTo>
                    <a:pt x="2373" y="2630"/>
                  </a:lnTo>
                  <a:lnTo>
                    <a:pt x="2376" y="2633"/>
                  </a:lnTo>
                  <a:lnTo>
                    <a:pt x="2432" y="2665"/>
                  </a:lnTo>
                  <a:lnTo>
                    <a:pt x="2487" y="2697"/>
                  </a:lnTo>
                  <a:lnTo>
                    <a:pt x="2541" y="2727"/>
                  </a:lnTo>
                  <a:lnTo>
                    <a:pt x="2595" y="2759"/>
                  </a:lnTo>
                  <a:lnTo>
                    <a:pt x="2649" y="2789"/>
                  </a:lnTo>
                  <a:lnTo>
                    <a:pt x="2703" y="2819"/>
                  </a:lnTo>
                  <a:lnTo>
                    <a:pt x="2756" y="2848"/>
                  </a:lnTo>
                  <a:lnTo>
                    <a:pt x="2808" y="2878"/>
                  </a:lnTo>
                  <a:lnTo>
                    <a:pt x="2797" y="2891"/>
                  </a:lnTo>
                  <a:lnTo>
                    <a:pt x="2788" y="2904"/>
                  </a:lnTo>
                  <a:lnTo>
                    <a:pt x="2778" y="2918"/>
                  </a:lnTo>
                  <a:lnTo>
                    <a:pt x="2769" y="2932"/>
                  </a:lnTo>
                  <a:lnTo>
                    <a:pt x="2761" y="2946"/>
                  </a:lnTo>
                  <a:lnTo>
                    <a:pt x="2755" y="2963"/>
                  </a:lnTo>
                  <a:lnTo>
                    <a:pt x="2749" y="2978"/>
                  </a:lnTo>
                  <a:lnTo>
                    <a:pt x="2745" y="2994"/>
                  </a:lnTo>
                  <a:lnTo>
                    <a:pt x="2692" y="2964"/>
                  </a:lnTo>
                  <a:lnTo>
                    <a:pt x="2638" y="2934"/>
                  </a:lnTo>
                  <a:lnTo>
                    <a:pt x="2584" y="2904"/>
                  </a:lnTo>
                  <a:lnTo>
                    <a:pt x="2529" y="2873"/>
                  </a:lnTo>
                  <a:lnTo>
                    <a:pt x="2475" y="2842"/>
                  </a:lnTo>
                  <a:lnTo>
                    <a:pt x="2420" y="2810"/>
                  </a:lnTo>
                  <a:lnTo>
                    <a:pt x="2364" y="2779"/>
                  </a:lnTo>
                  <a:lnTo>
                    <a:pt x="2309" y="2746"/>
                  </a:lnTo>
                  <a:lnTo>
                    <a:pt x="2304" y="2744"/>
                  </a:lnTo>
                  <a:lnTo>
                    <a:pt x="2237" y="2705"/>
                  </a:lnTo>
                  <a:lnTo>
                    <a:pt x="2169" y="2664"/>
                  </a:lnTo>
                  <a:lnTo>
                    <a:pt x="2101" y="2624"/>
                  </a:lnTo>
                  <a:lnTo>
                    <a:pt x="2036" y="2584"/>
                  </a:lnTo>
                  <a:lnTo>
                    <a:pt x="1970" y="2544"/>
                  </a:lnTo>
                  <a:lnTo>
                    <a:pt x="1905" y="2504"/>
                  </a:lnTo>
                  <a:lnTo>
                    <a:pt x="1841" y="2465"/>
                  </a:lnTo>
                  <a:lnTo>
                    <a:pt x="1777" y="2426"/>
                  </a:lnTo>
                  <a:lnTo>
                    <a:pt x="1715" y="2385"/>
                  </a:lnTo>
                  <a:lnTo>
                    <a:pt x="1653" y="2346"/>
                  </a:lnTo>
                  <a:lnTo>
                    <a:pt x="1592" y="2307"/>
                  </a:lnTo>
                  <a:lnTo>
                    <a:pt x="1532" y="2268"/>
                  </a:lnTo>
                  <a:lnTo>
                    <a:pt x="1472" y="2229"/>
                  </a:lnTo>
                  <a:lnTo>
                    <a:pt x="1412" y="2189"/>
                  </a:lnTo>
                  <a:lnTo>
                    <a:pt x="1354" y="2150"/>
                  </a:lnTo>
                  <a:lnTo>
                    <a:pt x="1296" y="2111"/>
                  </a:lnTo>
                  <a:lnTo>
                    <a:pt x="1241" y="2074"/>
                  </a:lnTo>
                  <a:lnTo>
                    <a:pt x="1186" y="2036"/>
                  </a:lnTo>
                  <a:lnTo>
                    <a:pt x="1131" y="1999"/>
                  </a:lnTo>
                  <a:lnTo>
                    <a:pt x="1079" y="1962"/>
                  </a:lnTo>
                  <a:lnTo>
                    <a:pt x="1027" y="1925"/>
                  </a:lnTo>
                  <a:lnTo>
                    <a:pt x="977" y="1888"/>
                  </a:lnTo>
                  <a:lnTo>
                    <a:pt x="926" y="1852"/>
                  </a:lnTo>
                  <a:lnTo>
                    <a:pt x="877" y="1816"/>
                  </a:lnTo>
                  <a:lnTo>
                    <a:pt x="829" y="1780"/>
                  </a:lnTo>
                  <a:lnTo>
                    <a:pt x="782" y="1744"/>
                  </a:lnTo>
                  <a:lnTo>
                    <a:pt x="738" y="1709"/>
                  </a:lnTo>
                  <a:lnTo>
                    <a:pt x="693" y="1674"/>
                  </a:lnTo>
                  <a:lnTo>
                    <a:pt x="649" y="1640"/>
                  </a:lnTo>
                  <a:lnTo>
                    <a:pt x="607" y="1607"/>
                  </a:lnTo>
                  <a:lnTo>
                    <a:pt x="566" y="1573"/>
                  </a:lnTo>
                  <a:lnTo>
                    <a:pt x="527" y="1540"/>
                  </a:lnTo>
                  <a:lnTo>
                    <a:pt x="514" y="1579"/>
                  </a:lnTo>
                  <a:lnTo>
                    <a:pt x="501" y="1620"/>
                  </a:lnTo>
                  <a:lnTo>
                    <a:pt x="490" y="1659"/>
                  </a:lnTo>
                  <a:lnTo>
                    <a:pt x="479" y="1699"/>
                  </a:lnTo>
                  <a:lnTo>
                    <a:pt x="469" y="1739"/>
                  </a:lnTo>
                  <a:lnTo>
                    <a:pt x="460" y="1781"/>
                  </a:lnTo>
                  <a:lnTo>
                    <a:pt x="452" y="1822"/>
                  </a:lnTo>
                  <a:lnTo>
                    <a:pt x="445" y="1864"/>
                  </a:lnTo>
                  <a:lnTo>
                    <a:pt x="439" y="1905"/>
                  </a:lnTo>
                  <a:lnTo>
                    <a:pt x="432" y="1948"/>
                  </a:lnTo>
                  <a:lnTo>
                    <a:pt x="428" y="1989"/>
                  </a:lnTo>
                  <a:lnTo>
                    <a:pt x="423" y="2031"/>
                  </a:lnTo>
                  <a:lnTo>
                    <a:pt x="420" y="2075"/>
                  </a:lnTo>
                  <a:lnTo>
                    <a:pt x="418" y="2117"/>
                  </a:lnTo>
                  <a:lnTo>
                    <a:pt x="417" y="2161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58"/>
                  </a:lnTo>
                  <a:lnTo>
                    <a:pt x="419" y="2311"/>
                  </a:lnTo>
                  <a:lnTo>
                    <a:pt x="422" y="2364"/>
                  </a:lnTo>
                  <a:lnTo>
                    <a:pt x="428" y="2416"/>
                  </a:lnTo>
                  <a:lnTo>
                    <a:pt x="433" y="2468"/>
                  </a:lnTo>
                  <a:lnTo>
                    <a:pt x="441" y="2520"/>
                  </a:lnTo>
                  <a:lnTo>
                    <a:pt x="450" y="2572"/>
                  </a:lnTo>
                  <a:lnTo>
                    <a:pt x="459" y="2622"/>
                  </a:lnTo>
                  <a:lnTo>
                    <a:pt x="470" y="2672"/>
                  </a:lnTo>
                  <a:lnTo>
                    <a:pt x="482" y="2722"/>
                  </a:lnTo>
                  <a:lnTo>
                    <a:pt x="496" y="2772"/>
                  </a:lnTo>
                  <a:lnTo>
                    <a:pt x="511" y="2821"/>
                  </a:lnTo>
                  <a:lnTo>
                    <a:pt x="527" y="2869"/>
                  </a:lnTo>
                  <a:lnTo>
                    <a:pt x="543" y="2917"/>
                  </a:lnTo>
                  <a:lnTo>
                    <a:pt x="562" y="2964"/>
                  </a:lnTo>
                  <a:lnTo>
                    <a:pt x="582" y="3011"/>
                  </a:lnTo>
                  <a:lnTo>
                    <a:pt x="601" y="3057"/>
                  </a:lnTo>
                  <a:lnTo>
                    <a:pt x="623" y="3103"/>
                  </a:lnTo>
                  <a:lnTo>
                    <a:pt x="646" y="3148"/>
                  </a:lnTo>
                  <a:lnTo>
                    <a:pt x="670" y="3192"/>
                  </a:lnTo>
                  <a:lnTo>
                    <a:pt x="694" y="3236"/>
                  </a:lnTo>
                  <a:lnTo>
                    <a:pt x="720" y="3279"/>
                  </a:lnTo>
                  <a:lnTo>
                    <a:pt x="746" y="3321"/>
                  </a:lnTo>
                  <a:lnTo>
                    <a:pt x="775" y="3362"/>
                  </a:lnTo>
                  <a:lnTo>
                    <a:pt x="803" y="3404"/>
                  </a:lnTo>
                  <a:lnTo>
                    <a:pt x="832" y="3444"/>
                  </a:lnTo>
                  <a:lnTo>
                    <a:pt x="864" y="3483"/>
                  </a:lnTo>
                  <a:lnTo>
                    <a:pt x="895" y="3523"/>
                  </a:lnTo>
                  <a:lnTo>
                    <a:pt x="927" y="3561"/>
                  </a:lnTo>
                  <a:lnTo>
                    <a:pt x="961" y="3598"/>
                  </a:lnTo>
                  <a:lnTo>
                    <a:pt x="995" y="3634"/>
                  </a:lnTo>
                  <a:lnTo>
                    <a:pt x="1030" y="3670"/>
                  </a:lnTo>
                  <a:lnTo>
                    <a:pt x="1066" y="3704"/>
                  </a:lnTo>
                  <a:lnTo>
                    <a:pt x="1103" y="3738"/>
                  </a:lnTo>
                  <a:lnTo>
                    <a:pt x="1141" y="3771"/>
                  </a:lnTo>
                  <a:lnTo>
                    <a:pt x="1179" y="3804"/>
                  </a:lnTo>
                  <a:lnTo>
                    <a:pt x="1219" y="3835"/>
                  </a:lnTo>
                  <a:lnTo>
                    <a:pt x="1258" y="3865"/>
                  </a:lnTo>
                  <a:lnTo>
                    <a:pt x="1299" y="3894"/>
                  </a:lnTo>
                  <a:lnTo>
                    <a:pt x="1341" y="3922"/>
                  </a:lnTo>
                  <a:lnTo>
                    <a:pt x="1382" y="3951"/>
                  </a:lnTo>
                  <a:lnTo>
                    <a:pt x="1426" y="3977"/>
                  </a:lnTo>
                  <a:lnTo>
                    <a:pt x="1470" y="4002"/>
                  </a:lnTo>
                  <a:lnTo>
                    <a:pt x="1513" y="4027"/>
                  </a:lnTo>
                  <a:lnTo>
                    <a:pt x="1558" y="4050"/>
                  </a:lnTo>
                  <a:lnTo>
                    <a:pt x="1604" y="4073"/>
                  </a:lnTo>
                  <a:lnTo>
                    <a:pt x="1650" y="4093"/>
                  </a:lnTo>
                  <a:lnTo>
                    <a:pt x="1697" y="4114"/>
                  </a:lnTo>
                  <a:lnTo>
                    <a:pt x="1744" y="4132"/>
                  </a:lnTo>
                  <a:lnTo>
                    <a:pt x="1792" y="4151"/>
                  </a:lnTo>
                  <a:lnTo>
                    <a:pt x="1841" y="4168"/>
                  </a:lnTo>
                  <a:lnTo>
                    <a:pt x="1889" y="4184"/>
                  </a:lnTo>
                  <a:lnTo>
                    <a:pt x="1939" y="4198"/>
                  </a:lnTo>
                  <a:lnTo>
                    <a:pt x="1989" y="4212"/>
                  </a:lnTo>
                  <a:lnTo>
                    <a:pt x="2039" y="4224"/>
                  </a:lnTo>
                  <a:lnTo>
                    <a:pt x="2089" y="4235"/>
                  </a:lnTo>
                  <a:lnTo>
                    <a:pt x="2142" y="4245"/>
                  </a:lnTo>
                  <a:lnTo>
                    <a:pt x="2193" y="4253"/>
                  </a:lnTo>
                  <a:lnTo>
                    <a:pt x="2245" y="4260"/>
                  </a:lnTo>
                  <a:lnTo>
                    <a:pt x="2298" y="4266"/>
                  </a:lnTo>
                  <a:lnTo>
                    <a:pt x="2351" y="4271"/>
                  </a:lnTo>
                  <a:lnTo>
                    <a:pt x="2405" y="4274"/>
                  </a:lnTo>
                  <a:lnTo>
                    <a:pt x="2458" y="4276"/>
                  </a:lnTo>
                  <a:lnTo>
                    <a:pt x="2512" y="4277"/>
                  </a:lnTo>
                  <a:lnTo>
                    <a:pt x="2512" y="4276"/>
                  </a:lnTo>
                  <a:lnTo>
                    <a:pt x="2512" y="4276"/>
                  </a:lnTo>
                  <a:lnTo>
                    <a:pt x="2513" y="4276"/>
                  </a:lnTo>
                  <a:lnTo>
                    <a:pt x="2513" y="4277"/>
                  </a:lnTo>
                  <a:lnTo>
                    <a:pt x="2566" y="4276"/>
                  </a:lnTo>
                  <a:lnTo>
                    <a:pt x="2621" y="4274"/>
                  </a:lnTo>
                  <a:lnTo>
                    <a:pt x="2673" y="4271"/>
                  </a:lnTo>
                  <a:lnTo>
                    <a:pt x="2727" y="4266"/>
                  </a:lnTo>
                  <a:lnTo>
                    <a:pt x="2779" y="4260"/>
                  </a:lnTo>
                  <a:lnTo>
                    <a:pt x="2831" y="4253"/>
                  </a:lnTo>
                  <a:lnTo>
                    <a:pt x="2883" y="4245"/>
                  </a:lnTo>
                  <a:lnTo>
                    <a:pt x="2935" y="4235"/>
                  </a:lnTo>
                  <a:lnTo>
                    <a:pt x="2985" y="4224"/>
                  </a:lnTo>
                  <a:lnTo>
                    <a:pt x="3035" y="4212"/>
                  </a:lnTo>
                  <a:lnTo>
                    <a:pt x="3086" y="4198"/>
                  </a:lnTo>
                  <a:lnTo>
                    <a:pt x="3136" y="4184"/>
                  </a:lnTo>
                  <a:lnTo>
                    <a:pt x="3184" y="4168"/>
                  </a:lnTo>
                  <a:lnTo>
                    <a:pt x="3233" y="4151"/>
                  </a:lnTo>
                  <a:lnTo>
                    <a:pt x="3281" y="4132"/>
                  </a:lnTo>
                  <a:lnTo>
                    <a:pt x="3328" y="4114"/>
                  </a:lnTo>
                  <a:lnTo>
                    <a:pt x="3375" y="4093"/>
                  </a:lnTo>
                  <a:lnTo>
                    <a:pt x="3420" y="4073"/>
                  </a:lnTo>
                  <a:lnTo>
                    <a:pt x="3466" y="4050"/>
                  </a:lnTo>
                  <a:lnTo>
                    <a:pt x="3511" y="4027"/>
                  </a:lnTo>
                  <a:lnTo>
                    <a:pt x="3555" y="4002"/>
                  </a:lnTo>
                  <a:lnTo>
                    <a:pt x="3598" y="3977"/>
                  </a:lnTo>
                  <a:lnTo>
                    <a:pt x="3642" y="3951"/>
                  </a:lnTo>
                  <a:lnTo>
                    <a:pt x="3683" y="3922"/>
                  </a:lnTo>
                  <a:lnTo>
                    <a:pt x="3725" y="3894"/>
                  </a:lnTo>
                  <a:lnTo>
                    <a:pt x="3765" y="3865"/>
                  </a:lnTo>
                  <a:lnTo>
                    <a:pt x="3806" y="3835"/>
                  </a:lnTo>
                  <a:lnTo>
                    <a:pt x="3845" y="3804"/>
                  </a:lnTo>
                  <a:lnTo>
                    <a:pt x="3883" y="3771"/>
                  </a:lnTo>
                  <a:lnTo>
                    <a:pt x="3921" y="3738"/>
                  </a:lnTo>
                  <a:lnTo>
                    <a:pt x="3957" y="3704"/>
                  </a:lnTo>
                  <a:lnTo>
                    <a:pt x="3993" y="3670"/>
                  </a:lnTo>
                  <a:lnTo>
                    <a:pt x="4005" y="3658"/>
                  </a:lnTo>
                  <a:lnTo>
                    <a:pt x="4016" y="3647"/>
                  </a:lnTo>
                  <a:lnTo>
                    <a:pt x="4028" y="3635"/>
                  </a:lnTo>
                  <a:lnTo>
                    <a:pt x="4039" y="3623"/>
                  </a:lnTo>
                  <a:lnTo>
                    <a:pt x="3993" y="3605"/>
                  </a:lnTo>
                  <a:lnTo>
                    <a:pt x="3947" y="3586"/>
                  </a:lnTo>
                  <a:lnTo>
                    <a:pt x="3899" y="3566"/>
                  </a:lnTo>
                  <a:lnTo>
                    <a:pt x="3850" y="3544"/>
                  </a:lnTo>
                  <a:lnTo>
                    <a:pt x="3800" y="3523"/>
                  </a:lnTo>
                  <a:lnTo>
                    <a:pt x="3749" y="3501"/>
                  </a:lnTo>
                  <a:lnTo>
                    <a:pt x="3698" y="3477"/>
                  </a:lnTo>
                  <a:lnTo>
                    <a:pt x="3644" y="3453"/>
                  </a:lnTo>
                  <a:lnTo>
                    <a:pt x="3591" y="3428"/>
                  </a:lnTo>
                  <a:lnTo>
                    <a:pt x="3536" y="3402"/>
                  </a:lnTo>
                  <a:lnTo>
                    <a:pt x="3480" y="3374"/>
                  </a:lnTo>
                  <a:lnTo>
                    <a:pt x="3424" y="3347"/>
                  </a:lnTo>
                  <a:lnTo>
                    <a:pt x="3366" y="3319"/>
                  </a:lnTo>
                  <a:lnTo>
                    <a:pt x="3308" y="3291"/>
                  </a:lnTo>
                  <a:lnTo>
                    <a:pt x="3249" y="3260"/>
                  </a:lnTo>
                  <a:lnTo>
                    <a:pt x="3189" y="3230"/>
                  </a:lnTo>
                  <a:lnTo>
                    <a:pt x="3200" y="3218"/>
                  </a:lnTo>
                  <a:lnTo>
                    <a:pt x="3211" y="3204"/>
                  </a:lnTo>
                  <a:lnTo>
                    <a:pt x="3220" y="3190"/>
                  </a:lnTo>
                  <a:lnTo>
                    <a:pt x="3228" y="3176"/>
                  </a:lnTo>
                  <a:lnTo>
                    <a:pt x="3236" y="3161"/>
                  </a:lnTo>
                  <a:lnTo>
                    <a:pt x="3243" y="3146"/>
                  </a:lnTo>
                  <a:lnTo>
                    <a:pt x="3248" y="3130"/>
                  </a:lnTo>
                  <a:lnTo>
                    <a:pt x="3252" y="3114"/>
                  </a:lnTo>
                  <a:lnTo>
                    <a:pt x="3315" y="3146"/>
                  </a:lnTo>
                  <a:lnTo>
                    <a:pt x="3377" y="3177"/>
                  </a:lnTo>
                  <a:lnTo>
                    <a:pt x="3437" y="3207"/>
                  </a:lnTo>
                  <a:lnTo>
                    <a:pt x="3497" y="3236"/>
                  </a:lnTo>
                  <a:lnTo>
                    <a:pt x="3556" y="3265"/>
                  </a:lnTo>
                  <a:lnTo>
                    <a:pt x="3614" y="3293"/>
                  </a:lnTo>
                  <a:lnTo>
                    <a:pt x="3671" y="3320"/>
                  </a:lnTo>
                  <a:lnTo>
                    <a:pt x="3727" y="3345"/>
                  </a:lnTo>
                  <a:lnTo>
                    <a:pt x="3782" y="3370"/>
                  </a:lnTo>
                  <a:lnTo>
                    <a:pt x="3835" y="3394"/>
                  </a:lnTo>
                  <a:lnTo>
                    <a:pt x="3889" y="3418"/>
                  </a:lnTo>
                  <a:lnTo>
                    <a:pt x="3940" y="3440"/>
                  </a:lnTo>
                  <a:lnTo>
                    <a:pt x="3990" y="3460"/>
                  </a:lnTo>
                  <a:lnTo>
                    <a:pt x="4039" y="3481"/>
                  </a:lnTo>
                  <a:lnTo>
                    <a:pt x="4086" y="3500"/>
                  </a:lnTo>
                  <a:lnTo>
                    <a:pt x="4133" y="3518"/>
                  </a:lnTo>
                  <a:lnTo>
                    <a:pt x="4161" y="3482"/>
                  </a:lnTo>
                  <a:lnTo>
                    <a:pt x="4190" y="3446"/>
                  </a:lnTo>
                  <a:lnTo>
                    <a:pt x="4217" y="3409"/>
                  </a:lnTo>
                  <a:lnTo>
                    <a:pt x="4243" y="3372"/>
                  </a:lnTo>
                  <a:lnTo>
                    <a:pt x="4269" y="3334"/>
                  </a:lnTo>
                  <a:lnTo>
                    <a:pt x="4293" y="3296"/>
                  </a:lnTo>
                  <a:lnTo>
                    <a:pt x="4317" y="3257"/>
                  </a:lnTo>
                  <a:lnTo>
                    <a:pt x="4340" y="3216"/>
                  </a:lnTo>
                  <a:lnTo>
                    <a:pt x="4327" y="3204"/>
                  </a:lnTo>
                  <a:lnTo>
                    <a:pt x="4313" y="3192"/>
                  </a:lnTo>
                  <a:lnTo>
                    <a:pt x="4299" y="3181"/>
                  </a:lnTo>
                  <a:lnTo>
                    <a:pt x="4285" y="3167"/>
                  </a:lnTo>
                  <a:lnTo>
                    <a:pt x="4258" y="3146"/>
                  </a:lnTo>
                  <a:lnTo>
                    <a:pt x="4232" y="3124"/>
                  </a:lnTo>
                  <a:lnTo>
                    <a:pt x="4206" y="3101"/>
                  </a:lnTo>
                  <a:lnTo>
                    <a:pt x="4178" y="3078"/>
                  </a:lnTo>
                  <a:lnTo>
                    <a:pt x="4192" y="3049"/>
                  </a:lnTo>
                  <a:lnTo>
                    <a:pt x="4348" y="3049"/>
                  </a:lnTo>
                  <a:lnTo>
                    <a:pt x="4371" y="3068"/>
                  </a:lnTo>
                  <a:lnTo>
                    <a:pt x="4404" y="3097"/>
                  </a:lnTo>
                  <a:lnTo>
                    <a:pt x="4410" y="3085"/>
                  </a:lnTo>
                  <a:lnTo>
                    <a:pt x="4416" y="3073"/>
                  </a:lnTo>
                  <a:lnTo>
                    <a:pt x="4421" y="3061"/>
                  </a:lnTo>
                  <a:lnTo>
                    <a:pt x="4426" y="3049"/>
                  </a:lnTo>
                  <a:lnTo>
                    <a:pt x="4572" y="3049"/>
                  </a:lnTo>
                  <a:lnTo>
                    <a:pt x="4556" y="3084"/>
                  </a:lnTo>
                  <a:lnTo>
                    <a:pt x="4540" y="3120"/>
                  </a:lnTo>
                  <a:lnTo>
                    <a:pt x="4524" y="3154"/>
                  </a:lnTo>
                  <a:lnTo>
                    <a:pt x="4506" y="3189"/>
                  </a:lnTo>
                  <a:lnTo>
                    <a:pt x="4544" y="3225"/>
                  </a:lnTo>
                  <a:lnTo>
                    <a:pt x="4580" y="3260"/>
                  </a:lnTo>
                  <a:lnTo>
                    <a:pt x="4613" y="3295"/>
                  </a:lnTo>
                  <a:lnTo>
                    <a:pt x="4645" y="3329"/>
                  </a:lnTo>
                  <a:lnTo>
                    <a:pt x="4673" y="3361"/>
                  </a:lnTo>
                  <a:lnTo>
                    <a:pt x="4700" y="3393"/>
                  </a:lnTo>
                  <a:lnTo>
                    <a:pt x="4723" y="3423"/>
                  </a:lnTo>
                  <a:lnTo>
                    <a:pt x="4745" y="3453"/>
                  </a:lnTo>
                  <a:lnTo>
                    <a:pt x="4765" y="3482"/>
                  </a:lnTo>
                  <a:lnTo>
                    <a:pt x="4781" y="3509"/>
                  </a:lnTo>
                  <a:lnTo>
                    <a:pt x="4794" y="3537"/>
                  </a:lnTo>
                  <a:lnTo>
                    <a:pt x="4805" y="3562"/>
                  </a:lnTo>
                  <a:lnTo>
                    <a:pt x="4810" y="3574"/>
                  </a:lnTo>
                  <a:lnTo>
                    <a:pt x="4814" y="3586"/>
                  </a:lnTo>
                  <a:lnTo>
                    <a:pt x="4817" y="3598"/>
                  </a:lnTo>
                  <a:lnTo>
                    <a:pt x="4819" y="3609"/>
                  </a:lnTo>
                  <a:lnTo>
                    <a:pt x="4821" y="3619"/>
                  </a:lnTo>
                  <a:lnTo>
                    <a:pt x="4822" y="3630"/>
                  </a:lnTo>
                  <a:lnTo>
                    <a:pt x="4822" y="3641"/>
                  </a:lnTo>
                  <a:lnTo>
                    <a:pt x="4822" y="3651"/>
                  </a:lnTo>
                  <a:lnTo>
                    <a:pt x="4822" y="3651"/>
                  </a:lnTo>
                  <a:lnTo>
                    <a:pt x="4821" y="3663"/>
                  </a:lnTo>
                  <a:lnTo>
                    <a:pt x="4819" y="3674"/>
                  </a:lnTo>
                  <a:lnTo>
                    <a:pt x="4816" y="3685"/>
                  </a:lnTo>
                  <a:lnTo>
                    <a:pt x="4813" y="3695"/>
                  </a:lnTo>
                  <a:lnTo>
                    <a:pt x="4806" y="3708"/>
                  </a:lnTo>
                  <a:lnTo>
                    <a:pt x="4798" y="3721"/>
                  </a:lnTo>
                  <a:lnTo>
                    <a:pt x="4790" y="3732"/>
                  </a:lnTo>
                  <a:lnTo>
                    <a:pt x="4780" y="3741"/>
                  </a:lnTo>
                  <a:lnTo>
                    <a:pt x="4768" y="3750"/>
                  </a:lnTo>
                  <a:lnTo>
                    <a:pt x="4756" y="3758"/>
                  </a:lnTo>
                  <a:lnTo>
                    <a:pt x="4743" y="3765"/>
                  </a:lnTo>
                  <a:lnTo>
                    <a:pt x="4728" y="3771"/>
                  </a:lnTo>
                  <a:lnTo>
                    <a:pt x="4712" y="3775"/>
                  </a:lnTo>
                  <a:lnTo>
                    <a:pt x="4695" y="3780"/>
                  </a:lnTo>
                  <a:lnTo>
                    <a:pt x="4677" y="3782"/>
                  </a:lnTo>
                  <a:lnTo>
                    <a:pt x="4658" y="3784"/>
                  </a:lnTo>
                  <a:lnTo>
                    <a:pt x="4638" y="3784"/>
                  </a:lnTo>
                  <a:lnTo>
                    <a:pt x="4616" y="3784"/>
                  </a:lnTo>
                  <a:lnTo>
                    <a:pt x="4594" y="3783"/>
                  </a:lnTo>
                  <a:lnTo>
                    <a:pt x="4570" y="3781"/>
                  </a:lnTo>
                  <a:lnTo>
                    <a:pt x="4532" y="3775"/>
                  </a:lnTo>
                  <a:lnTo>
                    <a:pt x="4490" y="3768"/>
                  </a:lnTo>
                  <a:lnTo>
                    <a:pt x="4444" y="3758"/>
                  </a:lnTo>
                  <a:lnTo>
                    <a:pt x="4396" y="3745"/>
                  </a:lnTo>
                  <a:lnTo>
                    <a:pt x="4345" y="3731"/>
                  </a:lnTo>
                  <a:lnTo>
                    <a:pt x="4290" y="3713"/>
                  </a:lnTo>
                  <a:lnTo>
                    <a:pt x="4233" y="3695"/>
                  </a:lnTo>
                  <a:lnTo>
                    <a:pt x="4173" y="3674"/>
                  </a:lnTo>
                  <a:lnTo>
                    <a:pt x="4153" y="3697"/>
                  </a:lnTo>
                  <a:lnTo>
                    <a:pt x="4132" y="3719"/>
                  </a:lnTo>
                  <a:lnTo>
                    <a:pt x="4110" y="3741"/>
                  </a:lnTo>
                  <a:lnTo>
                    <a:pt x="4088" y="3763"/>
                  </a:lnTo>
                  <a:lnTo>
                    <a:pt x="4050" y="3800"/>
                  </a:lnTo>
                  <a:lnTo>
                    <a:pt x="4011" y="3836"/>
                  </a:lnTo>
                  <a:lnTo>
                    <a:pt x="3970" y="3871"/>
                  </a:lnTo>
                  <a:lnTo>
                    <a:pt x="3930" y="3905"/>
                  </a:lnTo>
                  <a:lnTo>
                    <a:pt x="3889" y="3939"/>
                  </a:lnTo>
                  <a:lnTo>
                    <a:pt x="3846" y="3970"/>
                  </a:lnTo>
                  <a:lnTo>
                    <a:pt x="3802" y="4002"/>
                  </a:lnTo>
                  <a:lnTo>
                    <a:pt x="3759" y="4032"/>
                  </a:lnTo>
                  <a:lnTo>
                    <a:pt x="3714" y="4062"/>
                  </a:lnTo>
                  <a:lnTo>
                    <a:pt x="3668" y="4089"/>
                  </a:lnTo>
                  <a:lnTo>
                    <a:pt x="3621" y="4116"/>
                  </a:lnTo>
                  <a:lnTo>
                    <a:pt x="3574" y="4142"/>
                  </a:lnTo>
                  <a:lnTo>
                    <a:pt x="3527" y="4167"/>
                  </a:lnTo>
                  <a:lnTo>
                    <a:pt x="3478" y="4191"/>
                  </a:lnTo>
                  <a:lnTo>
                    <a:pt x="3429" y="4214"/>
                  </a:lnTo>
                  <a:lnTo>
                    <a:pt x="3380" y="4235"/>
                  </a:lnTo>
                  <a:lnTo>
                    <a:pt x="3330" y="4256"/>
                  </a:lnTo>
                  <a:lnTo>
                    <a:pt x="3279" y="4274"/>
                  </a:lnTo>
                  <a:lnTo>
                    <a:pt x="3227" y="4293"/>
                  </a:lnTo>
                  <a:lnTo>
                    <a:pt x="3175" y="4309"/>
                  </a:lnTo>
                  <a:lnTo>
                    <a:pt x="3123" y="4325"/>
                  </a:lnTo>
                  <a:lnTo>
                    <a:pt x="3069" y="4339"/>
                  </a:lnTo>
                  <a:lnTo>
                    <a:pt x="3016" y="4351"/>
                  </a:lnTo>
                  <a:lnTo>
                    <a:pt x="2961" y="4363"/>
                  </a:lnTo>
                  <a:lnTo>
                    <a:pt x="2907" y="4374"/>
                  </a:lnTo>
                  <a:lnTo>
                    <a:pt x="2852" y="4383"/>
                  </a:lnTo>
                  <a:lnTo>
                    <a:pt x="2796" y="4391"/>
                  </a:lnTo>
                  <a:lnTo>
                    <a:pt x="2741" y="4397"/>
                  </a:lnTo>
                  <a:lnTo>
                    <a:pt x="2684" y="4402"/>
                  </a:lnTo>
                  <a:lnTo>
                    <a:pt x="2627" y="4406"/>
                  </a:lnTo>
                  <a:lnTo>
                    <a:pt x="2569" y="4408"/>
                  </a:lnTo>
                  <a:lnTo>
                    <a:pt x="2513" y="4408"/>
                  </a:lnTo>
                  <a:lnTo>
                    <a:pt x="2513" y="4409"/>
                  </a:lnTo>
                  <a:lnTo>
                    <a:pt x="2512" y="4409"/>
                  </a:lnTo>
                  <a:lnTo>
                    <a:pt x="2512" y="4409"/>
                  </a:lnTo>
                  <a:lnTo>
                    <a:pt x="2512" y="4408"/>
                  </a:lnTo>
                  <a:lnTo>
                    <a:pt x="2455" y="4408"/>
                  </a:lnTo>
                  <a:lnTo>
                    <a:pt x="2397" y="4406"/>
                  </a:lnTo>
                  <a:lnTo>
                    <a:pt x="2340" y="4402"/>
                  </a:lnTo>
                  <a:lnTo>
                    <a:pt x="2285" y="4397"/>
                  </a:lnTo>
                  <a:lnTo>
                    <a:pt x="2228" y="4391"/>
                  </a:lnTo>
                  <a:lnTo>
                    <a:pt x="2172" y="4383"/>
                  </a:lnTo>
                  <a:lnTo>
                    <a:pt x="2118" y="4374"/>
                  </a:lnTo>
                  <a:lnTo>
                    <a:pt x="2063" y="4363"/>
                  </a:lnTo>
                  <a:lnTo>
                    <a:pt x="2009" y="4351"/>
                  </a:lnTo>
                  <a:lnTo>
                    <a:pt x="1955" y="4339"/>
                  </a:lnTo>
                  <a:lnTo>
                    <a:pt x="1902" y="4325"/>
                  </a:lnTo>
                  <a:lnTo>
                    <a:pt x="1849" y="4309"/>
                  </a:lnTo>
                  <a:lnTo>
                    <a:pt x="1797" y="4293"/>
                  </a:lnTo>
                  <a:lnTo>
                    <a:pt x="1746" y="4275"/>
                  </a:lnTo>
                  <a:lnTo>
                    <a:pt x="1694" y="4256"/>
                  </a:lnTo>
                  <a:lnTo>
                    <a:pt x="1644" y="4235"/>
                  </a:lnTo>
                  <a:lnTo>
                    <a:pt x="1595" y="4214"/>
                  </a:lnTo>
                  <a:lnTo>
                    <a:pt x="1546" y="4191"/>
                  </a:lnTo>
                  <a:lnTo>
                    <a:pt x="1497" y="4167"/>
                  </a:lnTo>
                  <a:lnTo>
                    <a:pt x="1450" y="4142"/>
                  </a:lnTo>
                  <a:lnTo>
                    <a:pt x="1403" y="4116"/>
                  </a:lnTo>
                  <a:lnTo>
                    <a:pt x="1356" y="4089"/>
                  </a:lnTo>
                  <a:lnTo>
                    <a:pt x="1310" y="4062"/>
                  </a:lnTo>
                  <a:lnTo>
                    <a:pt x="1266" y="4032"/>
                  </a:lnTo>
                  <a:lnTo>
                    <a:pt x="1222" y="4002"/>
                  </a:lnTo>
                  <a:lnTo>
                    <a:pt x="1178" y="3970"/>
                  </a:lnTo>
                  <a:lnTo>
                    <a:pt x="1136" y="3939"/>
                  </a:lnTo>
                  <a:lnTo>
                    <a:pt x="1094" y="3905"/>
                  </a:lnTo>
                  <a:lnTo>
                    <a:pt x="1054" y="3871"/>
                  </a:lnTo>
                  <a:lnTo>
                    <a:pt x="1014" y="3836"/>
                  </a:lnTo>
                  <a:lnTo>
                    <a:pt x="974" y="3800"/>
                  </a:lnTo>
                  <a:lnTo>
                    <a:pt x="936" y="3763"/>
                  </a:lnTo>
                  <a:lnTo>
                    <a:pt x="899" y="3725"/>
                  </a:lnTo>
                  <a:lnTo>
                    <a:pt x="862" y="3686"/>
                  </a:lnTo>
                  <a:lnTo>
                    <a:pt x="827" y="3647"/>
                  </a:lnTo>
                  <a:lnTo>
                    <a:pt x="792" y="3606"/>
                  </a:lnTo>
                  <a:lnTo>
                    <a:pt x="758" y="3565"/>
                  </a:lnTo>
                  <a:lnTo>
                    <a:pt x="727" y="3524"/>
                  </a:lnTo>
                  <a:lnTo>
                    <a:pt x="695" y="3480"/>
                  </a:lnTo>
                  <a:lnTo>
                    <a:pt x="664" y="3436"/>
                  </a:lnTo>
                  <a:lnTo>
                    <a:pt x="635" y="3393"/>
                  </a:lnTo>
                  <a:lnTo>
                    <a:pt x="607" y="3347"/>
                  </a:lnTo>
                  <a:lnTo>
                    <a:pt x="578" y="3301"/>
                  </a:lnTo>
                  <a:lnTo>
                    <a:pt x="552" y="3255"/>
                  </a:lnTo>
                  <a:lnTo>
                    <a:pt x="527" y="3208"/>
                  </a:lnTo>
                  <a:lnTo>
                    <a:pt x="503" y="3160"/>
                  </a:lnTo>
                  <a:lnTo>
                    <a:pt x="480" y="3112"/>
                  </a:lnTo>
                  <a:lnTo>
                    <a:pt x="458" y="3063"/>
                  </a:lnTo>
                  <a:lnTo>
                    <a:pt x="439" y="3013"/>
                  </a:lnTo>
                  <a:lnTo>
                    <a:pt x="419" y="2963"/>
                  </a:lnTo>
                  <a:lnTo>
                    <a:pt x="400" y="2911"/>
                  </a:lnTo>
                  <a:lnTo>
                    <a:pt x="384" y="2860"/>
                  </a:lnTo>
                  <a:lnTo>
                    <a:pt x="368" y="2808"/>
                  </a:lnTo>
                  <a:lnTo>
                    <a:pt x="354" y="2756"/>
                  </a:lnTo>
                  <a:lnTo>
                    <a:pt x="340" y="2702"/>
                  </a:lnTo>
                  <a:lnTo>
                    <a:pt x="328" y="2649"/>
                  </a:lnTo>
                  <a:lnTo>
                    <a:pt x="319" y="2595"/>
                  </a:lnTo>
                  <a:lnTo>
                    <a:pt x="309" y="2540"/>
                  </a:lnTo>
                  <a:lnTo>
                    <a:pt x="301" y="2486"/>
                  </a:lnTo>
                  <a:lnTo>
                    <a:pt x="295" y="2430"/>
                  </a:lnTo>
                  <a:lnTo>
                    <a:pt x="290" y="2374"/>
                  </a:lnTo>
                  <a:lnTo>
                    <a:pt x="287" y="2318"/>
                  </a:lnTo>
                  <a:lnTo>
                    <a:pt x="285" y="2261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154"/>
                  </a:lnTo>
                  <a:lnTo>
                    <a:pt x="286" y="2105"/>
                  </a:lnTo>
                  <a:lnTo>
                    <a:pt x="288" y="2056"/>
                  </a:lnTo>
                  <a:lnTo>
                    <a:pt x="292" y="2007"/>
                  </a:lnTo>
                  <a:lnTo>
                    <a:pt x="297" y="1958"/>
                  </a:lnTo>
                  <a:lnTo>
                    <a:pt x="303" y="1910"/>
                  </a:lnTo>
                  <a:lnTo>
                    <a:pt x="310" y="1863"/>
                  </a:lnTo>
                  <a:lnTo>
                    <a:pt x="319" y="1815"/>
                  </a:lnTo>
                  <a:lnTo>
                    <a:pt x="327" y="1768"/>
                  </a:lnTo>
                  <a:lnTo>
                    <a:pt x="337" y="1721"/>
                  </a:lnTo>
                  <a:lnTo>
                    <a:pt x="348" y="1674"/>
                  </a:lnTo>
                  <a:lnTo>
                    <a:pt x="360" y="1628"/>
                  </a:lnTo>
                  <a:lnTo>
                    <a:pt x="373" y="1583"/>
                  </a:lnTo>
                  <a:lnTo>
                    <a:pt x="387" y="1537"/>
                  </a:lnTo>
                  <a:lnTo>
                    <a:pt x="403" y="1492"/>
                  </a:lnTo>
                  <a:lnTo>
                    <a:pt x="418" y="1448"/>
                  </a:lnTo>
                  <a:lnTo>
                    <a:pt x="379" y="1413"/>
                  </a:lnTo>
                  <a:lnTo>
                    <a:pt x="340" y="1378"/>
                  </a:lnTo>
                  <a:lnTo>
                    <a:pt x="304" y="1344"/>
                  </a:lnTo>
                  <a:lnTo>
                    <a:pt x="271" y="1311"/>
                  </a:lnTo>
                  <a:lnTo>
                    <a:pt x="238" y="1279"/>
                  </a:lnTo>
                  <a:lnTo>
                    <a:pt x="207" y="1247"/>
                  </a:lnTo>
                  <a:lnTo>
                    <a:pt x="178" y="1217"/>
                  </a:lnTo>
                  <a:lnTo>
                    <a:pt x="152" y="1187"/>
                  </a:lnTo>
                  <a:lnTo>
                    <a:pt x="127" y="1158"/>
                  </a:lnTo>
                  <a:lnTo>
                    <a:pt x="105" y="1131"/>
                  </a:lnTo>
                  <a:lnTo>
                    <a:pt x="84" y="1103"/>
                  </a:lnTo>
                  <a:lnTo>
                    <a:pt x="65" y="1078"/>
                  </a:lnTo>
                  <a:lnTo>
                    <a:pt x="49" y="1053"/>
                  </a:lnTo>
                  <a:lnTo>
                    <a:pt x="35" y="1029"/>
                  </a:lnTo>
                  <a:lnTo>
                    <a:pt x="23" y="1006"/>
                  </a:lnTo>
                  <a:lnTo>
                    <a:pt x="14" y="986"/>
                  </a:lnTo>
                  <a:lnTo>
                    <a:pt x="8" y="967"/>
                  </a:lnTo>
                  <a:lnTo>
                    <a:pt x="3" y="951"/>
                  </a:lnTo>
                  <a:lnTo>
                    <a:pt x="1" y="933"/>
                  </a:lnTo>
                  <a:lnTo>
                    <a:pt x="0" y="917"/>
                  </a:lnTo>
                  <a:lnTo>
                    <a:pt x="1" y="902"/>
                  </a:lnTo>
                  <a:lnTo>
                    <a:pt x="4" y="887"/>
                  </a:lnTo>
                  <a:lnTo>
                    <a:pt x="9" y="872"/>
                  </a:lnTo>
                  <a:lnTo>
                    <a:pt x="15" y="858"/>
                  </a:lnTo>
                  <a:lnTo>
                    <a:pt x="24" y="846"/>
                  </a:lnTo>
                  <a:lnTo>
                    <a:pt x="34" y="834"/>
                  </a:lnTo>
                  <a:lnTo>
                    <a:pt x="46" y="823"/>
                  </a:lnTo>
                  <a:lnTo>
                    <a:pt x="59" y="815"/>
                  </a:lnTo>
                  <a:lnTo>
                    <a:pt x="73" y="806"/>
                  </a:lnTo>
                  <a:lnTo>
                    <a:pt x="91" y="799"/>
                  </a:lnTo>
                  <a:lnTo>
                    <a:pt x="108" y="794"/>
                  </a:lnTo>
                  <a:lnTo>
                    <a:pt x="128" y="790"/>
                  </a:lnTo>
                  <a:lnTo>
                    <a:pt x="144" y="788"/>
                  </a:lnTo>
                  <a:lnTo>
                    <a:pt x="161" y="786"/>
                  </a:lnTo>
                  <a:lnTo>
                    <a:pt x="181" y="785"/>
                  </a:lnTo>
                  <a:lnTo>
                    <a:pt x="201" y="785"/>
                  </a:lnTo>
                  <a:lnTo>
                    <a:pt x="221" y="786"/>
                  </a:lnTo>
                  <a:lnTo>
                    <a:pt x="243" y="789"/>
                  </a:lnTo>
                  <a:lnTo>
                    <a:pt x="266" y="792"/>
                  </a:lnTo>
                  <a:lnTo>
                    <a:pt x="290" y="795"/>
                  </a:lnTo>
                  <a:lnTo>
                    <a:pt x="332" y="803"/>
                  </a:lnTo>
                  <a:lnTo>
                    <a:pt x="376" y="813"/>
                  </a:lnTo>
                  <a:lnTo>
                    <a:pt x="424" y="825"/>
                  </a:lnTo>
                  <a:lnTo>
                    <a:pt x="475" y="839"/>
                  </a:lnTo>
                  <a:lnTo>
                    <a:pt x="528" y="854"/>
                  </a:lnTo>
                  <a:lnTo>
                    <a:pt x="584" y="872"/>
                  </a:lnTo>
                  <a:lnTo>
                    <a:pt x="643" y="893"/>
                  </a:lnTo>
                  <a:lnTo>
                    <a:pt x="705" y="915"/>
                  </a:lnTo>
                  <a:lnTo>
                    <a:pt x="731" y="879"/>
                  </a:lnTo>
                  <a:lnTo>
                    <a:pt x="758" y="844"/>
                  </a:lnTo>
                  <a:lnTo>
                    <a:pt x="787" y="809"/>
                  </a:lnTo>
                  <a:lnTo>
                    <a:pt x="815" y="776"/>
                  </a:lnTo>
                  <a:lnTo>
                    <a:pt x="844" y="742"/>
                  </a:lnTo>
                  <a:lnTo>
                    <a:pt x="874" y="709"/>
                  </a:lnTo>
                  <a:lnTo>
                    <a:pt x="904" y="677"/>
                  </a:lnTo>
                  <a:lnTo>
                    <a:pt x="936" y="646"/>
                  </a:lnTo>
                  <a:lnTo>
                    <a:pt x="974" y="609"/>
                  </a:lnTo>
                  <a:lnTo>
                    <a:pt x="1014" y="573"/>
                  </a:lnTo>
                  <a:lnTo>
                    <a:pt x="1054" y="538"/>
                  </a:lnTo>
                  <a:lnTo>
                    <a:pt x="1094" y="503"/>
                  </a:lnTo>
                  <a:lnTo>
                    <a:pt x="1136" y="471"/>
                  </a:lnTo>
                  <a:lnTo>
                    <a:pt x="1178" y="438"/>
                  </a:lnTo>
                  <a:lnTo>
                    <a:pt x="1222" y="407"/>
                  </a:lnTo>
                  <a:lnTo>
                    <a:pt x="1266" y="377"/>
                  </a:lnTo>
                  <a:lnTo>
                    <a:pt x="1310" y="347"/>
                  </a:lnTo>
                  <a:lnTo>
                    <a:pt x="1356" y="319"/>
                  </a:lnTo>
                  <a:lnTo>
                    <a:pt x="1403" y="292"/>
                  </a:lnTo>
                  <a:lnTo>
                    <a:pt x="1450" y="266"/>
                  </a:lnTo>
                  <a:lnTo>
                    <a:pt x="1497" y="242"/>
                  </a:lnTo>
                  <a:lnTo>
                    <a:pt x="1546" y="218"/>
                  </a:lnTo>
                  <a:lnTo>
                    <a:pt x="1595" y="195"/>
                  </a:lnTo>
                  <a:lnTo>
                    <a:pt x="1644" y="173"/>
                  </a:lnTo>
                  <a:lnTo>
                    <a:pt x="1694" y="154"/>
                  </a:lnTo>
                  <a:lnTo>
                    <a:pt x="1746" y="134"/>
                  </a:lnTo>
                  <a:lnTo>
                    <a:pt x="1797" y="117"/>
                  </a:lnTo>
                  <a:lnTo>
                    <a:pt x="1849" y="99"/>
                  </a:lnTo>
                  <a:lnTo>
                    <a:pt x="1902" y="84"/>
                  </a:lnTo>
                  <a:lnTo>
                    <a:pt x="1955" y="70"/>
                  </a:lnTo>
                  <a:lnTo>
                    <a:pt x="2009" y="57"/>
                  </a:lnTo>
                  <a:lnTo>
                    <a:pt x="2063" y="45"/>
                  </a:lnTo>
                  <a:lnTo>
                    <a:pt x="2118" y="35"/>
                  </a:lnTo>
                  <a:lnTo>
                    <a:pt x="2172" y="26"/>
                  </a:lnTo>
                  <a:lnTo>
                    <a:pt x="2228" y="19"/>
                  </a:lnTo>
                  <a:lnTo>
                    <a:pt x="2284" y="12"/>
                  </a:lnTo>
                  <a:lnTo>
                    <a:pt x="2340" y="7"/>
                  </a:lnTo>
                  <a:lnTo>
                    <a:pt x="2397" y="3"/>
                  </a:lnTo>
                  <a:lnTo>
                    <a:pt x="2454" y="1"/>
                  </a:lnTo>
                  <a:lnTo>
                    <a:pt x="2512" y="0"/>
                  </a:lnTo>
                  <a:lnTo>
                    <a:pt x="2512" y="0"/>
                  </a:lnTo>
                  <a:lnTo>
                    <a:pt x="2512" y="0"/>
                  </a:lnTo>
                  <a:close/>
                  <a:moveTo>
                    <a:pt x="5312" y="2023"/>
                  </a:moveTo>
                  <a:lnTo>
                    <a:pt x="5311" y="2052"/>
                  </a:lnTo>
                  <a:lnTo>
                    <a:pt x="5309" y="2080"/>
                  </a:lnTo>
                  <a:lnTo>
                    <a:pt x="5306" y="2107"/>
                  </a:lnTo>
                  <a:lnTo>
                    <a:pt x="5300" y="2131"/>
                  </a:lnTo>
                  <a:lnTo>
                    <a:pt x="5294" y="2153"/>
                  </a:lnTo>
                  <a:lnTo>
                    <a:pt x="5285" y="2174"/>
                  </a:lnTo>
                  <a:lnTo>
                    <a:pt x="5275" y="2193"/>
                  </a:lnTo>
                  <a:lnTo>
                    <a:pt x="5264" y="2210"/>
                  </a:lnTo>
                  <a:lnTo>
                    <a:pt x="5255" y="2222"/>
                  </a:lnTo>
                  <a:lnTo>
                    <a:pt x="5243" y="2234"/>
                  </a:lnTo>
                  <a:lnTo>
                    <a:pt x="5231" y="2245"/>
                  </a:lnTo>
                  <a:lnTo>
                    <a:pt x="5217" y="2255"/>
                  </a:lnTo>
                  <a:lnTo>
                    <a:pt x="5203" y="2263"/>
                  </a:lnTo>
                  <a:lnTo>
                    <a:pt x="5188" y="2272"/>
                  </a:lnTo>
                  <a:lnTo>
                    <a:pt x="5172" y="2280"/>
                  </a:lnTo>
                  <a:lnTo>
                    <a:pt x="5154" y="2286"/>
                  </a:lnTo>
                  <a:lnTo>
                    <a:pt x="5136" y="2292"/>
                  </a:lnTo>
                  <a:lnTo>
                    <a:pt x="5117" y="2297"/>
                  </a:lnTo>
                  <a:lnTo>
                    <a:pt x="5096" y="2302"/>
                  </a:lnTo>
                  <a:lnTo>
                    <a:pt x="5075" y="2305"/>
                  </a:lnTo>
                  <a:lnTo>
                    <a:pt x="5053" y="2308"/>
                  </a:lnTo>
                  <a:lnTo>
                    <a:pt x="5029" y="2310"/>
                  </a:lnTo>
                  <a:lnTo>
                    <a:pt x="5005" y="2311"/>
                  </a:lnTo>
                  <a:lnTo>
                    <a:pt x="4979" y="2311"/>
                  </a:lnTo>
                  <a:lnTo>
                    <a:pt x="4722" y="2311"/>
                  </a:lnTo>
                  <a:lnTo>
                    <a:pt x="4722" y="2861"/>
                  </a:lnTo>
                  <a:lnTo>
                    <a:pt x="4273" y="2861"/>
                  </a:lnTo>
                  <a:lnTo>
                    <a:pt x="4273" y="1243"/>
                  </a:lnTo>
                  <a:lnTo>
                    <a:pt x="4979" y="1243"/>
                  </a:lnTo>
                  <a:lnTo>
                    <a:pt x="5005" y="1244"/>
                  </a:lnTo>
                  <a:lnTo>
                    <a:pt x="5029" y="1245"/>
                  </a:lnTo>
                  <a:lnTo>
                    <a:pt x="5053" y="1247"/>
                  </a:lnTo>
                  <a:lnTo>
                    <a:pt x="5075" y="1249"/>
                  </a:lnTo>
                  <a:lnTo>
                    <a:pt x="5096" y="1254"/>
                  </a:lnTo>
                  <a:lnTo>
                    <a:pt x="5117" y="1258"/>
                  </a:lnTo>
                  <a:lnTo>
                    <a:pt x="5136" y="1262"/>
                  </a:lnTo>
                  <a:lnTo>
                    <a:pt x="5154" y="1269"/>
                  </a:lnTo>
                  <a:lnTo>
                    <a:pt x="5172" y="1275"/>
                  </a:lnTo>
                  <a:lnTo>
                    <a:pt x="5188" y="1283"/>
                  </a:lnTo>
                  <a:lnTo>
                    <a:pt x="5203" y="1292"/>
                  </a:lnTo>
                  <a:lnTo>
                    <a:pt x="5217" y="1301"/>
                  </a:lnTo>
                  <a:lnTo>
                    <a:pt x="5231" y="1310"/>
                  </a:lnTo>
                  <a:lnTo>
                    <a:pt x="5243" y="1321"/>
                  </a:lnTo>
                  <a:lnTo>
                    <a:pt x="5255" y="1333"/>
                  </a:lnTo>
                  <a:lnTo>
                    <a:pt x="5264" y="1345"/>
                  </a:lnTo>
                  <a:lnTo>
                    <a:pt x="5270" y="1353"/>
                  </a:lnTo>
                  <a:lnTo>
                    <a:pt x="5275" y="1362"/>
                  </a:lnTo>
                  <a:lnTo>
                    <a:pt x="5281" y="1370"/>
                  </a:lnTo>
                  <a:lnTo>
                    <a:pt x="5285" y="1380"/>
                  </a:lnTo>
                  <a:lnTo>
                    <a:pt x="5294" y="1401"/>
                  </a:lnTo>
                  <a:lnTo>
                    <a:pt x="5300" y="1424"/>
                  </a:lnTo>
                  <a:lnTo>
                    <a:pt x="5306" y="1448"/>
                  </a:lnTo>
                  <a:lnTo>
                    <a:pt x="5309" y="1474"/>
                  </a:lnTo>
                  <a:lnTo>
                    <a:pt x="5311" y="1502"/>
                  </a:lnTo>
                  <a:lnTo>
                    <a:pt x="5312" y="1533"/>
                  </a:lnTo>
                  <a:lnTo>
                    <a:pt x="5312" y="2023"/>
                  </a:lnTo>
                  <a:close/>
                  <a:moveTo>
                    <a:pt x="4863" y="2052"/>
                  </a:moveTo>
                  <a:lnTo>
                    <a:pt x="4863" y="1502"/>
                  </a:lnTo>
                  <a:lnTo>
                    <a:pt x="4863" y="1492"/>
                  </a:lnTo>
                  <a:lnTo>
                    <a:pt x="4862" y="1484"/>
                  </a:lnTo>
                  <a:lnTo>
                    <a:pt x="4861" y="1475"/>
                  </a:lnTo>
                  <a:lnTo>
                    <a:pt x="4859" y="1467"/>
                  </a:lnTo>
                  <a:lnTo>
                    <a:pt x="4855" y="1460"/>
                  </a:lnTo>
                  <a:lnTo>
                    <a:pt x="4852" y="1453"/>
                  </a:lnTo>
                  <a:lnTo>
                    <a:pt x="4848" y="1448"/>
                  </a:lnTo>
                  <a:lnTo>
                    <a:pt x="4842" y="1442"/>
                  </a:lnTo>
                  <a:lnTo>
                    <a:pt x="4837" y="1437"/>
                  </a:lnTo>
                  <a:lnTo>
                    <a:pt x="4830" y="1432"/>
                  </a:lnTo>
                  <a:lnTo>
                    <a:pt x="4824" y="1429"/>
                  </a:lnTo>
                  <a:lnTo>
                    <a:pt x="4816" y="1427"/>
                  </a:lnTo>
                  <a:lnTo>
                    <a:pt x="4808" y="1425"/>
                  </a:lnTo>
                  <a:lnTo>
                    <a:pt x="4800" y="1423"/>
                  </a:lnTo>
                  <a:lnTo>
                    <a:pt x="4790" y="1421"/>
                  </a:lnTo>
                  <a:lnTo>
                    <a:pt x="4780" y="1421"/>
                  </a:lnTo>
                  <a:lnTo>
                    <a:pt x="4722" y="1421"/>
                  </a:lnTo>
                  <a:lnTo>
                    <a:pt x="4722" y="2134"/>
                  </a:lnTo>
                  <a:lnTo>
                    <a:pt x="4780" y="2134"/>
                  </a:lnTo>
                  <a:lnTo>
                    <a:pt x="4790" y="2134"/>
                  </a:lnTo>
                  <a:lnTo>
                    <a:pt x="4800" y="2133"/>
                  </a:lnTo>
                  <a:lnTo>
                    <a:pt x="4808" y="2131"/>
                  </a:lnTo>
                  <a:lnTo>
                    <a:pt x="4816" y="2128"/>
                  </a:lnTo>
                  <a:lnTo>
                    <a:pt x="4824" y="2126"/>
                  </a:lnTo>
                  <a:lnTo>
                    <a:pt x="4830" y="2122"/>
                  </a:lnTo>
                  <a:lnTo>
                    <a:pt x="4837" y="2119"/>
                  </a:lnTo>
                  <a:lnTo>
                    <a:pt x="4842" y="2113"/>
                  </a:lnTo>
                  <a:lnTo>
                    <a:pt x="4848" y="2108"/>
                  </a:lnTo>
                  <a:lnTo>
                    <a:pt x="4852" y="2102"/>
                  </a:lnTo>
                  <a:lnTo>
                    <a:pt x="4855" y="2096"/>
                  </a:lnTo>
                  <a:lnTo>
                    <a:pt x="4859" y="2088"/>
                  </a:lnTo>
                  <a:lnTo>
                    <a:pt x="4861" y="2080"/>
                  </a:lnTo>
                  <a:lnTo>
                    <a:pt x="4862" y="2072"/>
                  </a:lnTo>
                  <a:lnTo>
                    <a:pt x="4863" y="2062"/>
                  </a:lnTo>
                  <a:lnTo>
                    <a:pt x="4863" y="2052"/>
                  </a:lnTo>
                  <a:close/>
                  <a:moveTo>
                    <a:pt x="6595" y="2573"/>
                  </a:moveTo>
                  <a:lnTo>
                    <a:pt x="6595" y="2602"/>
                  </a:lnTo>
                  <a:lnTo>
                    <a:pt x="6593" y="2630"/>
                  </a:lnTo>
                  <a:lnTo>
                    <a:pt x="6589" y="2657"/>
                  </a:lnTo>
                  <a:lnTo>
                    <a:pt x="6583" y="2681"/>
                  </a:lnTo>
                  <a:lnTo>
                    <a:pt x="6577" y="2703"/>
                  </a:lnTo>
                  <a:lnTo>
                    <a:pt x="6569" y="2724"/>
                  </a:lnTo>
                  <a:lnTo>
                    <a:pt x="6559" y="2743"/>
                  </a:lnTo>
                  <a:lnTo>
                    <a:pt x="6547" y="2760"/>
                  </a:lnTo>
                  <a:lnTo>
                    <a:pt x="6538" y="2772"/>
                  </a:lnTo>
                  <a:lnTo>
                    <a:pt x="6527" y="2784"/>
                  </a:lnTo>
                  <a:lnTo>
                    <a:pt x="6515" y="2795"/>
                  </a:lnTo>
                  <a:lnTo>
                    <a:pt x="6501" y="2805"/>
                  </a:lnTo>
                  <a:lnTo>
                    <a:pt x="6486" y="2813"/>
                  </a:lnTo>
                  <a:lnTo>
                    <a:pt x="6471" y="2822"/>
                  </a:lnTo>
                  <a:lnTo>
                    <a:pt x="6455" y="2830"/>
                  </a:lnTo>
                  <a:lnTo>
                    <a:pt x="6438" y="2836"/>
                  </a:lnTo>
                  <a:lnTo>
                    <a:pt x="6420" y="2843"/>
                  </a:lnTo>
                  <a:lnTo>
                    <a:pt x="6400" y="2847"/>
                  </a:lnTo>
                  <a:lnTo>
                    <a:pt x="6379" y="2852"/>
                  </a:lnTo>
                  <a:lnTo>
                    <a:pt x="6359" y="2856"/>
                  </a:lnTo>
                  <a:lnTo>
                    <a:pt x="6336" y="2858"/>
                  </a:lnTo>
                  <a:lnTo>
                    <a:pt x="6312" y="2860"/>
                  </a:lnTo>
                  <a:lnTo>
                    <a:pt x="6288" y="2861"/>
                  </a:lnTo>
                  <a:lnTo>
                    <a:pt x="6263" y="2861"/>
                  </a:lnTo>
                  <a:lnTo>
                    <a:pt x="5557" y="2861"/>
                  </a:lnTo>
                  <a:lnTo>
                    <a:pt x="5557" y="1243"/>
                  </a:lnTo>
                  <a:lnTo>
                    <a:pt x="6551" y="1243"/>
                  </a:lnTo>
                  <a:lnTo>
                    <a:pt x="6551" y="1421"/>
                  </a:lnTo>
                  <a:lnTo>
                    <a:pt x="6005" y="1421"/>
                  </a:lnTo>
                  <a:lnTo>
                    <a:pt x="6005" y="1891"/>
                  </a:lnTo>
                  <a:lnTo>
                    <a:pt x="6263" y="1891"/>
                  </a:lnTo>
                  <a:lnTo>
                    <a:pt x="6288" y="1891"/>
                  </a:lnTo>
                  <a:lnTo>
                    <a:pt x="6312" y="1892"/>
                  </a:lnTo>
                  <a:lnTo>
                    <a:pt x="6336" y="1894"/>
                  </a:lnTo>
                  <a:lnTo>
                    <a:pt x="6359" y="1897"/>
                  </a:lnTo>
                  <a:lnTo>
                    <a:pt x="6379" y="1901"/>
                  </a:lnTo>
                  <a:lnTo>
                    <a:pt x="6400" y="1905"/>
                  </a:lnTo>
                  <a:lnTo>
                    <a:pt x="6420" y="1910"/>
                  </a:lnTo>
                  <a:lnTo>
                    <a:pt x="6438" y="1916"/>
                  </a:lnTo>
                  <a:lnTo>
                    <a:pt x="6455" y="1924"/>
                  </a:lnTo>
                  <a:lnTo>
                    <a:pt x="6471" y="1930"/>
                  </a:lnTo>
                  <a:lnTo>
                    <a:pt x="6486" y="1939"/>
                  </a:lnTo>
                  <a:lnTo>
                    <a:pt x="6501" y="1948"/>
                  </a:lnTo>
                  <a:lnTo>
                    <a:pt x="6515" y="1958"/>
                  </a:lnTo>
                  <a:lnTo>
                    <a:pt x="6527" y="1968"/>
                  </a:lnTo>
                  <a:lnTo>
                    <a:pt x="6538" y="1980"/>
                  </a:lnTo>
                  <a:lnTo>
                    <a:pt x="6547" y="1992"/>
                  </a:lnTo>
                  <a:lnTo>
                    <a:pt x="6554" y="2001"/>
                  </a:lnTo>
                  <a:lnTo>
                    <a:pt x="6559" y="2010"/>
                  </a:lnTo>
                  <a:lnTo>
                    <a:pt x="6564" y="2018"/>
                  </a:lnTo>
                  <a:lnTo>
                    <a:pt x="6569" y="2028"/>
                  </a:lnTo>
                  <a:lnTo>
                    <a:pt x="6577" y="2048"/>
                  </a:lnTo>
                  <a:lnTo>
                    <a:pt x="6583" y="2071"/>
                  </a:lnTo>
                  <a:lnTo>
                    <a:pt x="6589" y="2095"/>
                  </a:lnTo>
                  <a:lnTo>
                    <a:pt x="6593" y="2122"/>
                  </a:lnTo>
                  <a:lnTo>
                    <a:pt x="6595" y="2149"/>
                  </a:lnTo>
                  <a:lnTo>
                    <a:pt x="6595" y="2180"/>
                  </a:lnTo>
                  <a:lnTo>
                    <a:pt x="6595" y="2573"/>
                  </a:lnTo>
                  <a:close/>
                  <a:moveTo>
                    <a:pt x="6147" y="2603"/>
                  </a:moveTo>
                  <a:lnTo>
                    <a:pt x="6147" y="2150"/>
                  </a:lnTo>
                  <a:lnTo>
                    <a:pt x="6146" y="2140"/>
                  </a:lnTo>
                  <a:lnTo>
                    <a:pt x="6146" y="2131"/>
                  </a:lnTo>
                  <a:lnTo>
                    <a:pt x="6144" y="2122"/>
                  </a:lnTo>
                  <a:lnTo>
                    <a:pt x="6142" y="2114"/>
                  </a:lnTo>
                  <a:lnTo>
                    <a:pt x="6138" y="2108"/>
                  </a:lnTo>
                  <a:lnTo>
                    <a:pt x="6135" y="2100"/>
                  </a:lnTo>
                  <a:lnTo>
                    <a:pt x="6131" y="2095"/>
                  </a:lnTo>
                  <a:lnTo>
                    <a:pt x="6126" y="2089"/>
                  </a:lnTo>
                  <a:lnTo>
                    <a:pt x="6121" y="2085"/>
                  </a:lnTo>
                  <a:lnTo>
                    <a:pt x="6114" y="2080"/>
                  </a:lnTo>
                  <a:lnTo>
                    <a:pt x="6108" y="2077"/>
                  </a:lnTo>
                  <a:lnTo>
                    <a:pt x="6100" y="2074"/>
                  </a:lnTo>
                  <a:lnTo>
                    <a:pt x="6091" y="2072"/>
                  </a:lnTo>
                  <a:lnTo>
                    <a:pt x="6083" y="2071"/>
                  </a:lnTo>
                  <a:lnTo>
                    <a:pt x="6073" y="2070"/>
                  </a:lnTo>
                  <a:lnTo>
                    <a:pt x="6063" y="2068"/>
                  </a:lnTo>
                  <a:lnTo>
                    <a:pt x="6005" y="2068"/>
                  </a:lnTo>
                  <a:lnTo>
                    <a:pt x="6005" y="2684"/>
                  </a:lnTo>
                  <a:lnTo>
                    <a:pt x="6063" y="2684"/>
                  </a:lnTo>
                  <a:lnTo>
                    <a:pt x="6073" y="2684"/>
                  </a:lnTo>
                  <a:lnTo>
                    <a:pt x="6083" y="2683"/>
                  </a:lnTo>
                  <a:lnTo>
                    <a:pt x="6091" y="2681"/>
                  </a:lnTo>
                  <a:lnTo>
                    <a:pt x="6100" y="2678"/>
                  </a:lnTo>
                  <a:lnTo>
                    <a:pt x="6108" y="2676"/>
                  </a:lnTo>
                  <a:lnTo>
                    <a:pt x="6114" y="2673"/>
                  </a:lnTo>
                  <a:lnTo>
                    <a:pt x="6121" y="2669"/>
                  </a:lnTo>
                  <a:lnTo>
                    <a:pt x="6126" y="2663"/>
                  </a:lnTo>
                  <a:lnTo>
                    <a:pt x="6131" y="2659"/>
                  </a:lnTo>
                  <a:lnTo>
                    <a:pt x="6135" y="2652"/>
                  </a:lnTo>
                  <a:lnTo>
                    <a:pt x="6138" y="2646"/>
                  </a:lnTo>
                  <a:lnTo>
                    <a:pt x="6142" y="2638"/>
                  </a:lnTo>
                  <a:lnTo>
                    <a:pt x="6144" y="2630"/>
                  </a:lnTo>
                  <a:lnTo>
                    <a:pt x="6146" y="2622"/>
                  </a:lnTo>
                  <a:lnTo>
                    <a:pt x="6146" y="2613"/>
                  </a:lnTo>
                  <a:lnTo>
                    <a:pt x="6147" y="2603"/>
                  </a:lnTo>
                  <a:close/>
                  <a:moveTo>
                    <a:pt x="7898" y="2573"/>
                  </a:moveTo>
                  <a:lnTo>
                    <a:pt x="7898" y="2602"/>
                  </a:lnTo>
                  <a:lnTo>
                    <a:pt x="7896" y="2630"/>
                  </a:lnTo>
                  <a:lnTo>
                    <a:pt x="7892" y="2657"/>
                  </a:lnTo>
                  <a:lnTo>
                    <a:pt x="7886" y="2681"/>
                  </a:lnTo>
                  <a:lnTo>
                    <a:pt x="7880" y="2703"/>
                  </a:lnTo>
                  <a:lnTo>
                    <a:pt x="7872" y="2724"/>
                  </a:lnTo>
                  <a:lnTo>
                    <a:pt x="7867" y="2734"/>
                  </a:lnTo>
                  <a:lnTo>
                    <a:pt x="7862" y="2743"/>
                  </a:lnTo>
                  <a:lnTo>
                    <a:pt x="7857" y="2751"/>
                  </a:lnTo>
                  <a:lnTo>
                    <a:pt x="7850" y="2760"/>
                  </a:lnTo>
                  <a:lnTo>
                    <a:pt x="7840" y="2772"/>
                  </a:lnTo>
                  <a:lnTo>
                    <a:pt x="7829" y="2784"/>
                  </a:lnTo>
                  <a:lnTo>
                    <a:pt x="7817" y="2795"/>
                  </a:lnTo>
                  <a:lnTo>
                    <a:pt x="7804" y="2805"/>
                  </a:lnTo>
                  <a:lnTo>
                    <a:pt x="7789" y="2813"/>
                  </a:lnTo>
                  <a:lnTo>
                    <a:pt x="7774" y="2822"/>
                  </a:lnTo>
                  <a:lnTo>
                    <a:pt x="7759" y="2830"/>
                  </a:lnTo>
                  <a:lnTo>
                    <a:pt x="7741" y="2836"/>
                  </a:lnTo>
                  <a:lnTo>
                    <a:pt x="7723" y="2843"/>
                  </a:lnTo>
                  <a:lnTo>
                    <a:pt x="7703" y="2847"/>
                  </a:lnTo>
                  <a:lnTo>
                    <a:pt x="7682" y="2852"/>
                  </a:lnTo>
                  <a:lnTo>
                    <a:pt x="7661" y="2856"/>
                  </a:lnTo>
                  <a:lnTo>
                    <a:pt x="7639" y="2858"/>
                  </a:lnTo>
                  <a:lnTo>
                    <a:pt x="7616" y="2860"/>
                  </a:lnTo>
                  <a:lnTo>
                    <a:pt x="7591" y="2861"/>
                  </a:lnTo>
                  <a:lnTo>
                    <a:pt x="7565" y="2861"/>
                  </a:lnTo>
                  <a:lnTo>
                    <a:pt x="7192" y="2861"/>
                  </a:lnTo>
                  <a:lnTo>
                    <a:pt x="7167" y="2861"/>
                  </a:lnTo>
                  <a:lnTo>
                    <a:pt x="7143" y="2860"/>
                  </a:lnTo>
                  <a:lnTo>
                    <a:pt x="7119" y="2858"/>
                  </a:lnTo>
                  <a:lnTo>
                    <a:pt x="7096" y="2856"/>
                  </a:lnTo>
                  <a:lnTo>
                    <a:pt x="7076" y="2852"/>
                  </a:lnTo>
                  <a:lnTo>
                    <a:pt x="7055" y="2847"/>
                  </a:lnTo>
                  <a:lnTo>
                    <a:pt x="7035" y="2843"/>
                  </a:lnTo>
                  <a:lnTo>
                    <a:pt x="7017" y="2836"/>
                  </a:lnTo>
                  <a:lnTo>
                    <a:pt x="7000" y="2830"/>
                  </a:lnTo>
                  <a:lnTo>
                    <a:pt x="6984" y="2822"/>
                  </a:lnTo>
                  <a:lnTo>
                    <a:pt x="6969" y="2813"/>
                  </a:lnTo>
                  <a:lnTo>
                    <a:pt x="6954" y="2805"/>
                  </a:lnTo>
                  <a:lnTo>
                    <a:pt x="6940" y="2795"/>
                  </a:lnTo>
                  <a:lnTo>
                    <a:pt x="6928" y="2784"/>
                  </a:lnTo>
                  <a:lnTo>
                    <a:pt x="6917" y="2772"/>
                  </a:lnTo>
                  <a:lnTo>
                    <a:pt x="6908" y="2760"/>
                  </a:lnTo>
                  <a:lnTo>
                    <a:pt x="6901" y="2752"/>
                  </a:lnTo>
                  <a:lnTo>
                    <a:pt x="6896" y="2744"/>
                  </a:lnTo>
                  <a:lnTo>
                    <a:pt x="6891" y="2735"/>
                  </a:lnTo>
                  <a:lnTo>
                    <a:pt x="6886" y="2725"/>
                  </a:lnTo>
                  <a:lnTo>
                    <a:pt x="6878" y="2705"/>
                  </a:lnTo>
                  <a:lnTo>
                    <a:pt x="6872" y="2682"/>
                  </a:lnTo>
                  <a:lnTo>
                    <a:pt x="6866" y="2658"/>
                  </a:lnTo>
                  <a:lnTo>
                    <a:pt x="6862" y="2632"/>
                  </a:lnTo>
                  <a:lnTo>
                    <a:pt x="6860" y="2603"/>
                  </a:lnTo>
                  <a:lnTo>
                    <a:pt x="6860" y="2573"/>
                  </a:lnTo>
                  <a:lnTo>
                    <a:pt x="6860" y="1533"/>
                  </a:lnTo>
                  <a:lnTo>
                    <a:pt x="6860" y="1503"/>
                  </a:lnTo>
                  <a:lnTo>
                    <a:pt x="6862" y="1475"/>
                  </a:lnTo>
                  <a:lnTo>
                    <a:pt x="6866" y="1449"/>
                  </a:lnTo>
                  <a:lnTo>
                    <a:pt x="6872" y="1425"/>
                  </a:lnTo>
                  <a:lnTo>
                    <a:pt x="6878" y="1402"/>
                  </a:lnTo>
                  <a:lnTo>
                    <a:pt x="6886" y="1381"/>
                  </a:lnTo>
                  <a:lnTo>
                    <a:pt x="6891" y="1371"/>
                  </a:lnTo>
                  <a:lnTo>
                    <a:pt x="6896" y="1363"/>
                  </a:lnTo>
                  <a:lnTo>
                    <a:pt x="6901" y="1354"/>
                  </a:lnTo>
                  <a:lnTo>
                    <a:pt x="6908" y="1345"/>
                  </a:lnTo>
                  <a:lnTo>
                    <a:pt x="6917" y="1333"/>
                  </a:lnTo>
                  <a:lnTo>
                    <a:pt x="6928" y="1321"/>
                  </a:lnTo>
                  <a:lnTo>
                    <a:pt x="6940" y="1310"/>
                  </a:lnTo>
                  <a:lnTo>
                    <a:pt x="6954" y="1301"/>
                  </a:lnTo>
                  <a:lnTo>
                    <a:pt x="6969" y="1292"/>
                  </a:lnTo>
                  <a:lnTo>
                    <a:pt x="6984" y="1283"/>
                  </a:lnTo>
                  <a:lnTo>
                    <a:pt x="7000" y="1275"/>
                  </a:lnTo>
                  <a:lnTo>
                    <a:pt x="7017" y="1269"/>
                  </a:lnTo>
                  <a:lnTo>
                    <a:pt x="7035" y="1262"/>
                  </a:lnTo>
                  <a:lnTo>
                    <a:pt x="7055" y="1258"/>
                  </a:lnTo>
                  <a:lnTo>
                    <a:pt x="7076" y="1254"/>
                  </a:lnTo>
                  <a:lnTo>
                    <a:pt x="7096" y="1249"/>
                  </a:lnTo>
                  <a:lnTo>
                    <a:pt x="7119" y="1247"/>
                  </a:lnTo>
                  <a:lnTo>
                    <a:pt x="7143" y="1245"/>
                  </a:lnTo>
                  <a:lnTo>
                    <a:pt x="7167" y="1244"/>
                  </a:lnTo>
                  <a:lnTo>
                    <a:pt x="7192" y="1243"/>
                  </a:lnTo>
                  <a:lnTo>
                    <a:pt x="7565" y="1243"/>
                  </a:lnTo>
                  <a:lnTo>
                    <a:pt x="7591" y="1244"/>
                  </a:lnTo>
                  <a:lnTo>
                    <a:pt x="7616" y="1245"/>
                  </a:lnTo>
                  <a:lnTo>
                    <a:pt x="7639" y="1247"/>
                  </a:lnTo>
                  <a:lnTo>
                    <a:pt x="7661" y="1249"/>
                  </a:lnTo>
                  <a:lnTo>
                    <a:pt x="7682" y="1254"/>
                  </a:lnTo>
                  <a:lnTo>
                    <a:pt x="7703" y="1258"/>
                  </a:lnTo>
                  <a:lnTo>
                    <a:pt x="7723" y="1262"/>
                  </a:lnTo>
                  <a:lnTo>
                    <a:pt x="7741" y="1269"/>
                  </a:lnTo>
                  <a:lnTo>
                    <a:pt x="7759" y="1275"/>
                  </a:lnTo>
                  <a:lnTo>
                    <a:pt x="7774" y="1283"/>
                  </a:lnTo>
                  <a:lnTo>
                    <a:pt x="7789" y="1292"/>
                  </a:lnTo>
                  <a:lnTo>
                    <a:pt x="7804" y="1301"/>
                  </a:lnTo>
                  <a:lnTo>
                    <a:pt x="7817" y="1310"/>
                  </a:lnTo>
                  <a:lnTo>
                    <a:pt x="7829" y="1321"/>
                  </a:lnTo>
                  <a:lnTo>
                    <a:pt x="7840" y="1333"/>
                  </a:lnTo>
                  <a:lnTo>
                    <a:pt x="7850" y="1345"/>
                  </a:lnTo>
                  <a:lnTo>
                    <a:pt x="7857" y="1353"/>
                  </a:lnTo>
                  <a:lnTo>
                    <a:pt x="7862" y="1362"/>
                  </a:lnTo>
                  <a:lnTo>
                    <a:pt x="7867" y="1370"/>
                  </a:lnTo>
                  <a:lnTo>
                    <a:pt x="7872" y="1380"/>
                  </a:lnTo>
                  <a:lnTo>
                    <a:pt x="7880" y="1401"/>
                  </a:lnTo>
                  <a:lnTo>
                    <a:pt x="7886" y="1424"/>
                  </a:lnTo>
                  <a:lnTo>
                    <a:pt x="7892" y="1448"/>
                  </a:lnTo>
                  <a:lnTo>
                    <a:pt x="7896" y="1474"/>
                  </a:lnTo>
                  <a:lnTo>
                    <a:pt x="7898" y="1502"/>
                  </a:lnTo>
                  <a:lnTo>
                    <a:pt x="7898" y="1533"/>
                  </a:lnTo>
                  <a:lnTo>
                    <a:pt x="7898" y="1761"/>
                  </a:lnTo>
                  <a:lnTo>
                    <a:pt x="7450" y="1761"/>
                  </a:lnTo>
                  <a:lnTo>
                    <a:pt x="7450" y="1475"/>
                  </a:lnTo>
                  <a:lnTo>
                    <a:pt x="7450" y="1468"/>
                  </a:lnTo>
                  <a:lnTo>
                    <a:pt x="7449" y="1462"/>
                  </a:lnTo>
                  <a:lnTo>
                    <a:pt x="7447" y="1456"/>
                  </a:lnTo>
                  <a:lnTo>
                    <a:pt x="7445" y="1452"/>
                  </a:lnTo>
                  <a:lnTo>
                    <a:pt x="7442" y="1446"/>
                  </a:lnTo>
                  <a:lnTo>
                    <a:pt x="7440" y="1442"/>
                  </a:lnTo>
                  <a:lnTo>
                    <a:pt x="7436" y="1439"/>
                  </a:lnTo>
                  <a:lnTo>
                    <a:pt x="7432" y="1434"/>
                  </a:lnTo>
                  <a:lnTo>
                    <a:pt x="7427" y="1431"/>
                  </a:lnTo>
                  <a:lnTo>
                    <a:pt x="7421" y="1429"/>
                  </a:lnTo>
                  <a:lnTo>
                    <a:pt x="7416" y="1427"/>
                  </a:lnTo>
                  <a:lnTo>
                    <a:pt x="7409" y="1425"/>
                  </a:lnTo>
                  <a:lnTo>
                    <a:pt x="7395" y="1423"/>
                  </a:lnTo>
                  <a:lnTo>
                    <a:pt x="7379" y="1421"/>
                  </a:lnTo>
                  <a:lnTo>
                    <a:pt x="7365" y="1423"/>
                  </a:lnTo>
                  <a:lnTo>
                    <a:pt x="7352" y="1425"/>
                  </a:lnTo>
                  <a:lnTo>
                    <a:pt x="7340" y="1428"/>
                  </a:lnTo>
                  <a:lnTo>
                    <a:pt x="7329" y="1433"/>
                  </a:lnTo>
                  <a:lnTo>
                    <a:pt x="7324" y="1437"/>
                  </a:lnTo>
                  <a:lnTo>
                    <a:pt x="7320" y="1440"/>
                  </a:lnTo>
                  <a:lnTo>
                    <a:pt x="7317" y="1444"/>
                  </a:lnTo>
                  <a:lnTo>
                    <a:pt x="7313" y="1449"/>
                  </a:lnTo>
                  <a:lnTo>
                    <a:pt x="7311" y="1455"/>
                  </a:lnTo>
                  <a:lnTo>
                    <a:pt x="7309" y="1461"/>
                  </a:lnTo>
                  <a:lnTo>
                    <a:pt x="7309" y="1467"/>
                  </a:lnTo>
                  <a:lnTo>
                    <a:pt x="7308" y="1475"/>
                  </a:lnTo>
                  <a:lnTo>
                    <a:pt x="7308" y="2630"/>
                  </a:lnTo>
                  <a:lnTo>
                    <a:pt x="7309" y="2637"/>
                  </a:lnTo>
                  <a:lnTo>
                    <a:pt x="7309" y="2644"/>
                  </a:lnTo>
                  <a:lnTo>
                    <a:pt x="7311" y="2649"/>
                  </a:lnTo>
                  <a:lnTo>
                    <a:pt x="7312" y="2654"/>
                  </a:lnTo>
                  <a:lnTo>
                    <a:pt x="7316" y="2659"/>
                  </a:lnTo>
                  <a:lnTo>
                    <a:pt x="7318" y="2663"/>
                  </a:lnTo>
                  <a:lnTo>
                    <a:pt x="7322" y="2667"/>
                  </a:lnTo>
                  <a:lnTo>
                    <a:pt x="7325" y="2671"/>
                  </a:lnTo>
                  <a:lnTo>
                    <a:pt x="7331" y="2674"/>
                  </a:lnTo>
                  <a:lnTo>
                    <a:pt x="7336" y="2676"/>
                  </a:lnTo>
                  <a:lnTo>
                    <a:pt x="7342" y="2678"/>
                  </a:lnTo>
                  <a:lnTo>
                    <a:pt x="7348" y="2681"/>
                  </a:lnTo>
                  <a:lnTo>
                    <a:pt x="7362" y="2683"/>
                  </a:lnTo>
                  <a:lnTo>
                    <a:pt x="7379" y="2684"/>
                  </a:lnTo>
                  <a:lnTo>
                    <a:pt x="7389" y="2684"/>
                  </a:lnTo>
                  <a:lnTo>
                    <a:pt x="7396" y="2683"/>
                  </a:lnTo>
                  <a:lnTo>
                    <a:pt x="7405" y="2682"/>
                  </a:lnTo>
                  <a:lnTo>
                    <a:pt x="7412" y="2679"/>
                  </a:lnTo>
                  <a:lnTo>
                    <a:pt x="7418" y="2676"/>
                  </a:lnTo>
                  <a:lnTo>
                    <a:pt x="7424" y="2673"/>
                  </a:lnTo>
                  <a:lnTo>
                    <a:pt x="7429" y="2670"/>
                  </a:lnTo>
                  <a:lnTo>
                    <a:pt x="7433" y="2665"/>
                  </a:lnTo>
                  <a:lnTo>
                    <a:pt x="7440" y="2657"/>
                  </a:lnTo>
                  <a:lnTo>
                    <a:pt x="7445" y="2648"/>
                  </a:lnTo>
                  <a:lnTo>
                    <a:pt x="7449" y="2639"/>
                  </a:lnTo>
                  <a:lnTo>
                    <a:pt x="7450" y="2630"/>
                  </a:lnTo>
                  <a:lnTo>
                    <a:pt x="7450" y="2295"/>
                  </a:lnTo>
                  <a:lnTo>
                    <a:pt x="7898" y="2295"/>
                  </a:lnTo>
                  <a:lnTo>
                    <a:pt x="7898" y="2573"/>
                  </a:lnTo>
                  <a:close/>
                  <a:moveTo>
                    <a:pt x="4441" y="3309"/>
                  </a:moveTo>
                  <a:lnTo>
                    <a:pt x="4421" y="3343"/>
                  </a:lnTo>
                  <a:lnTo>
                    <a:pt x="4400" y="3375"/>
                  </a:lnTo>
                  <a:lnTo>
                    <a:pt x="4380" y="3408"/>
                  </a:lnTo>
                  <a:lnTo>
                    <a:pt x="4358" y="3441"/>
                  </a:lnTo>
                  <a:lnTo>
                    <a:pt x="4335" y="3472"/>
                  </a:lnTo>
                  <a:lnTo>
                    <a:pt x="4312" y="3504"/>
                  </a:lnTo>
                  <a:lnTo>
                    <a:pt x="4289" y="3536"/>
                  </a:lnTo>
                  <a:lnTo>
                    <a:pt x="4265" y="3566"/>
                  </a:lnTo>
                  <a:lnTo>
                    <a:pt x="4313" y="3582"/>
                  </a:lnTo>
                  <a:lnTo>
                    <a:pt x="4359" y="3598"/>
                  </a:lnTo>
                  <a:lnTo>
                    <a:pt x="4404" y="3611"/>
                  </a:lnTo>
                  <a:lnTo>
                    <a:pt x="4445" y="3622"/>
                  </a:lnTo>
                  <a:lnTo>
                    <a:pt x="4484" y="3631"/>
                  </a:lnTo>
                  <a:lnTo>
                    <a:pt x="4520" y="3639"/>
                  </a:lnTo>
                  <a:lnTo>
                    <a:pt x="4554" y="3646"/>
                  </a:lnTo>
                  <a:lnTo>
                    <a:pt x="4586" y="3650"/>
                  </a:lnTo>
                  <a:lnTo>
                    <a:pt x="4622" y="3653"/>
                  </a:lnTo>
                  <a:lnTo>
                    <a:pt x="4650" y="3654"/>
                  </a:lnTo>
                  <a:lnTo>
                    <a:pt x="4662" y="3654"/>
                  </a:lnTo>
                  <a:lnTo>
                    <a:pt x="4671" y="3653"/>
                  </a:lnTo>
                  <a:lnTo>
                    <a:pt x="4680" y="3650"/>
                  </a:lnTo>
                  <a:lnTo>
                    <a:pt x="4685" y="3647"/>
                  </a:lnTo>
                  <a:lnTo>
                    <a:pt x="4687" y="3645"/>
                  </a:lnTo>
                  <a:lnTo>
                    <a:pt x="4689" y="3641"/>
                  </a:lnTo>
                  <a:lnTo>
                    <a:pt x="4690" y="3639"/>
                  </a:lnTo>
                  <a:lnTo>
                    <a:pt x="4690" y="3636"/>
                  </a:lnTo>
                  <a:lnTo>
                    <a:pt x="4690" y="3627"/>
                  </a:lnTo>
                  <a:lnTo>
                    <a:pt x="4689" y="3618"/>
                  </a:lnTo>
                  <a:lnTo>
                    <a:pt x="4685" y="3606"/>
                  </a:lnTo>
                  <a:lnTo>
                    <a:pt x="4680" y="3593"/>
                  </a:lnTo>
                  <a:lnTo>
                    <a:pt x="4672" y="3578"/>
                  </a:lnTo>
                  <a:lnTo>
                    <a:pt x="4662" y="3561"/>
                  </a:lnTo>
                  <a:lnTo>
                    <a:pt x="4646" y="3536"/>
                  </a:lnTo>
                  <a:lnTo>
                    <a:pt x="4626" y="3509"/>
                  </a:lnTo>
                  <a:lnTo>
                    <a:pt x="4603" y="3480"/>
                  </a:lnTo>
                  <a:lnTo>
                    <a:pt x="4577" y="3450"/>
                  </a:lnTo>
                  <a:lnTo>
                    <a:pt x="4548" y="3417"/>
                  </a:lnTo>
                  <a:lnTo>
                    <a:pt x="4515" y="3383"/>
                  </a:lnTo>
                  <a:lnTo>
                    <a:pt x="4480" y="3347"/>
                  </a:lnTo>
                  <a:lnTo>
                    <a:pt x="4441" y="3309"/>
                  </a:lnTo>
                  <a:close/>
                  <a:moveTo>
                    <a:pt x="467" y="1328"/>
                  </a:moveTo>
                  <a:lnTo>
                    <a:pt x="484" y="1289"/>
                  </a:lnTo>
                  <a:lnTo>
                    <a:pt x="503" y="1250"/>
                  </a:lnTo>
                  <a:lnTo>
                    <a:pt x="522" y="1212"/>
                  </a:lnTo>
                  <a:lnTo>
                    <a:pt x="541" y="1174"/>
                  </a:lnTo>
                  <a:lnTo>
                    <a:pt x="562" y="1137"/>
                  </a:lnTo>
                  <a:lnTo>
                    <a:pt x="584" y="1100"/>
                  </a:lnTo>
                  <a:lnTo>
                    <a:pt x="606" y="1063"/>
                  </a:lnTo>
                  <a:lnTo>
                    <a:pt x="627" y="1027"/>
                  </a:lnTo>
                  <a:lnTo>
                    <a:pt x="575" y="1009"/>
                  </a:lnTo>
                  <a:lnTo>
                    <a:pt x="524" y="991"/>
                  </a:lnTo>
                  <a:lnTo>
                    <a:pt x="475" y="976"/>
                  </a:lnTo>
                  <a:lnTo>
                    <a:pt x="429" y="962"/>
                  </a:lnTo>
                  <a:lnTo>
                    <a:pt x="385" y="950"/>
                  </a:lnTo>
                  <a:lnTo>
                    <a:pt x="344" y="940"/>
                  </a:lnTo>
                  <a:lnTo>
                    <a:pt x="305" y="931"/>
                  </a:lnTo>
                  <a:lnTo>
                    <a:pt x="269" y="925"/>
                  </a:lnTo>
                  <a:lnTo>
                    <a:pt x="232" y="920"/>
                  </a:lnTo>
                  <a:lnTo>
                    <a:pt x="201" y="917"/>
                  </a:lnTo>
                  <a:lnTo>
                    <a:pt x="187" y="917"/>
                  </a:lnTo>
                  <a:lnTo>
                    <a:pt x="173" y="917"/>
                  </a:lnTo>
                  <a:lnTo>
                    <a:pt x="160" y="918"/>
                  </a:lnTo>
                  <a:lnTo>
                    <a:pt x="149" y="919"/>
                  </a:lnTo>
                  <a:lnTo>
                    <a:pt x="144" y="920"/>
                  </a:lnTo>
                  <a:lnTo>
                    <a:pt x="139" y="923"/>
                  </a:lnTo>
                  <a:lnTo>
                    <a:pt x="135" y="925"/>
                  </a:lnTo>
                  <a:lnTo>
                    <a:pt x="133" y="927"/>
                  </a:lnTo>
                  <a:lnTo>
                    <a:pt x="131" y="930"/>
                  </a:lnTo>
                  <a:lnTo>
                    <a:pt x="131" y="933"/>
                  </a:lnTo>
                  <a:lnTo>
                    <a:pt x="131" y="939"/>
                  </a:lnTo>
                  <a:lnTo>
                    <a:pt x="132" y="944"/>
                  </a:lnTo>
                  <a:lnTo>
                    <a:pt x="135" y="960"/>
                  </a:lnTo>
                  <a:lnTo>
                    <a:pt x="142" y="975"/>
                  </a:lnTo>
                  <a:lnTo>
                    <a:pt x="149" y="993"/>
                  </a:lnTo>
                  <a:lnTo>
                    <a:pt x="160" y="1012"/>
                  </a:lnTo>
                  <a:lnTo>
                    <a:pt x="175" y="1031"/>
                  </a:lnTo>
                  <a:lnTo>
                    <a:pt x="190" y="1053"/>
                  </a:lnTo>
                  <a:lnTo>
                    <a:pt x="208" y="1076"/>
                  </a:lnTo>
                  <a:lnTo>
                    <a:pt x="228" y="1099"/>
                  </a:lnTo>
                  <a:lnTo>
                    <a:pt x="251" y="1124"/>
                  </a:lnTo>
                  <a:lnTo>
                    <a:pt x="275" y="1150"/>
                  </a:lnTo>
                  <a:lnTo>
                    <a:pt x="302" y="1177"/>
                  </a:lnTo>
                  <a:lnTo>
                    <a:pt x="331" y="1206"/>
                  </a:lnTo>
                  <a:lnTo>
                    <a:pt x="362" y="1235"/>
                  </a:lnTo>
                  <a:lnTo>
                    <a:pt x="395" y="1265"/>
                  </a:lnTo>
                  <a:lnTo>
                    <a:pt x="430" y="1296"/>
                  </a:lnTo>
                  <a:lnTo>
                    <a:pt x="467" y="132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7238" name="Freeform 38"/>
            <p:cNvSpPr>
              <a:spLocks/>
            </p:cNvSpPr>
            <p:nvPr userDrawn="1"/>
          </p:nvSpPr>
          <p:spPr bwMode="auto">
            <a:xfrm>
              <a:off x="2409" y="342"/>
              <a:ext cx="38" cy="37"/>
            </a:xfrm>
            <a:custGeom>
              <a:avLst/>
              <a:gdLst/>
              <a:ahLst/>
              <a:cxnLst>
                <a:cxn ang="0">
                  <a:pos x="145" y="10"/>
                </a:cxn>
                <a:cxn ang="0">
                  <a:pos x="185" y="1"/>
                </a:cxn>
                <a:cxn ang="0">
                  <a:pos x="226" y="1"/>
                </a:cxn>
                <a:cxn ang="0">
                  <a:pos x="265" y="9"/>
                </a:cxn>
                <a:cxn ang="0">
                  <a:pos x="302" y="23"/>
                </a:cxn>
                <a:cxn ang="0">
                  <a:pos x="336" y="45"/>
                </a:cxn>
                <a:cxn ang="0">
                  <a:pos x="365" y="72"/>
                </a:cxn>
                <a:cxn ang="0">
                  <a:pos x="389" y="106"/>
                </a:cxn>
                <a:cxn ang="0">
                  <a:pos x="406" y="144"/>
                </a:cxn>
                <a:cxn ang="0">
                  <a:pos x="415" y="184"/>
                </a:cxn>
                <a:cxn ang="0">
                  <a:pos x="416" y="225"/>
                </a:cxn>
                <a:cxn ang="0">
                  <a:pos x="408" y="264"/>
                </a:cxn>
                <a:cxn ang="0">
                  <a:pos x="393" y="300"/>
                </a:cxn>
                <a:cxn ang="0">
                  <a:pos x="372" y="334"/>
                </a:cxn>
                <a:cxn ang="0">
                  <a:pos x="344" y="363"/>
                </a:cxn>
                <a:cxn ang="0">
                  <a:pos x="310" y="386"/>
                </a:cxn>
                <a:cxn ang="0">
                  <a:pos x="271" y="403"/>
                </a:cxn>
                <a:cxn ang="0">
                  <a:pos x="230" y="411"/>
                </a:cxn>
                <a:cxn ang="0">
                  <a:pos x="190" y="412"/>
                </a:cxn>
                <a:cxn ang="0">
                  <a:pos x="151" y="404"/>
                </a:cxn>
                <a:cxn ang="0">
                  <a:pos x="113" y="390"/>
                </a:cxn>
                <a:cxn ang="0">
                  <a:pos x="80" y="368"/>
                </a:cxn>
                <a:cxn ang="0">
                  <a:pos x="50" y="341"/>
                </a:cxn>
                <a:cxn ang="0">
                  <a:pos x="26" y="307"/>
                </a:cxn>
                <a:cxn ang="0">
                  <a:pos x="9" y="268"/>
                </a:cxn>
                <a:cxn ang="0">
                  <a:pos x="1" y="229"/>
                </a:cxn>
                <a:cxn ang="0">
                  <a:pos x="0" y="189"/>
                </a:cxn>
                <a:cxn ang="0">
                  <a:pos x="8" y="150"/>
                </a:cxn>
                <a:cxn ang="0">
                  <a:pos x="22" y="112"/>
                </a:cxn>
                <a:cxn ang="0">
                  <a:pos x="44" y="80"/>
                </a:cxn>
                <a:cxn ang="0">
                  <a:pos x="72" y="50"/>
                </a:cxn>
                <a:cxn ang="0">
                  <a:pos x="106" y="26"/>
                </a:cxn>
              </a:cxnLst>
              <a:rect l="0" t="0" r="r" b="b"/>
              <a:pathLst>
                <a:path w="416" h="412">
                  <a:moveTo>
                    <a:pt x="125" y="18"/>
                  </a:moveTo>
                  <a:lnTo>
                    <a:pt x="145" y="10"/>
                  </a:lnTo>
                  <a:lnTo>
                    <a:pt x="165" y="5"/>
                  </a:lnTo>
                  <a:lnTo>
                    <a:pt x="185" y="1"/>
                  </a:lnTo>
                  <a:lnTo>
                    <a:pt x="206" y="0"/>
                  </a:lnTo>
                  <a:lnTo>
                    <a:pt x="226" y="1"/>
                  </a:lnTo>
                  <a:lnTo>
                    <a:pt x="245" y="4"/>
                  </a:lnTo>
                  <a:lnTo>
                    <a:pt x="265" y="9"/>
                  </a:lnTo>
                  <a:lnTo>
                    <a:pt x="285" y="14"/>
                  </a:lnTo>
                  <a:lnTo>
                    <a:pt x="302" y="23"/>
                  </a:lnTo>
                  <a:lnTo>
                    <a:pt x="320" y="33"/>
                  </a:lnTo>
                  <a:lnTo>
                    <a:pt x="336" y="45"/>
                  </a:lnTo>
                  <a:lnTo>
                    <a:pt x="351" y="58"/>
                  </a:lnTo>
                  <a:lnTo>
                    <a:pt x="365" y="72"/>
                  </a:lnTo>
                  <a:lnTo>
                    <a:pt x="379" y="89"/>
                  </a:lnTo>
                  <a:lnTo>
                    <a:pt x="389" y="106"/>
                  </a:lnTo>
                  <a:lnTo>
                    <a:pt x="399" y="124"/>
                  </a:lnTo>
                  <a:lnTo>
                    <a:pt x="406" y="144"/>
                  </a:lnTo>
                  <a:lnTo>
                    <a:pt x="411" y="165"/>
                  </a:lnTo>
                  <a:lnTo>
                    <a:pt x="415" y="184"/>
                  </a:lnTo>
                  <a:lnTo>
                    <a:pt x="416" y="205"/>
                  </a:lnTo>
                  <a:lnTo>
                    <a:pt x="416" y="225"/>
                  </a:lnTo>
                  <a:lnTo>
                    <a:pt x="412" y="244"/>
                  </a:lnTo>
                  <a:lnTo>
                    <a:pt x="408" y="264"/>
                  </a:lnTo>
                  <a:lnTo>
                    <a:pt x="401" y="282"/>
                  </a:lnTo>
                  <a:lnTo>
                    <a:pt x="393" y="300"/>
                  </a:lnTo>
                  <a:lnTo>
                    <a:pt x="383" y="317"/>
                  </a:lnTo>
                  <a:lnTo>
                    <a:pt x="372" y="334"/>
                  </a:lnTo>
                  <a:lnTo>
                    <a:pt x="359" y="349"/>
                  </a:lnTo>
                  <a:lnTo>
                    <a:pt x="344" y="363"/>
                  </a:lnTo>
                  <a:lnTo>
                    <a:pt x="327" y="375"/>
                  </a:lnTo>
                  <a:lnTo>
                    <a:pt x="310" y="386"/>
                  </a:lnTo>
                  <a:lnTo>
                    <a:pt x="290" y="396"/>
                  </a:lnTo>
                  <a:lnTo>
                    <a:pt x="271" y="403"/>
                  </a:lnTo>
                  <a:lnTo>
                    <a:pt x="251" y="408"/>
                  </a:lnTo>
                  <a:lnTo>
                    <a:pt x="230" y="411"/>
                  </a:lnTo>
                  <a:lnTo>
                    <a:pt x="209" y="412"/>
                  </a:lnTo>
                  <a:lnTo>
                    <a:pt x="190" y="412"/>
                  </a:lnTo>
                  <a:lnTo>
                    <a:pt x="169" y="409"/>
                  </a:lnTo>
                  <a:lnTo>
                    <a:pt x="151" y="404"/>
                  </a:lnTo>
                  <a:lnTo>
                    <a:pt x="131" y="398"/>
                  </a:lnTo>
                  <a:lnTo>
                    <a:pt x="113" y="390"/>
                  </a:lnTo>
                  <a:lnTo>
                    <a:pt x="96" y="380"/>
                  </a:lnTo>
                  <a:lnTo>
                    <a:pt x="80" y="368"/>
                  </a:lnTo>
                  <a:lnTo>
                    <a:pt x="64" y="355"/>
                  </a:lnTo>
                  <a:lnTo>
                    <a:pt x="50" y="341"/>
                  </a:lnTo>
                  <a:lnTo>
                    <a:pt x="37" y="325"/>
                  </a:lnTo>
                  <a:lnTo>
                    <a:pt x="26" y="307"/>
                  </a:lnTo>
                  <a:lnTo>
                    <a:pt x="16" y="289"/>
                  </a:lnTo>
                  <a:lnTo>
                    <a:pt x="9" y="268"/>
                  </a:lnTo>
                  <a:lnTo>
                    <a:pt x="4" y="249"/>
                  </a:lnTo>
                  <a:lnTo>
                    <a:pt x="1" y="229"/>
                  </a:lnTo>
                  <a:lnTo>
                    <a:pt x="0" y="208"/>
                  </a:lnTo>
                  <a:lnTo>
                    <a:pt x="0" y="189"/>
                  </a:lnTo>
                  <a:lnTo>
                    <a:pt x="3" y="169"/>
                  </a:lnTo>
                  <a:lnTo>
                    <a:pt x="8" y="150"/>
                  </a:lnTo>
                  <a:lnTo>
                    <a:pt x="14" y="131"/>
                  </a:lnTo>
                  <a:lnTo>
                    <a:pt x="22" y="112"/>
                  </a:lnTo>
                  <a:lnTo>
                    <a:pt x="33" y="96"/>
                  </a:lnTo>
                  <a:lnTo>
                    <a:pt x="44" y="80"/>
                  </a:lnTo>
                  <a:lnTo>
                    <a:pt x="57" y="65"/>
                  </a:lnTo>
                  <a:lnTo>
                    <a:pt x="72" y="50"/>
                  </a:lnTo>
                  <a:lnTo>
                    <a:pt x="88" y="38"/>
                  </a:lnTo>
                  <a:lnTo>
                    <a:pt x="106" y="26"/>
                  </a:lnTo>
                  <a:lnTo>
                    <a:pt x="125" y="1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7239" name="Text Box 39"/>
          <p:cNvSpPr txBox="1">
            <a:spLocks noChangeArrowheads="1"/>
          </p:cNvSpPr>
          <p:nvPr userDrawn="1"/>
        </p:nvSpPr>
        <p:spPr bwMode="auto">
          <a:xfrm>
            <a:off x="4679950" y="6376988"/>
            <a:ext cx="41402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ЗАО </a:t>
            </a:r>
            <a:r>
              <a:rPr lang="ru-RU" sz="700" b="0">
                <a:solidFill>
                  <a:schemeClr val="bg1"/>
                </a:solidFill>
                <a:latin typeface="Arial Narrow" pitchFamily="34" charset="0"/>
              </a:rPr>
              <a:t>«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АКГ </a:t>
            </a:r>
            <a:r>
              <a:rPr lang="ru-RU" sz="700" b="0">
                <a:solidFill>
                  <a:schemeClr val="bg1"/>
                </a:solidFill>
                <a:latin typeface="Arial Narrow" pitchFamily="34" charset="0"/>
              </a:rPr>
              <a:t>«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Развитие бизнес-систем</a:t>
            </a:r>
            <a:r>
              <a:rPr lang="ru-RU" sz="800" b="0">
                <a:solidFill>
                  <a:schemeClr val="bg1"/>
                </a:solidFill>
                <a:latin typeface="Arial Narrow" pitchFamily="34" charset="0"/>
              </a:rPr>
              <a:t>»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тел.:  +7 (495) 967 6838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  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факс: +7 (495) 967 6843</a:t>
            </a:r>
            <a:br>
              <a:rPr lang="ru-RU" sz="700"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сайт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: http://www.rbsys.ru   e-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mail: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common@rbsys.ru</a:t>
            </a:r>
            <a:endParaRPr lang="ru-RU" sz="700">
              <a:solidFill>
                <a:schemeClr val="bg1"/>
              </a:solidFill>
              <a:latin typeface="Arial Narrow" pitchFamily="34" charset="0"/>
            </a:endParaRPr>
          </a:p>
          <a:p>
            <a:pPr algn="l">
              <a:spcBef>
                <a:spcPct val="50000"/>
              </a:spcBef>
            </a:pPr>
            <a:endParaRPr lang="ru-RU" sz="700" b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07240" name="Line 40"/>
          <p:cNvSpPr>
            <a:spLocks noChangeShapeType="1"/>
          </p:cNvSpPr>
          <p:nvPr userDrawn="1"/>
        </p:nvSpPr>
        <p:spPr bwMode="auto">
          <a:xfrm flipH="1">
            <a:off x="0" y="1524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41" name="Line 41"/>
          <p:cNvSpPr>
            <a:spLocks noChangeShapeType="1"/>
          </p:cNvSpPr>
          <p:nvPr userDrawn="1"/>
        </p:nvSpPr>
        <p:spPr bwMode="auto">
          <a:xfrm flipH="1">
            <a:off x="0" y="6308725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24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083300"/>
            <a:ext cx="287338" cy="28733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969696"/>
                </a:solidFill>
              </a:defRPr>
            </a:lvl1pPr>
          </a:lstStyle>
          <a:p>
            <a:fld id="{88EDFCBE-2C0D-4935-97F9-CC2153E3B03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48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448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endParaRPr lang="ru-RU"/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Times New Roman" pitchFamily="16" charset="0"/>
              </a:defRPr>
            </a:lvl1pPr>
          </a:lstStyle>
          <a:p>
            <a:fld id="{D6CAF43D-3C8A-4C3C-856F-33BDCEC0107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22542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800" i="1">
              <a:solidFill>
                <a:srgbClr val="005986"/>
              </a:solidFill>
            </a:endParaRPr>
          </a:p>
        </p:txBody>
      </p:sp>
      <p:sp>
        <p:nvSpPr>
          <p:cNvPr id="630787" name="Rectangle 3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800" i="1">
              <a:solidFill>
                <a:srgbClr val="005986"/>
              </a:solidFill>
            </a:endParaRPr>
          </a:p>
        </p:txBody>
      </p:sp>
      <p:grpSp>
        <p:nvGrpSpPr>
          <p:cNvPr id="630788" name="Group 4"/>
          <p:cNvGrpSpPr>
            <a:grpSpLocks/>
          </p:cNvGrpSpPr>
          <p:nvPr userDrawn="1"/>
        </p:nvGrpSpPr>
        <p:grpSpPr bwMode="auto">
          <a:xfrm>
            <a:off x="1368425" y="6345238"/>
            <a:ext cx="1439863" cy="396875"/>
            <a:chOff x="2155" y="83"/>
            <a:chExt cx="1587" cy="414"/>
          </a:xfrm>
        </p:grpSpPr>
        <p:sp>
          <p:nvSpPr>
            <p:cNvPr id="630789" name="AutoShape 5"/>
            <p:cNvSpPr>
              <a:spLocks noChangeAspect="1" noChangeArrowheads="1" noTextEdit="1"/>
            </p:cNvSpPr>
            <p:nvPr userDrawn="1"/>
          </p:nvSpPr>
          <p:spPr bwMode="auto">
            <a:xfrm>
              <a:off x="2155" y="83"/>
              <a:ext cx="1587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0790" name="Freeform 6"/>
            <p:cNvSpPr>
              <a:spLocks noEditPoints="1"/>
            </p:cNvSpPr>
            <p:nvPr userDrawn="1"/>
          </p:nvSpPr>
          <p:spPr bwMode="auto">
            <a:xfrm>
              <a:off x="2903" y="196"/>
              <a:ext cx="839" cy="68"/>
            </a:xfrm>
            <a:custGeom>
              <a:avLst/>
              <a:gdLst/>
              <a:ahLst/>
              <a:cxnLst>
                <a:cxn ang="0">
                  <a:pos x="184" y="483"/>
                </a:cxn>
                <a:cxn ang="0">
                  <a:pos x="266" y="49"/>
                </a:cxn>
                <a:cxn ang="0">
                  <a:pos x="111" y="68"/>
                </a:cxn>
                <a:cxn ang="0">
                  <a:pos x="584" y="752"/>
                </a:cxn>
                <a:cxn ang="0">
                  <a:pos x="1061" y="688"/>
                </a:cxn>
                <a:cxn ang="0">
                  <a:pos x="836" y="741"/>
                </a:cxn>
                <a:cxn ang="0">
                  <a:pos x="907" y="672"/>
                </a:cxn>
                <a:cxn ang="0">
                  <a:pos x="953" y="423"/>
                </a:cxn>
                <a:cxn ang="0">
                  <a:pos x="931" y="318"/>
                </a:cxn>
                <a:cxn ang="0">
                  <a:pos x="939" y="69"/>
                </a:cxn>
                <a:cxn ang="0">
                  <a:pos x="796" y="67"/>
                </a:cxn>
                <a:cxn ang="0">
                  <a:pos x="1014" y="10"/>
                </a:cxn>
                <a:cxn ang="0">
                  <a:pos x="1058" y="316"/>
                </a:cxn>
                <a:cxn ang="0">
                  <a:pos x="1028" y="370"/>
                </a:cxn>
                <a:cxn ang="0">
                  <a:pos x="1443" y="714"/>
                </a:cxn>
                <a:cxn ang="0">
                  <a:pos x="1410" y="9"/>
                </a:cxn>
                <a:cxn ang="0">
                  <a:pos x="1447" y="318"/>
                </a:cxn>
                <a:cxn ang="0">
                  <a:pos x="1431" y="377"/>
                </a:cxn>
                <a:cxn ang="0">
                  <a:pos x="1337" y="82"/>
                </a:cxn>
                <a:cxn ang="0">
                  <a:pos x="1350" y="641"/>
                </a:cxn>
                <a:cxn ang="0">
                  <a:pos x="1341" y="670"/>
                </a:cxn>
                <a:cxn ang="0">
                  <a:pos x="2241" y="71"/>
                </a:cxn>
                <a:cxn ang="0">
                  <a:pos x="2450" y="436"/>
                </a:cxn>
                <a:cxn ang="0">
                  <a:pos x="3009" y="752"/>
                </a:cxn>
                <a:cxn ang="0">
                  <a:pos x="3710" y="752"/>
                </a:cxn>
                <a:cxn ang="0">
                  <a:pos x="3983" y="387"/>
                </a:cxn>
                <a:cxn ang="0">
                  <a:pos x="3843" y="680"/>
                </a:cxn>
                <a:cxn ang="0">
                  <a:pos x="4203" y="436"/>
                </a:cxn>
                <a:cxn ang="0">
                  <a:pos x="4697" y="749"/>
                </a:cxn>
                <a:cxn ang="0">
                  <a:pos x="4486" y="661"/>
                </a:cxn>
                <a:cxn ang="0">
                  <a:pos x="4640" y="676"/>
                </a:cxn>
                <a:cxn ang="0">
                  <a:pos x="4600" y="393"/>
                </a:cxn>
                <a:cxn ang="0">
                  <a:pos x="4650" y="271"/>
                </a:cxn>
                <a:cxn ang="0">
                  <a:pos x="4597" y="84"/>
                </a:cxn>
                <a:cxn ang="0">
                  <a:pos x="4561" y="2"/>
                </a:cxn>
                <a:cxn ang="0">
                  <a:pos x="4760" y="95"/>
                </a:cxn>
                <a:cxn ang="0">
                  <a:pos x="4698" y="352"/>
                </a:cxn>
                <a:cxn ang="0">
                  <a:pos x="4761" y="638"/>
                </a:cxn>
                <a:cxn ang="0">
                  <a:pos x="5257" y="0"/>
                </a:cxn>
                <a:cxn ang="0">
                  <a:pos x="5877" y="718"/>
                </a:cxn>
                <a:cxn ang="0">
                  <a:pos x="5637" y="723"/>
                </a:cxn>
                <a:cxn ang="0">
                  <a:pos x="5653" y="14"/>
                </a:cxn>
                <a:cxn ang="0">
                  <a:pos x="5883" y="39"/>
                </a:cxn>
                <a:cxn ang="0">
                  <a:pos x="5760" y="68"/>
                </a:cxn>
                <a:cxn ang="0">
                  <a:pos x="5745" y="681"/>
                </a:cxn>
                <a:cxn ang="0">
                  <a:pos x="7117" y="680"/>
                </a:cxn>
                <a:cxn ang="0">
                  <a:pos x="6882" y="741"/>
                </a:cxn>
                <a:cxn ang="0">
                  <a:pos x="6856" y="37"/>
                </a:cxn>
                <a:cxn ang="0">
                  <a:pos x="7092" y="19"/>
                </a:cxn>
                <a:cxn ang="0">
                  <a:pos x="6999" y="76"/>
                </a:cxn>
                <a:cxn ang="0">
                  <a:pos x="6959" y="673"/>
                </a:cxn>
                <a:cxn ang="0">
                  <a:pos x="7120" y="640"/>
                </a:cxn>
                <a:cxn ang="0">
                  <a:pos x="7907" y="709"/>
                </a:cxn>
                <a:cxn ang="0">
                  <a:pos x="7667" y="731"/>
                </a:cxn>
                <a:cxn ang="0">
                  <a:pos x="7668" y="20"/>
                </a:cxn>
                <a:cxn ang="0">
                  <a:pos x="7901" y="31"/>
                </a:cxn>
                <a:cxn ang="0">
                  <a:pos x="7788" y="70"/>
                </a:cxn>
                <a:cxn ang="0">
                  <a:pos x="7764" y="679"/>
                </a:cxn>
                <a:cxn ang="0">
                  <a:pos x="8208" y="71"/>
                </a:cxn>
                <a:cxn ang="0">
                  <a:pos x="8645" y="391"/>
                </a:cxn>
                <a:cxn ang="0">
                  <a:pos x="9074" y="0"/>
                </a:cxn>
              </a:cxnLst>
              <a:rect l="0" t="0" r="r" b="b"/>
              <a:pathLst>
                <a:path w="9229" h="752">
                  <a:moveTo>
                    <a:pt x="275" y="369"/>
                  </a:moveTo>
                  <a:lnTo>
                    <a:pt x="275" y="386"/>
                  </a:lnTo>
                  <a:lnTo>
                    <a:pt x="272" y="401"/>
                  </a:lnTo>
                  <a:lnTo>
                    <a:pt x="270" y="417"/>
                  </a:lnTo>
                  <a:lnTo>
                    <a:pt x="266" y="430"/>
                  </a:lnTo>
                  <a:lnTo>
                    <a:pt x="261" y="442"/>
                  </a:lnTo>
                  <a:lnTo>
                    <a:pt x="255" y="452"/>
                  </a:lnTo>
                  <a:lnTo>
                    <a:pt x="248" y="460"/>
                  </a:lnTo>
                  <a:lnTo>
                    <a:pt x="240" y="467"/>
                  </a:lnTo>
                  <a:lnTo>
                    <a:pt x="234" y="471"/>
                  </a:lnTo>
                  <a:lnTo>
                    <a:pt x="228" y="474"/>
                  </a:lnTo>
                  <a:lnTo>
                    <a:pt x="220" y="477"/>
                  </a:lnTo>
                  <a:lnTo>
                    <a:pt x="212" y="480"/>
                  </a:lnTo>
                  <a:lnTo>
                    <a:pt x="204" y="481"/>
                  </a:lnTo>
                  <a:lnTo>
                    <a:pt x="194" y="482"/>
                  </a:lnTo>
                  <a:lnTo>
                    <a:pt x="184" y="483"/>
                  </a:lnTo>
                  <a:lnTo>
                    <a:pt x="173" y="483"/>
                  </a:lnTo>
                  <a:lnTo>
                    <a:pt x="111" y="483"/>
                  </a:lnTo>
                  <a:lnTo>
                    <a:pt x="111" y="752"/>
                  </a:lnTo>
                  <a:lnTo>
                    <a:pt x="0" y="752"/>
                  </a:lnTo>
                  <a:lnTo>
                    <a:pt x="0" y="0"/>
                  </a:lnTo>
                  <a:lnTo>
                    <a:pt x="173" y="0"/>
                  </a:lnTo>
                  <a:lnTo>
                    <a:pt x="194" y="1"/>
                  </a:lnTo>
                  <a:lnTo>
                    <a:pt x="212" y="3"/>
                  </a:lnTo>
                  <a:lnTo>
                    <a:pt x="219" y="5"/>
                  </a:lnTo>
                  <a:lnTo>
                    <a:pt x="227" y="7"/>
                  </a:lnTo>
                  <a:lnTo>
                    <a:pt x="232" y="9"/>
                  </a:lnTo>
                  <a:lnTo>
                    <a:pt x="237" y="13"/>
                  </a:lnTo>
                  <a:lnTo>
                    <a:pt x="246" y="19"/>
                  </a:lnTo>
                  <a:lnTo>
                    <a:pt x="254" y="28"/>
                  </a:lnTo>
                  <a:lnTo>
                    <a:pt x="260" y="38"/>
                  </a:lnTo>
                  <a:lnTo>
                    <a:pt x="266" y="49"/>
                  </a:lnTo>
                  <a:lnTo>
                    <a:pt x="269" y="62"/>
                  </a:lnTo>
                  <a:lnTo>
                    <a:pt x="272" y="76"/>
                  </a:lnTo>
                  <a:lnTo>
                    <a:pt x="275" y="92"/>
                  </a:lnTo>
                  <a:lnTo>
                    <a:pt x="275" y="110"/>
                  </a:lnTo>
                  <a:lnTo>
                    <a:pt x="275" y="369"/>
                  </a:lnTo>
                  <a:close/>
                  <a:moveTo>
                    <a:pt x="163" y="377"/>
                  </a:moveTo>
                  <a:lnTo>
                    <a:pt x="163" y="107"/>
                  </a:lnTo>
                  <a:lnTo>
                    <a:pt x="162" y="96"/>
                  </a:lnTo>
                  <a:lnTo>
                    <a:pt x="160" y="89"/>
                  </a:lnTo>
                  <a:lnTo>
                    <a:pt x="157" y="82"/>
                  </a:lnTo>
                  <a:lnTo>
                    <a:pt x="151" y="77"/>
                  </a:lnTo>
                  <a:lnTo>
                    <a:pt x="145" y="74"/>
                  </a:lnTo>
                  <a:lnTo>
                    <a:pt x="139" y="70"/>
                  </a:lnTo>
                  <a:lnTo>
                    <a:pt x="133" y="69"/>
                  </a:lnTo>
                  <a:lnTo>
                    <a:pt x="126" y="68"/>
                  </a:lnTo>
                  <a:lnTo>
                    <a:pt x="111" y="68"/>
                  </a:lnTo>
                  <a:lnTo>
                    <a:pt x="111" y="415"/>
                  </a:lnTo>
                  <a:lnTo>
                    <a:pt x="125" y="415"/>
                  </a:lnTo>
                  <a:lnTo>
                    <a:pt x="132" y="415"/>
                  </a:lnTo>
                  <a:lnTo>
                    <a:pt x="137" y="413"/>
                  </a:lnTo>
                  <a:lnTo>
                    <a:pt x="141" y="412"/>
                  </a:lnTo>
                  <a:lnTo>
                    <a:pt x="146" y="410"/>
                  </a:lnTo>
                  <a:lnTo>
                    <a:pt x="150" y="408"/>
                  </a:lnTo>
                  <a:lnTo>
                    <a:pt x="153" y="405"/>
                  </a:lnTo>
                  <a:lnTo>
                    <a:pt x="157" y="401"/>
                  </a:lnTo>
                  <a:lnTo>
                    <a:pt x="159" y="398"/>
                  </a:lnTo>
                  <a:lnTo>
                    <a:pt x="161" y="394"/>
                  </a:lnTo>
                  <a:lnTo>
                    <a:pt x="162" y="389"/>
                  </a:lnTo>
                  <a:lnTo>
                    <a:pt x="163" y="384"/>
                  </a:lnTo>
                  <a:lnTo>
                    <a:pt x="163" y="377"/>
                  </a:lnTo>
                  <a:close/>
                  <a:moveTo>
                    <a:pt x="695" y="752"/>
                  </a:moveTo>
                  <a:lnTo>
                    <a:pt x="584" y="752"/>
                  </a:lnTo>
                  <a:lnTo>
                    <a:pt x="568" y="546"/>
                  </a:lnTo>
                  <a:lnTo>
                    <a:pt x="491" y="546"/>
                  </a:lnTo>
                  <a:lnTo>
                    <a:pt x="473" y="752"/>
                  </a:lnTo>
                  <a:lnTo>
                    <a:pt x="364" y="752"/>
                  </a:lnTo>
                  <a:lnTo>
                    <a:pt x="445" y="0"/>
                  </a:lnTo>
                  <a:lnTo>
                    <a:pt x="613" y="0"/>
                  </a:lnTo>
                  <a:lnTo>
                    <a:pt x="695" y="752"/>
                  </a:lnTo>
                  <a:close/>
                  <a:moveTo>
                    <a:pt x="563" y="473"/>
                  </a:moveTo>
                  <a:lnTo>
                    <a:pt x="532" y="90"/>
                  </a:lnTo>
                  <a:lnTo>
                    <a:pt x="527" y="90"/>
                  </a:lnTo>
                  <a:lnTo>
                    <a:pt x="496" y="473"/>
                  </a:lnTo>
                  <a:lnTo>
                    <a:pt x="563" y="473"/>
                  </a:lnTo>
                  <a:close/>
                  <a:moveTo>
                    <a:pt x="1067" y="638"/>
                  </a:moveTo>
                  <a:lnTo>
                    <a:pt x="1066" y="656"/>
                  </a:lnTo>
                  <a:lnTo>
                    <a:pt x="1064" y="673"/>
                  </a:lnTo>
                  <a:lnTo>
                    <a:pt x="1061" y="688"/>
                  </a:lnTo>
                  <a:lnTo>
                    <a:pt x="1058" y="701"/>
                  </a:lnTo>
                  <a:lnTo>
                    <a:pt x="1052" y="713"/>
                  </a:lnTo>
                  <a:lnTo>
                    <a:pt x="1047" y="723"/>
                  </a:lnTo>
                  <a:lnTo>
                    <a:pt x="1039" y="731"/>
                  </a:lnTo>
                  <a:lnTo>
                    <a:pt x="1032" y="738"/>
                  </a:lnTo>
                  <a:lnTo>
                    <a:pt x="1026" y="741"/>
                  </a:lnTo>
                  <a:lnTo>
                    <a:pt x="1020" y="745"/>
                  </a:lnTo>
                  <a:lnTo>
                    <a:pt x="1011" y="747"/>
                  </a:lnTo>
                  <a:lnTo>
                    <a:pt x="1002" y="749"/>
                  </a:lnTo>
                  <a:lnTo>
                    <a:pt x="980" y="751"/>
                  </a:lnTo>
                  <a:lnTo>
                    <a:pt x="955" y="752"/>
                  </a:lnTo>
                  <a:lnTo>
                    <a:pt x="892" y="752"/>
                  </a:lnTo>
                  <a:lnTo>
                    <a:pt x="876" y="752"/>
                  </a:lnTo>
                  <a:lnTo>
                    <a:pt x="862" y="750"/>
                  </a:lnTo>
                  <a:lnTo>
                    <a:pt x="848" y="746"/>
                  </a:lnTo>
                  <a:lnTo>
                    <a:pt x="836" y="741"/>
                  </a:lnTo>
                  <a:lnTo>
                    <a:pt x="827" y="735"/>
                  </a:lnTo>
                  <a:lnTo>
                    <a:pt x="817" y="727"/>
                  </a:lnTo>
                  <a:lnTo>
                    <a:pt x="809" y="718"/>
                  </a:lnTo>
                  <a:lnTo>
                    <a:pt x="803" y="709"/>
                  </a:lnTo>
                  <a:lnTo>
                    <a:pt x="800" y="702"/>
                  </a:lnTo>
                  <a:lnTo>
                    <a:pt x="797" y="696"/>
                  </a:lnTo>
                  <a:lnTo>
                    <a:pt x="795" y="688"/>
                  </a:lnTo>
                  <a:lnTo>
                    <a:pt x="794" y="679"/>
                  </a:lnTo>
                  <a:lnTo>
                    <a:pt x="792" y="661"/>
                  </a:lnTo>
                  <a:lnTo>
                    <a:pt x="791" y="639"/>
                  </a:lnTo>
                  <a:lnTo>
                    <a:pt x="791" y="489"/>
                  </a:lnTo>
                  <a:lnTo>
                    <a:pt x="902" y="489"/>
                  </a:lnTo>
                  <a:lnTo>
                    <a:pt x="902" y="658"/>
                  </a:lnTo>
                  <a:lnTo>
                    <a:pt x="903" y="664"/>
                  </a:lnTo>
                  <a:lnTo>
                    <a:pt x="904" y="668"/>
                  </a:lnTo>
                  <a:lnTo>
                    <a:pt x="907" y="672"/>
                  </a:lnTo>
                  <a:lnTo>
                    <a:pt x="911" y="676"/>
                  </a:lnTo>
                  <a:lnTo>
                    <a:pt x="916" y="679"/>
                  </a:lnTo>
                  <a:lnTo>
                    <a:pt x="920" y="681"/>
                  </a:lnTo>
                  <a:lnTo>
                    <a:pt x="925" y="682"/>
                  </a:lnTo>
                  <a:lnTo>
                    <a:pt x="929" y="684"/>
                  </a:lnTo>
                  <a:lnTo>
                    <a:pt x="934" y="684"/>
                  </a:lnTo>
                  <a:lnTo>
                    <a:pt x="937" y="681"/>
                  </a:lnTo>
                  <a:lnTo>
                    <a:pt x="941" y="679"/>
                  </a:lnTo>
                  <a:lnTo>
                    <a:pt x="946" y="676"/>
                  </a:lnTo>
                  <a:lnTo>
                    <a:pt x="950" y="673"/>
                  </a:lnTo>
                  <a:lnTo>
                    <a:pt x="953" y="668"/>
                  </a:lnTo>
                  <a:lnTo>
                    <a:pt x="954" y="664"/>
                  </a:lnTo>
                  <a:lnTo>
                    <a:pt x="955" y="658"/>
                  </a:lnTo>
                  <a:lnTo>
                    <a:pt x="955" y="443"/>
                  </a:lnTo>
                  <a:lnTo>
                    <a:pt x="954" y="432"/>
                  </a:lnTo>
                  <a:lnTo>
                    <a:pt x="953" y="423"/>
                  </a:lnTo>
                  <a:lnTo>
                    <a:pt x="950" y="416"/>
                  </a:lnTo>
                  <a:lnTo>
                    <a:pt x="946" y="409"/>
                  </a:lnTo>
                  <a:lnTo>
                    <a:pt x="942" y="405"/>
                  </a:lnTo>
                  <a:lnTo>
                    <a:pt x="938" y="401"/>
                  </a:lnTo>
                  <a:lnTo>
                    <a:pt x="932" y="399"/>
                  </a:lnTo>
                  <a:lnTo>
                    <a:pt x="927" y="396"/>
                  </a:lnTo>
                  <a:lnTo>
                    <a:pt x="920" y="395"/>
                  </a:lnTo>
                  <a:lnTo>
                    <a:pt x="913" y="393"/>
                  </a:lnTo>
                  <a:lnTo>
                    <a:pt x="905" y="393"/>
                  </a:lnTo>
                  <a:lnTo>
                    <a:pt x="896" y="392"/>
                  </a:lnTo>
                  <a:lnTo>
                    <a:pt x="853" y="392"/>
                  </a:lnTo>
                  <a:lnTo>
                    <a:pt x="853" y="323"/>
                  </a:lnTo>
                  <a:lnTo>
                    <a:pt x="896" y="323"/>
                  </a:lnTo>
                  <a:lnTo>
                    <a:pt x="910" y="322"/>
                  </a:lnTo>
                  <a:lnTo>
                    <a:pt x="922" y="321"/>
                  </a:lnTo>
                  <a:lnTo>
                    <a:pt x="931" y="318"/>
                  </a:lnTo>
                  <a:lnTo>
                    <a:pt x="940" y="312"/>
                  </a:lnTo>
                  <a:lnTo>
                    <a:pt x="943" y="309"/>
                  </a:lnTo>
                  <a:lnTo>
                    <a:pt x="947" y="306"/>
                  </a:lnTo>
                  <a:lnTo>
                    <a:pt x="949" y="301"/>
                  </a:lnTo>
                  <a:lnTo>
                    <a:pt x="951" y="297"/>
                  </a:lnTo>
                  <a:lnTo>
                    <a:pt x="953" y="291"/>
                  </a:lnTo>
                  <a:lnTo>
                    <a:pt x="954" y="285"/>
                  </a:lnTo>
                  <a:lnTo>
                    <a:pt x="954" y="278"/>
                  </a:lnTo>
                  <a:lnTo>
                    <a:pt x="955" y="271"/>
                  </a:lnTo>
                  <a:lnTo>
                    <a:pt x="955" y="89"/>
                  </a:lnTo>
                  <a:lnTo>
                    <a:pt x="954" y="83"/>
                  </a:lnTo>
                  <a:lnTo>
                    <a:pt x="953" y="79"/>
                  </a:lnTo>
                  <a:lnTo>
                    <a:pt x="951" y="76"/>
                  </a:lnTo>
                  <a:lnTo>
                    <a:pt x="947" y="73"/>
                  </a:lnTo>
                  <a:lnTo>
                    <a:pt x="943" y="71"/>
                  </a:lnTo>
                  <a:lnTo>
                    <a:pt x="939" y="69"/>
                  </a:lnTo>
                  <a:lnTo>
                    <a:pt x="935" y="68"/>
                  </a:lnTo>
                  <a:lnTo>
                    <a:pt x="930" y="68"/>
                  </a:lnTo>
                  <a:lnTo>
                    <a:pt x="926" y="68"/>
                  </a:lnTo>
                  <a:lnTo>
                    <a:pt x="922" y="69"/>
                  </a:lnTo>
                  <a:lnTo>
                    <a:pt x="916" y="71"/>
                  </a:lnTo>
                  <a:lnTo>
                    <a:pt x="912" y="74"/>
                  </a:lnTo>
                  <a:lnTo>
                    <a:pt x="907" y="77"/>
                  </a:lnTo>
                  <a:lnTo>
                    <a:pt x="904" y="81"/>
                  </a:lnTo>
                  <a:lnTo>
                    <a:pt x="903" y="84"/>
                  </a:lnTo>
                  <a:lnTo>
                    <a:pt x="902" y="89"/>
                  </a:lnTo>
                  <a:lnTo>
                    <a:pt x="902" y="240"/>
                  </a:lnTo>
                  <a:lnTo>
                    <a:pt x="791" y="240"/>
                  </a:lnTo>
                  <a:lnTo>
                    <a:pt x="791" y="118"/>
                  </a:lnTo>
                  <a:lnTo>
                    <a:pt x="792" y="96"/>
                  </a:lnTo>
                  <a:lnTo>
                    <a:pt x="794" y="76"/>
                  </a:lnTo>
                  <a:lnTo>
                    <a:pt x="796" y="67"/>
                  </a:lnTo>
                  <a:lnTo>
                    <a:pt x="798" y="58"/>
                  </a:lnTo>
                  <a:lnTo>
                    <a:pt x="802" y="52"/>
                  </a:lnTo>
                  <a:lnTo>
                    <a:pt x="805" y="44"/>
                  </a:lnTo>
                  <a:lnTo>
                    <a:pt x="812" y="34"/>
                  </a:lnTo>
                  <a:lnTo>
                    <a:pt x="821" y="25"/>
                  </a:lnTo>
                  <a:lnTo>
                    <a:pt x="830" y="17"/>
                  </a:lnTo>
                  <a:lnTo>
                    <a:pt x="842" y="10"/>
                  </a:lnTo>
                  <a:lnTo>
                    <a:pt x="854" y="6"/>
                  </a:lnTo>
                  <a:lnTo>
                    <a:pt x="867" y="2"/>
                  </a:lnTo>
                  <a:lnTo>
                    <a:pt x="882" y="1"/>
                  </a:lnTo>
                  <a:lnTo>
                    <a:pt x="899" y="0"/>
                  </a:lnTo>
                  <a:lnTo>
                    <a:pt x="955" y="0"/>
                  </a:lnTo>
                  <a:lnTo>
                    <a:pt x="972" y="1"/>
                  </a:lnTo>
                  <a:lnTo>
                    <a:pt x="988" y="2"/>
                  </a:lnTo>
                  <a:lnTo>
                    <a:pt x="1002" y="6"/>
                  </a:lnTo>
                  <a:lnTo>
                    <a:pt x="1014" y="10"/>
                  </a:lnTo>
                  <a:lnTo>
                    <a:pt x="1026" y="17"/>
                  </a:lnTo>
                  <a:lnTo>
                    <a:pt x="1036" y="25"/>
                  </a:lnTo>
                  <a:lnTo>
                    <a:pt x="1045" y="33"/>
                  </a:lnTo>
                  <a:lnTo>
                    <a:pt x="1052" y="43"/>
                  </a:lnTo>
                  <a:lnTo>
                    <a:pt x="1056" y="50"/>
                  </a:lnTo>
                  <a:lnTo>
                    <a:pt x="1058" y="57"/>
                  </a:lnTo>
                  <a:lnTo>
                    <a:pt x="1061" y="66"/>
                  </a:lnTo>
                  <a:lnTo>
                    <a:pt x="1063" y="75"/>
                  </a:lnTo>
                  <a:lnTo>
                    <a:pt x="1066" y="95"/>
                  </a:lnTo>
                  <a:lnTo>
                    <a:pt x="1067" y="118"/>
                  </a:lnTo>
                  <a:lnTo>
                    <a:pt x="1067" y="275"/>
                  </a:lnTo>
                  <a:lnTo>
                    <a:pt x="1067" y="285"/>
                  </a:lnTo>
                  <a:lnTo>
                    <a:pt x="1066" y="294"/>
                  </a:lnTo>
                  <a:lnTo>
                    <a:pt x="1063" y="301"/>
                  </a:lnTo>
                  <a:lnTo>
                    <a:pt x="1061" y="310"/>
                  </a:lnTo>
                  <a:lnTo>
                    <a:pt x="1058" y="316"/>
                  </a:lnTo>
                  <a:lnTo>
                    <a:pt x="1055" y="323"/>
                  </a:lnTo>
                  <a:lnTo>
                    <a:pt x="1050" y="328"/>
                  </a:lnTo>
                  <a:lnTo>
                    <a:pt x="1045" y="334"/>
                  </a:lnTo>
                  <a:lnTo>
                    <a:pt x="1039" y="338"/>
                  </a:lnTo>
                  <a:lnTo>
                    <a:pt x="1034" y="343"/>
                  </a:lnTo>
                  <a:lnTo>
                    <a:pt x="1026" y="346"/>
                  </a:lnTo>
                  <a:lnTo>
                    <a:pt x="1020" y="348"/>
                  </a:lnTo>
                  <a:lnTo>
                    <a:pt x="1011" y="350"/>
                  </a:lnTo>
                  <a:lnTo>
                    <a:pt x="1003" y="352"/>
                  </a:lnTo>
                  <a:lnTo>
                    <a:pt x="994" y="352"/>
                  </a:lnTo>
                  <a:lnTo>
                    <a:pt x="985" y="354"/>
                  </a:lnTo>
                  <a:lnTo>
                    <a:pt x="985" y="361"/>
                  </a:lnTo>
                  <a:lnTo>
                    <a:pt x="997" y="361"/>
                  </a:lnTo>
                  <a:lnTo>
                    <a:pt x="1009" y="363"/>
                  </a:lnTo>
                  <a:lnTo>
                    <a:pt x="1020" y="366"/>
                  </a:lnTo>
                  <a:lnTo>
                    <a:pt x="1028" y="370"/>
                  </a:lnTo>
                  <a:lnTo>
                    <a:pt x="1037" y="374"/>
                  </a:lnTo>
                  <a:lnTo>
                    <a:pt x="1045" y="380"/>
                  </a:lnTo>
                  <a:lnTo>
                    <a:pt x="1051" y="387"/>
                  </a:lnTo>
                  <a:lnTo>
                    <a:pt x="1057" y="395"/>
                  </a:lnTo>
                  <a:lnTo>
                    <a:pt x="1061" y="405"/>
                  </a:lnTo>
                  <a:lnTo>
                    <a:pt x="1064" y="417"/>
                  </a:lnTo>
                  <a:lnTo>
                    <a:pt x="1066" y="429"/>
                  </a:lnTo>
                  <a:lnTo>
                    <a:pt x="1067" y="443"/>
                  </a:lnTo>
                  <a:lnTo>
                    <a:pt x="1067" y="638"/>
                  </a:lnTo>
                  <a:close/>
                  <a:moveTo>
                    <a:pt x="1459" y="648"/>
                  </a:moveTo>
                  <a:lnTo>
                    <a:pt x="1458" y="668"/>
                  </a:lnTo>
                  <a:lnTo>
                    <a:pt x="1455" y="686"/>
                  </a:lnTo>
                  <a:lnTo>
                    <a:pt x="1453" y="693"/>
                  </a:lnTo>
                  <a:lnTo>
                    <a:pt x="1451" y="701"/>
                  </a:lnTo>
                  <a:lnTo>
                    <a:pt x="1447" y="708"/>
                  </a:lnTo>
                  <a:lnTo>
                    <a:pt x="1443" y="714"/>
                  </a:lnTo>
                  <a:lnTo>
                    <a:pt x="1437" y="723"/>
                  </a:lnTo>
                  <a:lnTo>
                    <a:pt x="1428" y="730"/>
                  </a:lnTo>
                  <a:lnTo>
                    <a:pt x="1418" y="737"/>
                  </a:lnTo>
                  <a:lnTo>
                    <a:pt x="1407" y="742"/>
                  </a:lnTo>
                  <a:lnTo>
                    <a:pt x="1395" y="747"/>
                  </a:lnTo>
                  <a:lnTo>
                    <a:pt x="1381" y="750"/>
                  </a:lnTo>
                  <a:lnTo>
                    <a:pt x="1366" y="752"/>
                  </a:lnTo>
                  <a:lnTo>
                    <a:pt x="1349" y="752"/>
                  </a:lnTo>
                  <a:lnTo>
                    <a:pt x="1187" y="752"/>
                  </a:lnTo>
                  <a:lnTo>
                    <a:pt x="1187" y="0"/>
                  </a:lnTo>
                  <a:lnTo>
                    <a:pt x="1353" y="0"/>
                  </a:lnTo>
                  <a:lnTo>
                    <a:pt x="1366" y="0"/>
                  </a:lnTo>
                  <a:lnTo>
                    <a:pt x="1379" y="1"/>
                  </a:lnTo>
                  <a:lnTo>
                    <a:pt x="1390" y="3"/>
                  </a:lnTo>
                  <a:lnTo>
                    <a:pt x="1401" y="5"/>
                  </a:lnTo>
                  <a:lnTo>
                    <a:pt x="1410" y="9"/>
                  </a:lnTo>
                  <a:lnTo>
                    <a:pt x="1419" y="13"/>
                  </a:lnTo>
                  <a:lnTo>
                    <a:pt x="1427" y="18"/>
                  </a:lnTo>
                  <a:lnTo>
                    <a:pt x="1434" y="23"/>
                  </a:lnTo>
                  <a:lnTo>
                    <a:pt x="1440" y="30"/>
                  </a:lnTo>
                  <a:lnTo>
                    <a:pt x="1445" y="38"/>
                  </a:lnTo>
                  <a:lnTo>
                    <a:pt x="1450" y="47"/>
                  </a:lnTo>
                  <a:lnTo>
                    <a:pt x="1453" y="57"/>
                  </a:lnTo>
                  <a:lnTo>
                    <a:pt x="1455" y="68"/>
                  </a:lnTo>
                  <a:lnTo>
                    <a:pt x="1457" y="81"/>
                  </a:lnTo>
                  <a:lnTo>
                    <a:pt x="1458" y="94"/>
                  </a:lnTo>
                  <a:lnTo>
                    <a:pt x="1459" y="110"/>
                  </a:lnTo>
                  <a:lnTo>
                    <a:pt x="1459" y="266"/>
                  </a:lnTo>
                  <a:lnTo>
                    <a:pt x="1458" y="281"/>
                  </a:lnTo>
                  <a:lnTo>
                    <a:pt x="1456" y="295"/>
                  </a:lnTo>
                  <a:lnTo>
                    <a:pt x="1453" y="307"/>
                  </a:lnTo>
                  <a:lnTo>
                    <a:pt x="1447" y="318"/>
                  </a:lnTo>
                  <a:lnTo>
                    <a:pt x="1443" y="326"/>
                  </a:lnTo>
                  <a:lnTo>
                    <a:pt x="1437" y="333"/>
                  </a:lnTo>
                  <a:lnTo>
                    <a:pt x="1429" y="339"/>
                  </a:lnTo>
                  <a:lnTo>
                    <a:pt x="1421" y="345"/>
                  </a:lnTo>
                  <a:lnTo>
                    <a:pt x="1413" y="348"/>
                  </a:lnTo>
                  <a:lnTo>
                    <a:pt x="1402" y="351"/>
                  </a:lnTo>
                  <a:lnTo>
                    <a:pt x="1391" y="352"/>
                  </a:lnTo>
                  <a:lnTo>
                    <a:pt x="1379" y="354"/>
                  </a:lnTo>
                  <a:lnTo>
                    <a:pt x="1379" y="361"/>
                  </a:lnTo>
                  <a:lnTo>
                    <a:pt x="1387" y="361"/>
                  </a:lnTo>
                  <a:lnTo>
                    <a:pt x="1396" y="362"/>
                  </a:lnTo>
                  <a:lnTo>
                    <a:pt x="1404" y="364"/>
                  </a:lnTo>
                  <a:lnTo>
                    <a:pt x="1411" y="367"/>
                  </a:lnTo>
                  <a:lnTo>
                    <a:pt x="1419" y="369"/>
                  </a:lnTo>
                  <a:lnTo>
                    <a:pt x="1426" y="373"/>
                  </a:lnTo>
                  <a:lnTo>
                    <a:pt x="1431" y="377"/>
                  </a:lnTo>
                  <a:lnTo>
                    <a:pt x="1438" y="382"/>
                  </a:lnTo>
                  <a:lnTo>
                    <a:pt x="1442" y="388"/>
                  </a:lnTo>
                  <a:lnTo>
                    <a:pt x="1446" y="394"/>
                  </a:lnTo>
                  <a:lnTo>
                    <a:pt x="1451" y="400"/>
                  </a:lnTo>
                  <a:lnTo>
                    <a:pt x="1454" y="408"/>
                  </a:lnTo>
                  <a:lnTo>
                    <a:pt x="1456" y="416"/>
                  </a:lnTo>
                  <a:lnTo>
                    <a:pt x="1457" y="423"/>
                  </a:lnTo>
                  <a:lnTo>
                    <a:pt x="1458" y="432"/>
                  </a:lnTo>
                  <a:lnTo>
                    <a:pt x="1459" y="441"/>
                  </a:lnTo>
                  <a:lnTo>
                    <a:pt x="1459" y="648"/>
                  </a:lnTo>
                  <a:close/>
                  <a:moveTo>
                    <a:pt x="1350" y="288"/>
                  </a:moveTo>
                  <a:lnTo>
                    <a:pt x="1350" y="110"/>
                  </a:lnTo>
                  <a:lnTo>
                    <a:pt x="1349" y="101"/>
                  </a:lnTo>
                  <a:lnTo>
                    <a:pt x="1347" y="94"/>
                  </a:lnTo>
                  <a:lnTo>
                    <a:pt x="1343" y="88"/>
                  </a:lnTo>
                  <a:lnTo>
                    <a:pt x="1337" y="82"/>
                  </a:lnTo>
                  <a:lnTo>
                    <a:pt x="1331" y="78"/>
                  </a:lnTo>
                  <a:lnTo>
                    <a:pt x="1324" y="75"/>
                  </a:lnTo>
                  <a:lnTo>
                    <a:pt x="1318" y="73"/>
                  </a:lnTo>
                  <a:lnTo>
                    <a:pt x="1310" y="71"/>
                  </a:lnTo>
                  <a:lnTo>
                    <a:pt x="1298" y="71"/>
                  </a:lnTo>
                  <a:lnTo>
                    <a:pt x="1298" y="323"/>
                  </a:lnTo>
                  <a:lnTo>
                    <a:pt x="1309" y="323"/>
                  </a:lnTo>
                  <a:lnTo>
                    <a:pt x="1319" y="323"/>
                  </a:lnTo>
                  <a:lnTo>
                    <a:pt x="1327" y="321"/>
                  </a:lnTo>
                  <a:lnTo>
                    <a:pt x="1334" y="319"/>
                  </a:lnTo>
                  <a:lnTo>
                    <a:pt x="1339" y="314"/>
                  </a:lnTo>
                  <a:lnTo>
                    <a:pt x="1344" y="310"/>
                  </a:lnTo>
                  <a:lnTo>
                    <a:pt x="1347" y="303"/>
                  </a:lnTo>
                  <a:lnTo>
                    <a:pt x="1349" y="297"/>
                  </a:lnTo>
                  <a:lnTo>
                    <a:pt x="1350" y="288"/>
                  </a:lnTo>
                  <a:close/>
                  <a:moveTo>
                    <a:pt x="1350" y="641"/>
                  </a:moveTo>
                  <a:lnTo>
                    <a:pt x="1350" y="437"/>
                  </a:lnTo>
                  <a:lnTo>
                    <a:pt x="1349" y="426"/>
                  </a:lnTo>
                  <a:lnTo>
                    <a:pt x="1347" y="418"/>
                  </a:lnTo>
                  <a:lnTo>
                    <a:pt x="1345" y="410"/>
                  </a:lnTo>
                  <a:lnTo>
                    <a:pt x="1341" y="404"/>
                  </a:lnTo>
                  <a:lnTo>
                    <a:pt x="1335" y="398"/>
                  </a:lnTo>
                  <a:lnTo>
                    <a:pt x="1329" y="395"/>
                  </a:lnTo>
                  <a:lnTo>
                    <a:pt x="1321" y="393"/>
                  </a:lnTo>
                  <a:lnTo>
                    <a:pt x="1312" y="392"/>
                  </a:lnTo>
                  <a:lnTo>
                    <a:pt x="1298" y="392"/>
                  </a:lnTo>
                  <a:lnTo>
                    <a:pt x="1298" y="680"/>
                  </a:lnTo>
                  <a:lnTo>
                    <a:pt x="1310" y="680"/>
                  </a:lnTo>
                  <a:lnTo>
                    <a:pt x="1320" y="679"/>
                  </a:lnTo>
                  <a:lnTo>
                    <a:pt x="1327" y="678"/>
                  </a:lnTo>
                  <a:lnTo>
                    <a:pt x="1334" y="675"/>
                  </a:lnTo>
                  <a:lnTo>
                    <a:pt x="1341" y="670"/>
                  </a:lnTo>
                  <a:lnTo>
                    <a:pt x="1344" y="665"/>
                  </a:lnTo>
                  <a:lnTo>
                    <a:pt x="1347" y="658"/>
                  </a:lnTo>
                  <a:lnTo>
                    <a:pt x="1349" y="651"/>
                  </a:lnTo>
                  <a:lnTo>
                    <a:pt x="1350" y="641"/>
                  </a:lnTo>
                  <a:close/>
                  <a:moveTo>
                    <a:pt x="1864" y="752"/>
                  </a:moveTo>
                  <a:lnTo>
                    <a:pt x="1753" y="752"/>
                  </a:lnTo>
                  <a:lnTo>
                    <a:pt x="1753" y="328"/>
                  </a:lnTo>
                  <a:lnTo>
                    <a:pt x="1689" y="752"/>
                  </a:lnTo>
                  <a:lnTo>
                    <a:pt x="1577" y="752"/>
                  </a:lnTo>
                  <a:lnTo>
                    <a:pt x="1577" y="0"/>
                  </a:lnTo>
                  <a:lnTo>
                    <a:pt x="1689" y="0"/>
                  </a:lnTo>
                  <a:lnTo>
                    <a:pt x="1689" y="436"/>
                  </a:lnTo>
                  <a:lnTo>
                    <a:pt x="1753" y="0"/>
                  </a:lnTo>
                  <a:lnTo>
                    <a:pt x="1864" y="0"/>
                  </a:lnTo>
                  <a:lnTo>
                    <a:pt x="1864" y="752"/>
                  </a:lnTo>
                  <a:close/>
                  <a:moveTo>
                    <a:pt x="2241" y="71"/>
                  </a:moveTo>
                  <a:lnTo>
                    <a:pt x="2157" y="71"/>
                  </a:lnTo>
                  <a:lnTo>
                    <a:pt x="2157" y="752"/>
                  </a:lnTo>
                  <a:lnTo>
                    <a:pt x="2044" y="752"/>
                  </a:lnTo>
                  <a:lnTo>
                    <a:pt x="2044" y="71"/>
                  </a:lnTo>
                  <a:lnTo>
                    <a:pt x="1960" y="71"/>
                  </a:lnTo>
                  <a:lnTo>
                    <a:pt x="1960" y="0"/>
                  </a:lnTo>
                  <a:lnTo>
                    <a:pt x="2241" y="0"/>
                  </a:lnTo>
                  <a:lnTo>
                    <a:pt x="2241" y="71"/>
                  </a:lnTo>
                  <a:close/>
                  <a:moveTo>
                    <a:pt x="2626" y="752"/>
                  </a:moveTo>
                  <a:lnTo>
                    <a:pt x="2515" y="752"/>
                  </a:lnTo>
                  <a:lnTo>
                    <a:pt x="2515" y="328"/>
                  </a:lnTo>
                  <a:lnTo>
                    <a:pt x="2450" y="752"/>
                  </a:lnTo>
                  <a:lnTo>
                    <a:pt x="2338" y="752"/>
                  </a:lnTo>
                  <a:lnTo>
                    <a:pt x="2338" y="0"/>
                  </a:lnTo>
                  <a:lnTo>
                    <a:pt x="2450" y="0"/>
                  </a:lnTo>
                  <a:lnTo>
                    <a:pt x="2450" y="436"/>
                  </a:lnTo>
                  <a:lnTo>
                    <a:pt x="2515" y="0"/>
                  </a:lnTo>
                  <a:lnTo>
                    <a:pt x="2626" y="0"/>
                  </a:lnTo>
                  <a:lnTo>
                    <a:pt x="2626" y="752"/>
                  </a:lnTo>
                  <a:close/>
                  <a:moveTo>
                    <a:pt x="3009" y="752"/>
                  </a:moveTo>
                  <a:lnTo>
                    <a:pt x="2745" y="752"/>
                  </a:lnTo>
                  <a:lnTo>
                    <a:pt x="2745" y="0"/>
                  </a:lnTo>
                  <a:lnTo>
                    <a:pt x="3007" y="0"/>
                  </a:lnTo>
                  <a:lnTo>
                    <a:pt x="3007" y="71"/>
                  </a:lnTo>
                  <a:lnTo>
                    <a:pt x="2856" y="71"/>
                  </a:lnTo>
                  <a:lnTo>
                    <a:pt x="2856" y="319"/>
                  </a:lnTo>
                  <a:lnTo>
                    <a:pt x="3007" y="319"/>
                  </a:lnTo>
                  <a:lnTo>
                    <a:pt x="3007" y="391"/>
                  </a:lnTo>
                  <a:lnTo>
                    <a:pt x="2856" y="391"/>
                  </a:lnTo>
                  <a:lnTo>
                    <a:pt x="2856" y="680"/>
                  </a:lnTo>
                  <a:lnTo>
                    <a:pt x="3009" y="680"/>
                  </a:lnTo>
                  <a:lnTo>
                    <a:pt x="3009" y="752"/>
                  </a:lnTo>
                  <a:close/>
                  <a:moveTo>
                    <a:pt x="3985" y="647"/>
                  </a:moveTo>
                  <a:lnTo>
                    <a:pt x="3985" y="663"/>
                  </a:lnTo>
                  <a:lnTo>
                    <a:pt x="3983" y="678"/>
                  </a:lnTo>
                  <a:lnTo>
                    <a:pt x="3980" y="691"/>
                  </a:lnTo>
                  <a:lnTo>
                    <a:pt x="3975" y="703"/>
                  </a:lnTo>
                  <a:lnTo>
                    <a:pt x="3969" y="714"/>
                  </a:lnTo>
                  <a:lnTo>
                    <a:pt x="3962" y="724"/>
                  </a:lnTo>
                  <a:lnTo>
                    <a:pt x="3954" y="731"/>
                  </a:lnTo>
                  <a:lnTo>
                    <a:pt x="3944" y="738"/>
                  </a:lnTo>
                  <a:lnTo>
                    <a:pt x="3938" y="741"/>
                  </a:lnTo>
                  <a:lnTo>
                    <a:pt x="3931" y="745"/>
                  </a:lnTo>
                  <a:lnTo>
                    <a:pt x="3923" y="747"/>
                  </a:lnTo>
                  <a:lnTo>
                    <a:pt x="3915" y="749"/>
                  </a:lnTo>
                  <a:lnTo>
                    <a:pt x="3898" y="751"/>
                  </a:lnTo>
                  <a:lnTo>
                    <a:pt x="3877" y="752"/>
                  </a:lnTo>
                  <a:lnTo>
                    <a:pt x="3710" y="752"/>
                  </a:lnTo>
                  <a:lnTo>
                    <a:pt x="3710" y="0"/>
                  </a:lnTo>
                  <a:lnTo>
                    <a:pt x="3961" y="0"/>
                  </a:lnTo>
                  <a:lnTo>
                    <a:pt x="3961" y="71"/>
                  </a:lnTo>
                  <a:lnTo>
                    <a:pt x="3823" y="71"/>
                  </a:lnTo>
                  <a:lnTo>
                    <a:pt x="3823" y="314"/>
                  </a:lnTo>
                  <a:lnTo>
                    <a:pt x="3878" y="314"/>
                  </a:lnTo>
                  <a:lnTo>
                    <a:pt x="3898" y="315"/>
                  </a:lnTo>
                  <a:lnTo>
                    <a:pt x="3915" y="318"/>
                  </a:lnTo>
                  <a:lnTo>
                    <a:pt x="3930" y="321"/>
                  </a:lnTo>
                  <a:lnTo>
                    <a:pt x="3942" y="326"/>
                  </a:lnTo>
                  <a:lnTo>
                    <a:pt x="3953" y="333"/>
                  </a:lnTo>
                  <a:lnTo>
                    <a:pt x="3961" y="340"/>
                  </a:lnTo>
                  <a:lnTo>
                    <a:pt x="3969" y="350"/>
                  </a:lnTo>
                  <a:lnTo>
                    <a:pt x="3974" y="361"/>
                  </a:lnTo>
                  <a:lnTo>
                    <a:pt x="3980" y="373"/>
                  </a:lnTo>
                  <a:lnTo>
                    <a:pt x="3983" y="387"/>
                  </a:lnTo>
                  <a:lnTo>
                    <a:pt x="3985" y="401"/>
                  </a:lnTo>
                  <a:lnTo>
                    <a:pt x="3985" y="418"/>
                  </a:lnTo>
                  <a:lnTo>
                    <a:pt x="3985" y="647"/>
                  </a:lnTo>
                  <a:close/>
                  <a:moveTo>
                    <a:pt x="3874" y="644"/>
                  </a:moveTo>
                  <a:lnTo>
                    <a:pt x="3874" y="430"/>
                  </a:lnTo>
                  <a:lnTo>
                    <a:pt x="3874" y="419"/>
                  </a:lnTo>
                  <a:lnTo>
                    <a:pt x="3872" y="410"/>
                  </a:lnTo>
                  <a:lnTo>
                    <a:pt x="3870" y="403"/>
                  </a:lnTo>
                  <a:lnTo>
                    <a:pt x="3865" y="397"/>
                  </a:lnTo>
                  <a:lnTo>
                    <a:pt x="3861" y="393"/>
                  </a:lnTo>
                  <a:lnTo>
                    <a:pt x="3855" y="389"/>
                  </a:lnTo>
                  <a:lnTo>
                    <a:pt x="3850" y="387"/>
                  </a:lnTo>
                  <a:lnTo>
                    <a:pt x="3843" y="386"/>
                  </a:lnTo>
                  <a:lnTo>
                    <a:pt x="3823" y="386"/>
                  </a:lnTo>
                  <a:lnTo>
                    <a:pt x="3823" y="680"/>
                  </a:lnTo>
                  <a:lnTo>
                    <a:pt x="3843" y="680"/>
                  </a:lnTo>
                  <a:lnTo>
                    <a:pt x="3849" y="679"/>
                  </a:lnTo>
                  <a:lnTo>
                    <a:pt x="3854" y="678"/>
                  </a:lnTo>
                  <a:lnTo>
                    <a:pt x="3860" y="676"/>
                  </a:lnTo>
                  <a:lnTo>
                    <a:pt x="3864" y="673"/>
                  </a:lnTo>
                  <a:lnTo>
                    <a:pt x="3869" y="667"/>
                  </a:lnTo>
                  <a:lnTo>
                    <a:pt x="3872" y="662"/>
                  </a:lnTo>
                  <a:lnTo>
                    <a:pt x="3874" y="654"/>
                  </a:lnTo>
                  <a:lnTo>
                    <a:pt x="3874" y="644"/>
                  </a:lnTo>
                  <a:close/>
                  <a:moveTo>
                    <a:pt x="4380" y="752"/>
                  </a:moveTo>
                  <a:lnTo>
                    <a:pt x="4268" y="752"/>
                  </a:lnTo>
                  <a:lnTo>
                    <a:pt x="4268" y="328"/>
                  </a:lnTo>
                  <a:lnTo>
                    <a:pt x="4203" y="752"/>
                  </a:lnTo>
                  <a:lnTo>
                    <a:pt x="4092" y="752"/>
                  </a:lnTo>
                  <a:lnTo>
                    <a:pt x="4092" y="0"/>
                  </a:lnTo>
                  <a:lnTo>
                    <a:pt x="4203" y="0"/>
                  </a:lnTo>
                  <a:lnTo>
                    <a:pt x="4203" y="436"/>
                  </a:lnTo>
                  <a:lnTo>
                    <a:pt x="4268" y="0"/>
                  </a:lnTo>
                  <a:lnTo>
                    <a:pt x="4380" y="0"/>
                  </a:lnTo>
                  <a:lnTo>
                    <a:pt x="4380" y="752"/>
                  </a:lnTo>
                  <a:close/>
                  <a:moveTo>
                    <a:pt x="4761" y="638"/>
                  </a:moveTo>
                  <a:lnTo>
                    <a:pt x="4760" y="656"/>
                  </a:lnTo>
                  <a:lnTo>
                    <a:pt x="4759" y="674"/>
                  </a:lnTo>
                  <a:lnTo>
                    <a:pt x="4756" y="688"/>
                  </a:lnTo>
                  <a:lnTo>
                    <a:pt x="4752" y="701"/>
                  </a:lnTo>
                  <a:lnTo>
                    <a:pt x="4747" y="713"/>
                  </a:lnTo>
                  <a:lnTo>
                    <a:pt x="4741" y="723"/>
                  </a:lnTo>
                  <a:lnTo>
                    <a:pt x="4734" y="731"/>
                  </a:lnTo>
                  <a:lnTo>
                    <a:pt x="4726" y="738"/>
                  </a:lnTo>
                  <a:lnTo>
                    <a:pt x="4721" y="741"/>
                  </a:lnTo>
                  <a:lnTo>
                    <a:pt x="4714" y="745"/>
                  </a:lnTo>
                  <a:lnTo>
                    <a:pt x="4705" y="747"/>
                  </a:lnTo>
                  <a:lnTo>
                    <a:pt x="4697" y="749"/>
                  </a:lnTo>
                  <a:lnTo>
                    <a:pt x="4675" y="751"/>
                  </a:lnTo>
                  <a:lnTo>
                    <a:pt x="4650" y="752"/>
                  </a:lnTo>
                  <a:lnTo>
                    <a:pt x="4586" y="752"/>
                  </a:lnTo>
                  <a:lnTo>
                    <a:pt x="4570" y="752"/>
                  </a:lnTo>
                  <a:lnTo>
                    <a:pt x="4556" y="750"/>
                  </a:lnTo>
                  <a:lnTo>
                    <a:pt x="4543" y="746"/>
                  </a:lnTo>
                  <a:lnTo>
                    <a:pt x="4531" y="741"/>
                  </a:lnTo>
                  <a:lnTo>
                    <a:pt x="4521" y="735"/>
                  </a:lnTo>
                  <a:lnTo>
                    <a:pt x="4511" y="727"/>
                  </a:lnTo>
                  <a:lnTo>
                    <a:pt x="4504" y="718"/>
                  </a:lnTo>
                  <a:lnTo>
                    <a:pt x="4497" y="709"/>
                  </a:lnTo>
                  <a:lnTo>
                    <a:pt x="4495" y="702"/>
                  </a:lnTo>
                  <a:lnTo>
                    <a:pt x="4492" y="696"/>
                  </a:lnTo>
                  <a:lnTo>
                    <a:pt x="4489" y="688"/>
                  </a:lnTo>
                  <a:lnTo>
                    <a:pt x="4488" y="679"/>
                  </a:lnTo>
                  <a:lnTo>
                    <a:pt x="4486" y="661"/>
                  </a:lnTo>
                  <a:lnTo>
                    <a:pt x="4485" y="639"/>
                  </a:lnTo>
                  <a:lnTo>
                    <a:pt x="4485" y="489"/>
                  </a:lnTo>
                  <a:lnTo>
                    <a:pt x="4596" y="489"/>
                  </a:lnTo>
                  <a:lnTo>
                    <a:pt x="4596" y="658"/>
                  </a:lnTo>
                  <a:lnTo>
                    <a:pt x="4597" y="664"/>
                  </a:lnTo>
                  <a:lnTo>
                    <a:pt x="4598" y="668"/>
                  </a:lnTo>
                  <a:lnTo>
                    <a:pt x="4602" y="673"/>
                  </a:lnTo>
                  <a:lnTo>
                    <a:pt x="4605" y="676"/>
                  </a:lnTo>
                  <a:lnTo>
                    <a:pt x="4609" y="679"/>
                  </a:lnTo>
                  <a:lnTo>
                    <a:pt x="4615" y="681"/>
                  </a:lnTo>
                  <a:lnTo>
                    <a:pt x="4619" y="682"/>
                  </a:lnTo>
                  <a:lnTo>
                    <a:pt x="4624" y="684"/>
                  </a:lnTo>
                  <a:lnTo>
                    <a:pt x="4628" y="684"/>
                  </a:lnTo>
                  <a:lnTo>
                    <a:pt x="4631" y="681"/>
                  </a:lnTo>
                  <a:lnTo>
                    <a:pt x="4636" y="679"/>
                  </a:lnTo>
                  <a:lnTo>
                    <a:pt x="4640" y="676"/>
                  </a:lnTo>
                  <a:lnTo>
                    <a:pt x="4644" y="673"/>
                  </a:lnTo>
                  <a:lnTo>
                    <a:pt x="4648" y="668"/>
                  </a:lnTo>
                  <a:lnTo>
                    <a:pt x="4649" y="664"/>
                  </a:lnTo>
                  <a:lnTo>
                    <a:pt x="4650" y="658"/>
                  </a:lnTo>
                  <a:lnTo>
                    <a:pt x="4650" y="443"/>
                  </a:lnTo>
                  <a:lnTo>
                    <a:pt x="4649" y="432"/>
                  </a:lnTo>
                  <a:lnTo>
                    <a:pt x="4648" y="423"/>
                  </a:lnTo>
                  <a:lnTo>
                    <a:pt x="4644" y="416"/>
                  </a:lnTo>
                  <a:lnTo>
                    <a:pt x="4640" y="409"/>
                  </a:lnTo>
                  <a:lnTo>
                    <a:pt x="4637" y="405"/>
                  </a:lnTo>
                  <a:lnTo>
                    <a:pt x="4632" y="401"/>
                  </a:lnTo>
                  <a:lnTo>
                    <a:pt x="4627" y="399"/>
                  </a:lnTo>
                  <a:lnTo>
                    <a:pt x="4621" y="396"/>
                  </a:lnTo>
                  <a:lnTo>
                    <a:pt x="4615" y="395"/>
                  </a:lnTo>
                  <a:lnTo>
                    <a:pt x="4607" y="393"/>
                  </a:lnTo>
                  <a:lnTo>
                    <a:pt x="4600" y="393"/>
                  </a:lnTo>
                  <a:lnTo>
                    <a:pt x="4591" y="392"/>
                  </a:lnTo>
                  <a:lnTo>
                    <a:pt x="4547" y="392"/>
                  </a:lnTo>
                  <a:lnTo>
                    <a:pt x="4547" y="323"/>
                  </a:lnTo>
                  <a:lnTo>
                    <a:pt x="4591" y="323"/>
                  </a:lnTo>
                  <a:lnTo>
                    <a:pt x="4604" y="322"/>
                  </a:lnTo>
                  <a:lnTo>
                    <a:pt x="4616" y="321"/>
                  </a:lnTo>
                  <a:lnTo>
                    <a:pt x="4626" y="318"/>
                  </a:lnTo>
                  <a:lnTo>
                    <a:pt x="4634" y="312"/>
                  </a:lnTo>
                  <a:lnTo>
                    <a:pt x="4638" y="309"/>
                  </a:lnTo>
                  <a:lnTo>
                    <a:pt x="4641" y="306"/>
                  </a:lnTo>
                  <a:lnTo>
                    <a:pt x="4643" y="301"/>
                  </a:lnTo>
                  <a:lnTo>
                    <a:pt x="4645" y="297"/>
                  </a:lnTo>
                  <a:lnTo>
                    <a:pt x="4648" y="291"/>
                  </a:lnTo>
                  <a:lnTo>
                    <a:pt x="4649" y="285"/>
                  </a:lnTo>
                  <a:lnTo>
                    <a:pt x="4649" y="278"/>
                  </a:lnTo>
                  <a:lnTo>
                    <a:pt x="4650" y="271"/>
                  </a:lnTo>
                  <a:lnTo>
                    <a:pt x="4650" y="89"/>
                  </a:lnTo>
                  <a:lnTo>
                    <a:pt x="4649" y="83"/>
                  </a:lnTo>
                  <a:lnTo>
                    <a:pt x="4648" y="79"/>
                  </a:lnTo>
                  <a:lnTo>
                    <a:pt x="4645" y="76"/>
                  </a:lnTo>
                  <a:lnTo>
                    <a:pt x="4641" y="73"/>
                  </a:lnTo>
                  <a:lnTo>
                    <a:pt x="4638" y="71"/>
                  </a:lnTo>
                  <a:lnTo>
                    <a:pt x="4633" y="69"/>
                  </a:lnTo>
                  <a:lnTo>
                    <a:pt x="4629" y="68"/>
                  </a:lnTo>
                  <a:lnTo>
                    <a:pt x="4625" y="68"/>
                  </a:lnTo>
                  <a:lnTo>
                    <a:pt x="4620" y="68"/>
                  </a:lnTo>
                  <a:lnTo>
                    <a:pt x="4615" y="69"/>
                  </a:lnTo>
                  <a:lnTo>
                    <a:pt x="4610" y="71"/>
                  </a:lnTo>
                  <a:lnTo>
                    <a:pt x="4606" y="74"/>
                  </a:lnTo>
                  <a:lnTo>
                    <a:pt x="4602" y="77"/>
                  </a:lnTo>
                  <a:lnTo>
                    <a:pt x="4598" y="81"/>
                  </a:lnTo>
                  <a:lnTo>
                    <a:pt x="4597" y="84"/>
                  </a:lnTo>
                  <a:lnTo>
                    <a:pt x="4596" y="89"/>
                  </a:lnTo>
                  <a:lnTo>
                    <a:pt x="4596" y="240"/>
                  </a:lnTo>
                  <a:lnTo>
                    <a:pt x="4485" y="240"/>
                  </a:lnTo>
                  <a:lnTo>
                    <a:pt x="4485" y="118"/>
                  </a:lnTo>
                  <a:lnTo>
                    <a:pt x="4486" y="96"/>
                  </a:lnTo>
                  <a:lnTo>
                    <a:pt x="4488" y="76"/>
                  </a:lnTo>
                  <a:lnTo>
                    <a:pt x="4490" y="67"/>
                  </a:lnTo>
                  <a:lnTo>
                    <a:pt x="4493" y="58"/>
                  </a:lnTo>
                  <a:lnTo>
                    <a:pt x="4496" y="52"/>
                  </a:lnTo>
                  <a:lnTo>
                    <a:pt x="4499" y="44"/>
                  </a:lnTo>
                  <a:lnTo>
                    <a:pt x="4507" y="34"/>
                  </a:lnTo>
                  <a:lnTo>
                    <a:pt x="4514" y="25"/>
                  </a:lnTo>
                  <a:lnTo>
                    <a:pt x="4524" y="17"/>
                  </a:lnTo>
                  <a:lnTo>
                    <a:pt x="4536" y="10"/>
                  </a:lnTo>
                  <a:lnTo>
                    <a:pt x="4548" y="6"/>
                  </a:lnTo>
                  <a:lnTo>
                    <a:pt x="4561" y="2"/>
                  </a:lnTo>
                  <a:lnTo>
                    <a:pt x="4577" y="1"/>
                  </a:lnTo>
                  <a:lnTo>
                    <a:pt x="4593" y="0"/>
                  </a:lnTo>
                  <a:lnTo>
                    <a:pt x="4650" y="0"/>
                  </a:lnTo>
                  <a:lnTo>
                    <a:pt x="4666" y="1"/>
                  </a:lnTo>
                  <a:lnTo>
                    <a:pt x="4682" y="2"/>
                  </a:lnTo>
                  <a:lnTo>
                    <a:pt x="4697" y="6"/>
                  </a:lnTo>
                  <a:lnTo>
                    <a:pt x="4709" y="10"/>
                  </a:lnTo>
                  <a:lnTo>
                    <a:pt x="4721" y="17"/>
                  </a:lnTo>
                  <a:lnTo>
                    <a:pt x="4730" y="25"/>
                  </a:lnTo>
                  <a:lnTo>
                    <a:pt x="4739" y="33"/>
                  </a:lnTo>
                  <a:lnTo>
                    <a:pt x="4747" y="43"/>
                  </a:lnTo>
                  <a:lnTo>
                    <a:pt x="4750" y="50"/>
                  </a:lnTo>
                  <a:lnTo>
                    <a:pt x="4752" y="57"/>
                  </a:lnTo>
                  <a:lnTo>
                    <a:pt x="4756" y="66"/>
                  </a:lnTo>
                  <a:lnTo>
                    <a:pt x="4758" y="75"/>
                  </a:lnTo>
                  <a:lnTo>
                    <a:pt x="4760" y="95"/>
                  </a:lnTo>
                  <a:lnTo>
                    <a:pt x="4761" y="118"/>
                  </a:lnTo>
                  <a:lnTo>
                    <a:pt x="4761" y="275"/>
                  </a:lnTo>
                  <a:lnTo>
                    <a:pt x="4761" y="285"/>
                  </a:lnTo>
                  <a:lnTo>
                    <a:pt x="4760" y="294"/>
                  </a:lnTo>
                  <a:lnTo>
                    <a:pt x="4758" y="301"/>
                  </a:lnTo>
                  <a:lnTo>
                    <a:pt x="4756" y="310"/>
                  </a:lnTo>
                  <a:lnTo>
                    <a:pt x="4752" y="316"/>
                  </a:lnTo>
                  <a:lnTo>
                    <a:pt x="4749" y="323"/>
                  </a:lnTo>
                  <a:lnTo>
                    <a:pt x="4745" y="328"/>
                  </a:lnTo>
                  <a:lnTo>
                    <a:pt x="4739" y="334"/>
                  </a:lnTo>
                  <a:lnTo>
                    <a:pt x="4734" y="338"/>
                  </a:lnTo>
                  <a:lnTo>
                    <a:pt x="4727" y="343"/>
                  </a:lnTo>
                  <a:lnTo>
                    <a:pt x="4721" y="346"/>
                  </a:lnTo>
                  <a:lnTo>
                    <a:pt x="4714" y="348"/>
                  </a:lnTo>
                  <a:lnTo>
                    <a:pt x="4705" y="350"/>
                  </a:lnTo>
                  <a:lnTo>
                    <a:pt x="4698" y="352"/>
                  </a:lnTo>
                  <a:lnTo>
                    <a:pt x="4688" y="352"/>
                  </a:lnTo>
                  <a:lnTo>
                    <a:pt x="4679" y="354"/>
                  </a:lnTo>
                  <a:lnTo>
                    <a:pt x="4679" y="361"/>
                  </a:lnTo>
                  <a:lnTo>
                    <a:pt x="4691" y="361"/>
                  </a:lnTo>
                  <a:lnTo>
                    <a:pt x="4703" y="363"/>
                  </a:lnTo>
                  <a:lnTo>
                    <a:pt x="4714" y="366"/>
                  </a:lnTo>
                  <a:lnTo>
                    <a:pt x="4723" y="370"/>
                  </a:lnTo>
                  <a:lnTo>
                    <a:pt x="4732" y="374"/>
                  </a:lnTo>
                  <a:lnTo>
                    <a:pt x="4739" y="380"/>
                  </a:lnTo>
                  <a:lnTo>
                    <a:pt x="4746" y="387"/>
                  </a:lnTo>
                  <a:lnTo>
                    <a:pt x="4751" y="395"/>
                  </a:lnTo>
                  <a:lnTo>
                    <a:pt x="4756" y="405"/>
                  </a:lnTo>
                  <a:lnTo>
                    <a:pt x="4759" y="417"/>
                  </a:lnTo>
                  <a:lnTo>
                    <a:pt x="4760" y="429"/>
                  </a:lnTo>
                  <a:lnTo>
                    <a:pt x="4761" y="443"/>
                  </a:lnTo>
                  <a:lnTo>
                    <a:pt x="4761" y="638"/>
                  </a:lnTo>
                  <a:close/>
                  <a:moveTo>
                    <a:pt x="5143" y="752"/>
                  </a:moveTo>
                  <a:lnTo>
                    <a:pt x="5032" y="752"/>
                  </a:lnTo>
                  <a:lnTo>
                    <a:pt x="5032" y="391"/>
                  </a:lnTo>
                  <a:lnTo>
                    <a:pt x="4981" y="391"/>
                  </a:lnTo>
                  <a:lnTo>
                    <a:pt x="4981" y="752"/>
                  </a:lnTo>
                  <a:lnTo>
                    <a:pt x="4869" y="752"/>
                  </a:lnTo>
                  <a:lnTo>
                    <a:pt x="4869" y="0"/>
                  </a:lnTo>
                  <a:lnTo>
                    <a:pt x="4981" y="0"/>
                  </a:lnTo>
                  <a:lnTo>
                    <a:pt x="4981" y="319"/>
                  </a:lnTo>
                  <a:lnTo>
                    <a:pt x="5032" y="319"/>
                  </a:lnTo>
                  <a:lnTo>
                    <a:pt x="5032" y="0"/>
                  </a:lnTo>
                  <a:lnTo>
                    <a:pt x="5143" y="0"/>
                  </a:lnTo>
                  <a:lnTo>
                    <a:pt x="5143" y="752"/>
                  </a:lnTo>
                  <a:close/>
                  <a:moveTo>
                    <a:pt x="5520" y="752"/>
                  </a:moveTo>
                  <a:lnTo>
                    <a:pt x="5257" y="752"/>
                  </a:lnTo>
                  <a:lnTo>
                    <a:pt x="5257" y="0"/>
                  </a:lnTo>
                  <a:lnTo>
                    <a:pt x="5518" y="0"/>
                  </a:lnTo>
                  <a:lnTo>
                    <a:pt x="5518" y="71"/>
                  </a:lnTo>
                  <a:lnTo>
                    <a:pt x="5369" y="71"/>
                  </a:lnTo>
                  <a:lnTo>
                    <a:pt x="5369" y="319"/>
                  </a:lnTo>
                  <a:lnTo>
                    <a:pt x="5518" y="319"/>
                  </a:lnTo>
                  <a:lnTo>
                    <a:pt x="5518" y="391"/>
                  </a:lnTo>
                  <a:lnTo>
                    <a:pt x="5369" y="391"/>
                  </a:lnTo>
                  <a:lnTo>
                    <a:pt x="5369" y="680"/>
                  </a:lnTo>
                  <a:lnTo>
                    <a:pt x="5520" y="680"/>
                  </a:lnTo>
                  <a:lnTo>
                    <a:pt x="5520" y="752"/>
                  </a:lnTo>
                  <a:close/>
                  <a:moveTo>
                    <a:pt x="5895" y="640"/>
                  </a:moveTo>
                  <a:lnTo>
                    <a:pt x="5894" y="662"/>
                  </a:lnTo>
                  <a:lnTo>
                    <a:pt x="5892" y="680"/>
                  </a:lnTo>
                  <a:lnTo>
                    <a:pt x="5888" y="696"/>
                  </a:lnTo>
                  <a:lnTo>
                    <a:pt x="5884" y="709"/>
                  </a:lnTo>
                  <a:lnTo>
                    <a:pt x="5877" y="718"/>
                  </a:lnTo>
                  <a:lnTo>
                    <a:pt x="5870" y="727"/>
                  </a:lnTo>
                  <a:lnTo>
                    <a:pt x="5861" y="735"/>
                  </a:lnTo>
                  <a:lnTo>
                    <a:pt x="5850" y="741"/>
                  </a:lnTo>
                  <a:lnTo>
                    <a:pt x="5838" y="746"/>
                  </a:lnTo>
                  <a:lnTo>
                    <a:pt x="5825" y="750"/>
                  </a:lnTo>
                  <a:lnTo>
                    <a:pt x="5811" y="752"/>
                  </a:lnTo>
                  <a:lnTo>
                    <a:pt x="5794" y="752"/>
                  </a:lnTo>
                  <a:lnTo>
                    <a:pt x="5718" y="752"/>
                  </a:lnTo>
                  <a:lnTo>
                    <a:pt x="5696" y="751"/>
                  </a:lnTo>
                  <a:lnTo>
                    <a:pt x="5678" y="749"/>
                  </a:lnTo>
                  <a:lnTo>
                    <a:pt x="5670" y="747"/>
                  </a:lnTo>
                  <a:lnTo>
                    <a:pt x="5662" y="745"/>
                  </a:lnTo>
                  <a:lnTo>
                    <a:pt x="5657" y="741"/>
                  </a:lnTo>
                  <a:lnTo>
                    <a:pt x="5651" y="738"/>
                  </a:lnTo>
                  <a:lnTo>
                    <a:pt x="5644" y="731"/>
                  </a:lnTo>
                  <a:lnTo>
                    <a:pt x="5637" y="723"/>
                  </a:lnTo>
                  <a:lnTo>
                    <a:pt x="5632" y="713"/>
                  </a:lnTo>
                  <a:lnTo>
                    <a:pt x="5627" y="702"/>
                  </a:lnTo>
                  <a:lnTo>
                    <a:pt x="5623" y="689"/>
                  </a:lnTo>
                  <a:lnTo>
                    <a:pt x="5621" y="674"/>
                  </a:lnTo>
                  <a:lnTo>
                    <a:pt x="5620" y="657"/>
                  </a:lnTo>
                  <a:lnTo>
                    <a:pt x="5619" y="639"/>
                  </a:lnTo>
                  <a:lnTo>
                    <a:pt x="5619" y="111"/>
                  </a:lnTo>
                  <a:lnTo>
                    <a:pt x="5620" y="87"/>
                  </a:lnTo>
                  <a:lnTo>
                    <a:pt x="5622" y="66"/>
                  </a:lnTo>
                  <a:lnTo>
                    <a:pt x="5624" y="57"/>
                  </a:lnTo>
                  <a:lnTo>
                    <a:pt x="5625" y="50"/>
                  </a:lnTo>
                  <a:lnTo>
                    <a:pt x="5628" y="43"/>
                  </a:lnTo>
                  <a:lnTo>
                    <a:pt x="5631" y="37"/>
                  </a:lnTo>
                  <a:lnTo>
                    <a:pt x="5637" y="28"/>
                  </a:lnTo>
                  <a:lnTo>
                    <a:pt x="5645" y="20"/>
                  </a:lnTo>
                  <a:lnTo>
                    <a:pt x="5653" y="14"/>
                  </a:lnTo>
                  <a:lnTo>
                    <a:pt x="5663" y="9"/>
                  </a:lnTo>
                  <a:lnTo>
                    <a:pt x="5675" y="5"/>
                  </a:lnTo>
                  <a:lnTo>
                    <a:pt x="5688" y="2"/>
                  </a:lnTo>
                  <a:lnTo>
                    <a:pt x="5703" y="0"/>
                  </a:lnTo>
                  <a:lnTo>
                    <a:pt x="5718" y="0"/>
                  </a:lnTo>
                  <a:lnTo>
                    <a:pt x="5794" y="0"/>
                  </a:lnTo>
                  <a:lnTo>
                    <a:pt x="5807" y="0"/>
                  </a:lnTo>
                  <a:lnTo>
                    <a:pt x="5819" y="1"/>
                  </a:lnTo>
                  <a:lnTo>
                    <a:pt x="5831" y="3"/>
                  </a:lnTo>
                  <a:lnTo>
                    <a:pt x="5841" y="6"/>
                  </a:lnTo>
                  <a:lnTo>
                    <a:pt x="5851" y="9"/>
                  </a:lnTo>
                  <a:lnTo>
                    <a:pt x="5860" y="14"/>
                  </a:lnTo>
                  <a:lnTo>
                    <a:pt x="5866" y="19"/>
                  </a:lnTo>
                  <a:lnTo>
                    <a:pt x="5874" y="26"/>
                  </a:lnTo>
                  <a:lnTo>
                    <a:pt x="5878" y="31"/>
                  </a:lnTo>
                  <a:lnTo>
                    <a:pt x="5883" y="39"/>
                  </a:lnTo>
                  <a:lnTo>
                    <a:pt x="5886" y="47"/>
                  </a:lnTo>
                  <a:lnTo>
                    <a:pt x="5889" y="57"/>
                  </a:lnTo>
                  <a:lnTo>
                    <a:pt x="5891" y="68"/>
                  </a:lnTo>
                  <a:lnTo>
                    <a:pt x="5894" y="81"/>
                  </a:lnTo>
                  <a:lnTo>
                    <a:pt x="5895" y="94"/>
                  </a:lnTo>
                  <a:lnTo>
                    <a:pt x="5895" y="110"/>
                  </a:lnTo>
                  <a:lnTo>
                    <a:pt x="5895" y="240"/>
                  </a:lnTo>
                  <a:lnTo>
                    <a:pt x="5783" y="240"/>
                  </a:lnTo>
                  <a:lnTo>
                    <a:pt x="5783" y="93"/>
                  </a:lnTo>
                  <a:lnTo>
                    <a:pt x="5782" y="88"/>
                  </a:lnTo>
                  <a:lnTo>
                    <a:pt x="5781" y="83"/>
                  </a:lnTo>
                  <a:lnTo>
                    <a:pt x="5778" y="80"/>
                  </a:lnTo>
                  <a:lnTo>
                    <a:pt x="5775" y="76"/>
                  </a:lnTo>
                  <a:lnTo>
                    <a:pt x="5769" y="73"/>
                  </a:lnTo>
                  <a:lnTo>
                    <a:pt x="5765" y="70"/>
                  </a:lnTo>
                  <a:lnTo>
                    <a:pt x="5760" y="68"/>
                  </a:lnTo>
                  <a:lnTo>
                    <a:pt x="5755" y="68"/>
                  </a:lnTo>
                  <a:lnTo>
                    <a:pt x="5752" y="68"/>
                  </a:lnTo>
                  <a:lnTo>
                    <a:pt x="5747" y="70"/>
                  </a:lnTo>
                  <a:lnTo>
                    <a:pt x="5744" y="73"/>
                  </a:lnTo>
                  <a:lnTo>
                    <a:pt x="5740" y="75"/>
                  </a:lnTo>
                  <a:lnTo>
                    <a:pt x="5735" y="79"/>
                  </a:lnTo>
                  <a:lnTo>
                    <a:pt x="5732" y="83"/>
                  </a:lnTo>
                  <a:lnTo>
                    <a:pt x="5731" y="88"/>
                  </a:lnTo>
                  <a:lnTo>
                    <a:pt x="5730" y="93"/>
                  </a:lnTo>
                  <a:lnTo>
                    <a:pt x="5730" y="660"/>
                  </a:lnTo>
                  <a:lnTo>
                    <a:pt x="5731" y="665"/>
                  </a:lnTo>
                  <a:lnTo>
                    <a:pt x="5732" y="668"/>
                  </a:lnTo>
                  <a:lnTo>
                    <a:pt x="5734" y="673"/>
                  </a:lnTo>
                  <a:lnTo>
                    <a:pt x="5738" y="676"/>
                  </a:lnTo>
                  <a:lnTo>
                    <a:pt x="5742" y="679"/>
                  </a:lnTo>
                  <a:lnTo>
                    <a:pt x="5745" y="681"/>
                  </a:lnTo>
                  <a:lnTo>
                    <a:pt x="5751" y="684"/>
                  </a:lnTo>
                  <a:lnTo>
                    <a:pt x="5755" y="684"/>
                  </a:lnTo>
                  <a:lnTo>
                    <a:pt x="5762" y="682"/>
                  </a:lnTo>
                  <a:lnTo>
                    <a:pt x="5767" y="680"/>
                  </a:lnTo>
                  <a:lnTo>
                    <a:pt x="5772" y="677"/>
                  </a:lnTo>
                  <a:lnTo>
                    <a:pt x="5778" y="673"/>
                  </a:lnTo>
                  <a:lnTo>
                    <a:pt x="5780" y="669"/>
                  </a:lnTo>
                  <a:lnTo>
                    <a:pt x="5782" y="666"/>
                  </a:lnTo>
                  <a:lnTo>
                    <a:pt x="5783" y="663"/>
                  </a:lnTo>
                  <a:lnTo>
                    <a:pt x="5783" y="660"/>
                  </a:lnTo>
                  <a:lnTo>
                    <a:pt x="5783" y="489"/>
                  </a:lnTo>
                  <a:lnTo>
                    <a:pt x="5895" y="489"/>
                  </a:lnTo>
                  <a:lnTo>
                    <a:pt x="5895" y="640"/>
                  </a:lnTo>
                  <a:close/>
                  <a:moveTo>
                    <a:pt x="7120" y="640"/>
                  </a:moveTo>
                  <a:lnTo>
                    <a:pt x="7119" y="662"/>
                  </a:lnTo>
                  <a:lnTo>
                    <a:pt x="7117" y="680"/>
                  </a:lnTo>
                  <a:lnTo>
                    <a:pt x="7113" y="696"/>
                  </a:lnTo>
                  <a:lnTo>
                    <a:pt x="7109" y="709"/>
                  </a:lnTo>
                  <a:lnTo>
                    <a:pt x="7102" y="718"/>
                  </a:lnTo>
                  <a:lnTo>
                    <a:pt x="7095" y="727"/>
                  </a:lnTo>
                  <a:lnTo>
                    <a:pt x="7085" y="735"/>
                  </a:lnTo>
                  <a:lnTo>
                    <a:pt x="7075" y="741"/>
                  </a:lnTo>
                  <a:lnTo>
                    <a:pt x="7063" y="746"/>
                  </a:lnTo>
                  <a:lnTo>
                    <a:pt x="7050" y="750"/>
                  </a:lnTo>
                  <a:lnTo>
                    <a:pt x="7035" y="752"/>
                  </a:lnTo>
                  <a:lnTo>
                    <a:pt x="7020" y="752"/>
                  </a:lnTo>
                  <a:lnTo>
                    <a:pt x="6943" y="752"/>
                  </a:lnTo>
                  <a:lnTo>
                    <a:pt x="6921" y="751"/>
                  </a:lnTo>
                  <a:lnTo>
                    <a:pt x="6903" y="749"/>
                  </a:lnTo>
                  <a:lnTo>
                    <a:pt x="6895" y="747"/>
                  </a:lnTo>
                  <a:lnTo>
                    <a:pt x="6887" y="745"/>
                  </a:lnTo>
                  <a:lnTo>
                    <a:pt x="6882" y="741"/>
                  </a:lnTo>
                  <a:lnTo>
                    <a:pt x="6877" y="738"/>
                  </a:lnTo>
                  <a:lnTo>
                    <a:pt x="6869" y="731"/>
                  </a:lnTo>
                  <a:lnTo>
                    <a:pt x="6862" y="724"/>
                  </a:lnTo>
                  <a:lnTo>
                    <a:pt x="6857" y="713"/>
                  </a:lnTo>
                  <a:lnTo>
                    <a:pt x="6851" y="702"/>
                  </a:lnTo>
                  <a:lnTo>
                    <a:pt x="6848" y="689"/>
                  </a:lnTo>
                  <a:lnTo>
                    <a:pt x="6846" y="674"/>
                  </a:lnTo>
                  <a:lnTo>
                    <a:pt x="6844" y="657"/>
                  </a:lnTo>
                  <a:lnTo>
                    <a:pt x="6844" y="639"/>
                  </a:lnTo>
                  <a:lnTo>
                    <a:pt x="6844" y="111"/>
                  </a:lnTo>
                  <a:lnTo>
                    <a:pt x="6845" y="87"/>
                  </a:lnTo>
                  <a:lnTo>
                    <a:pt x="6847" y="66"/>
                  </a:lnTo>
                  <a:lnTo>
                    <a:pt x="6848" y="57"/>
                  </a:lnTo>
                  <a:lnTo>
                    <a:pt x="6850" y="50"/>
                  </a:lnTo>
                  <a:lnTo>
                    <a:pt x="6854" y="43"/>
                  </a:lnTo>
                  <a:lnTo>
                    <a:pt x="6856" y="37"/>
                  </a:lnTo>
                  <a:lnTo>
                    <a:pt x="6862" y="28"/>
                  </a:lnTo>
                  <a:lnTo>
                    <a:pt x="6869" y="20"/>
                  </a:lnTo>
                  <a:lnTo>
                    <a:pt x="6879" y="14"/>
                  </a:lnTo>
                  <a:lnTo>
                    <a:pt x="6889" y="9"/>
                  </a:lnTo>
                  <a:lnTo>
                    <a:pt x="6899" y="5"/>
                  </a:lnTo>
                  <a:lnTo>
                    <a:pt x="6913" y="2"/>
                  </a:lnTo>
                  <a:lnTo>
                    <a:pt x="6927" y="0"/>
                  </a:lnTo>
                  <a:lnTo>
                    <a:pt x="6943" y="0"/>
                  </a:lnTo>
                  <a:lnTo>
                    <a:pt x="7020" y="0"/>
                  </a:lnTo>
                  <a:lnTo>
                    <a:pt x="7033" y="0"/>
                  </a:lnTo>
                  <a:lnTo>
                    <a:pt x="7045" y="1"/>
                  </a:lnTo>
                  <a:lnTo>
                    <a:pt x="7056" y="3"/>
                  </a:lnTo>
                  <a:lnTo>
                    <a:pt x="7066" y="6"/>
                  </a:lnTo>
                  <a:lnTo>
                    <a:pt x="7075" y="9"/>
                  </a:lnTo>
                  <a:lnTo>
                    <a:pt x="7084" y="14"/>
                  </a:lnTo>
                  <a:lnTo>
                    <a:pt x="7092" y="19"/>
                  </a:lnTo>
                  <a:lnTo>
                    <a:pt x="7098" y="26"/>
                  </a:lnTo>
                  <a:lnTo>
                    <a:pt x="7104" y="31"/>
                  </a:lnTo>
                  <a:lnTo>
                    <a:pt x="7108" y="39"/>
                  </a:lnTo>
                  <a:lnTo>
                    <a:pt x="7111" y="47"/>
                  </a:lnTo>
                  <a:lnTo>
                    <a:pt x="7114" y="57"/>
                  </a:lnTo>
                  <a:lnTo>
                    <a:pt x="7117" y="68"/>
                  </a:lnTo>
                  <a:lnTo>
                    <a:pt x="7119" y="81"/>
                  </a:lnTo>
                  <a:lnTo>
                    <a:pt x="7120" y="94"/>
                  </a:lnTo>
                  <a:lnTo>
                    <a:pt x="7120" y="110"/>
                  </a:lnTo>
                  <a:lnTo>
                    <a:pt x="7120" y="240"/>
                  </a:lnTo>
                  <a:lnTo>
                    <a:pt x="7009" y="240"/>
                  </a:lnTo>
                  <a:lnTo>
                    <a:pt x="7009" y="93"/>
                  </a:lnTo>
                  <a:lnTo>
                    <a:pt x="7008" y="88"/>
                  </a:lnTo>
                  <a:lnTo>
                    <a:pt x="7006" y="83"/>
                  </a:lnTo>
                  <a:lnTo>
                    <a:pt x="7003" y="80"/>
                  </a:lnTo>
                  <a:lnTo>
                    <a:pt x="6999" y="76"/>
                  </a:lnTo>
                  <a:lnTo>
                    <a:pt x="6994" y="73"/>
                  </a:lnTo>
                  <a:lnTo>
                    <a:pt x="6990" y="70"/>
                  </a:lnTo>
                  <a:lnTo>
                    <a:pt x="6985" y="68"/>
                  </a:lnTo>
                  <a:lnTo>
                    <a:pt x="6980" y="68"/>
                  </a:lnTo>
                  <a:lnTo>
                    <a:pt x="6977" y="68"/>
                  </a:lnTo>
                  <a:lnTo>
                    <a:pt x="6973" y="70"/>
                  </a:lnTo>
                  <a:lnTo>
                    <a:pt x="6968" y="73"/>
                  </a:lnTo>
                  <a:lnTo>
                    <a:pt x="6964" y="75"/>
                  </a:lnTo>
                  <a:lnTo>
                    <a:pt x="6961" y="79"/>
                  </a:lnTo>
                  <a:lnTo>
                    <a:pt x="6957" y="83"/>
                  </a:lnTo>
                  <a:lnTo>
                    <a:pt x="6956" y="88"/>
                  </a:lnTo>
                  <a:lnTo>
                    <a:pt x="6955" y="93"/>
                  </a:lnTo>
                  <a:lnTo>
                    <a:pt x="6955" y="660"/>
                  </a:lnTo>
                  <a:lnTo>
                    <a:pt x="6955" y="665"/>
                  </a:lnTo>
                  <a:lnTo>
                    <a:pt x="6957" y="668"/>
                  </a:lnTo>
                  <a:lnTo>
                    <a:pt x="6959" y="673"/>
                  </a:lnTo>
                  <a:lnTo>
                    <a:pt x="6963" y="676"/>
                  </a:lnTo>
                  <a:lnTo>
                    <a:pt x="6966" y="679"/>
                  </a:lnTo>
                  <a:lnTo>
                    <a:pt x="6970" y="681"/>
                  </a:lnTo>
                  <a:lnTo>
                    <a:pt x="6975" y="684"/>
                  </a:lnTo>
                  <a:lnTo>
                    <a:pt x="6980" y="684"/>
                  </a:lnTo>
                  <a:lnTo>
                    <a:pt x="6986" y="682"/>
                  </a:lnTo>
                  <a:lnTo>
                    <a:pt x="6992" y="680"/>
                  </a:lnTo>
                  <a:lnTo>
                    <a:pt x="6998" y="677"/>
                  </a:lnTo>
                  <a:lnTo>
                    <a:pt x="7003" y="673"/>
                  </a:lnTo>
                  <a:lnTo>
                    <a:pt x="7005" y="669"/>
                  </a:lnTo>
                  <a:lnTo>
                    <a:pt x="7006" y="666"/>
                  </a:lnTo>
                  <a:lnTo>
                    <a:pt x="7008" y="663"/>
                  </a:lnTo>
                  <a:lnTo>
                    <a:pt x="7009" y="660"/>
                  </a:lnTo>
                  <a:lnTo>
                    <a:pt x="7009" y="489"/>
                  </a:lnTo>
                  <a:lnTo>
                    <a:pt x="7120" y="489"/>
                  </a:lnTo>
                  <a:lnTo>
                    <a:pt x="7120" y="640"/>
                  </a:lnTo>
                  <a:close/>
                  <a:moveTo>
                    <a:pt x="7522" y="752"/>
                  </a:moveTo>
                  <a:lnTo>
                    <a:pt x="7411" y="752"/>
                  </a:lnTo>
                  <a:lnTo>
                    <a:pt x="7411" y="328"/>
                  </a:lnTo>
                  <a:lnTo>
                    <a:pt x="7347" y="752"/>
                  </a:lnTo>
                  <a:lnTo>
                    <a:pt x="7236" y="752"/>
                  </a:lnTo>
                  <a:lnTo>
                    <a:pt x="7236" y="0"/>
                  </a:lnTo>
                  <a:lnTo>
                    <a:pt x="7347" y="0"/>
                  </a:lnTo>
                  <a:lnTo>
                    <a:pt x="7347" y="436"/>
                  </a:lnTo>
                  <a:lnTo>
                    <a:pt x="7411" y="0"/>
                  </a:lnTo>
                  <a:lnTo>
                    <a:pt x="7522" y="0"/>
                  </a:lnTo>
                  <a:lnTo>
                    <a:pt x="7522" y="752"/>
                  </a:lnTo>
                  <a:close/>
                  <a:moveTo>
                    <a:pt x="7917" y="640"/>
                  </a:moveTo>
                  <a:lnTo>
                    <a:pt x="7916" y="662"/>
                  </a:lnTo>
                  <a:lnTo>
                    <a:pt x="7914" y="680"/>
                  </a:lnTo>
                  <a:lnTo>
                    <a:pt x="7911" y="696"/>
                  </a:lnTo>
                  <a:lnTo>
                    <a:pt x="7907" y="709"/>
                  </a:lnTo>
                  <a:lnTo>
                    <a:pt x="7900" y="718"/>
                  </a:lnTo>
                  <a:lnTo>
                    <a:pt x="7892" y="727"/>
                  </a:lnTo>
                  <a:lnTo>
                    <a:pt x="7884" y="735"/>
                  </a:lnTo>
                  <a:lnTo>
                    <a:pt x="7873" y="741"/>
                  </a:lnTo>
                  <a:lnTo>
                    <a:pt x="7861" y="746"/>
                  </a:lnTo>
                  <a:lnTo>
                    <a:pt x="7848" y="750"/>
                  </a:lnTo>
                  <a:lnTo>
                    <a:pt x="7833" y="752"/>
                  </a:lnTo>
                  <a:lnTo>
                    <a:pt x="7817" y="752"/>
                  </a:lnTo>
                  <a:lnTo>
                    <a:pt x="7741" y="752"/>
                  </a:lnTo>
                  <a:lnTo>
                    <a:pt x="7719" y="751"/>
                  </a:lnTo>
                  <a:lnTo>
                    <a:pt x="7700" y="749"/>
                  </a:lnTo>
                  <a:lnTo>
                    <a:pt x="7693" y="747"/>
                  </a:lnTo>
                  <a:lnTo>
                    <a:pt x="7685" y="745"/>
                  </a:lnTo>
                  <a:lnTo>
                    <a:pt x="7680" y="741"/>
                  </a:lnTo>
                  <a:lnTo>
                    <a:pt x="7674" y="738"/>
                  </a:lnTo>
                  <a:lnTo>
                    <a:pt x="7667" y="731"/>
                  </a:lnTo>
                  <a:lnTo>
                    <a:pt x="7660" y="724"/>
                  </a:lnTo>
                  <a:lnTo>
                    <a:pt x="7655" y="713"/>
                  </a:lnTo>
                  <a:lnTo>
                    <a:pt x="7649" y="702"/>
                  </a:lnTo>
                  <a:lnTo>
                    <a:pt x="7646" y="689"/>
                  </a:lnTo>
                  <a:lnTo>
                    <a:pt x="7644" y="674"/>
                  </a:lnTo>
                  <a:lnTo>
                    <a:pt x="7641" y="657"/>
                  </a:lnTo>
                  <a:lnTo>
                    <a:pt x="7641" y="639"/>
                  </a:lnTo>
                  <a:lnTo>
                    <a:pt x="7641" y="111"/>
                  </a:lnTo>
                  <a:lnTo>
                    <a:pt x="7643" y="87"/>
                  </a:lnTo>
                  <a:lnTo>
                    <a:pt x="7645" y="66"/>
                  </a:lnTo>
                  <a:lnTo>
                    <a:pt x="7646" y="57"/>
                  </a:lnTo>
                  <a:lnTo>
                    <a:pt x="7648" y="50"/>
                  </a:lnTo>
                  <a:lnTo>
                    <a:pt x="7651" y="43"/>
                  </a:lnTo>
                  <a:lnTo>
                    <a:pt x="7653" y="37"/>
                  </a:lnTo>
                  <a:lnTo>
                    <a:pt x="7660" y="28"/>
                  </a:lnTo>
                  <a:lnTo>
                    <a:pt x="7668" y="20"/>
                  </a:lnTo>
                  <a:lnTo>
                    <a:pt x="7676" y="14"/>
                  </a:lnTo>
                  <a:lnTo>
                    <a:pt x="7686" y="9"/>
                  </a:lnTo>
                  <a:lnTo>
                    <a:pt x="7697" y="5"/>
                  </a:lnTo>
                  <a:lnTo>
                    <a:pt x="7710" y="2"/>
                  </a:lnTo>
                  <a:lnTo>
                    <a:pt x="7724" y="0"/>
                  </a:lnTo>
                  <a:lnTo>
                    <a:pt x="7741" y="0"/>
                  </a:lnTo>
                  <a:lnTo>
                    <a:pt x="7817" y="0"/>
                  </a:lnTo>
                  <a:lnTo>
                    <a:pt x="7830" y="0"/>
                  </a:lnTo>
                  <a:lnTo>
                    <a:pt x="7842" y="1"/>
                  </a:lnTo>
                  <a:lnTo>
                    <a:pt x="7853" y="3"/>
                  </a:lnTo>
                  <a:lnTo>
                    <a:pt x="7864" y="6"/>
                  </a:lnTo>
                  <a:lnTo>
                    <a:pt x="7874" y="9"/>
                  </a:lnTo>
                  <a:lnTo>
                    <a:pt x="7881" y="14"/>
                  </a:lnTo>
                  <a:lnTo>
                    <a:pt x="7889" y="19"/>
                  </a:lnTo>
                  <a:lnTo>
                    <a:pt x="7896" y="26"/>
                  </a:lnTo>
                  <a:lnTo>
                    <a:pt x="7901" y="31"/>
                  </a:lnTo>
                  <a:lnTo>
                    <a:pt x="7905" y="39"/>
                  </a:lnTo>
                  <a:lnTo>
                    <a:pt x="7909" y="47"/>
                  </a:lnTo>
                  <a:lnTo>
                    <a:pt x="7912" y="57"/>
                  </a:lnTo>
                  <a:lnTo>
                    <a:pt x="7914" y="68"/>
                  </a:lnTo>
                  <a:lnTo>
                    <a:pt x="7916" y="81"/>
                  </a:lnTo>
                  <a:lnTo>
                    <a:pt x="7917" y="94"/>
                  </a:lnTo>
                  <a:lnTo>
                    <a:pt x="7917" y="110"/>
                  </a:lnTo>
                  <a:lnTo>
                    <a:pt x="7917" y="240"/>
                  </a:lnTo>
                  <a:lnTo>
                    <a:pt x="7806" y="240"/>
                  </a:lnTo>
                  <a:lnTo>
                    <a:pt x="7806" y="93"/>
                  </a:lnTo>
                  <a:lnTo>
                    <a:pt x="7805" y="88"/>
                  </a:lnTo>
                  <a:lnTo>
                    <a:pt x="7804" y="83"/>
                  </a:lnTo>
                  <a:lnTo>
                    <a:pt x="7801" y="80"/>
                  </a:lnTo>
                  <a:lnTo>
                    <a:pt x="7796" y="76"/>
                  </a:lnTo>
                  <a:lnTo>
                    <a:pt x="7792" y="73"/>
                  </a:lnTo>
                  <a:lnTo>
                    <a:pt x="7788" y="70"/>
                  </a:lnTo>
                  <a:lnTo>
                    <a:pt x="7782" y="69"/>
                  </a:lnTo>
                  <a:lnTo>
                    <a:pt x="7778" y="68"/>
                  </a:lnTo>
                  <a:lnTo>
                    <a:pt x="7775" y="68"/>
                  </a:lnTo>
                  <a:lnTo>
                    <a:pt x="7770" y="70"/>
                  </a:lnTo>
                  <a:lnTo>
                    <a:pt x="7766" y="73"/>
                  </a:lnTo>
                  <a:lnTo>
                    <a:pt x="7761" y="75"/>
                  </a:lnTo>
                  <a:lnTo>
                    <a:pt x="7758" y="79"/>
                  </a:lnTo>
                  <a:lnTo>
                    <a:pt x="7755" y="83"/>
                  </a:lnTo>
                  <a:lnTo>
                    <a:pt x="7754" y="88"/>
                  </a:lnTo>
                  <a:lnTo>
                    <a:pt x="7753" y="93"/>
                  </a:lnTo>
                  <a:lnTo>
                    <a:pt x="7753" y="660"/>
                  </a:lnTo>
                  <a:lnTo>
                    <a:pt x="7754" y="665"/>
                  </a:lnTo>
                  <a:lnTo>
                    <a:pt x="7755" y="668"/>
                  </a:lnTo>
                  <a:lnTo>
                    <a:pt x="7757" y="673"/>
                  </a:lnTo>
                  <a:lnTo>
                    <a:pt x="7760" y="676"/>
                  </a:lnTo>
                  <a:lnTo>
                    <a:pt x="7764" y="679"/>
                  </a:lnTo>
                  <a:lnTo>
                    <a:pt x="7768" y="681"/>
                  </a:lnTo>
                  <a:lnTo>
                    <a:pt x="7772" y="684"/>
                  </a:lnTo>
                  <a:lnTo>
                    <a:pt x="7778" y="684"/>
                  </a:lnTo>
                  <a:lnTo>
                    <a:pt x="7783" y="682"/>
                  </a:lnTo>
                  <a:lnTo>
                    <a:pt x="7790" y="680"/>
                  </a:lnTo>
                  <a:lnTo>
                    <a:pt x="7795" y="677"/>
                  </a:lnTo>
                  <a:lnTo>
                    <a:pt x="7801" y="673"/>
                  </a:lnTo>
                  <a:lnTo>
                    <a:pt x="7803" y="669"/>
                  </a:lnTo>
                  <a:lnTo>
                    <a:pt x="7804" y="666"/>
                  </a:lnTo>
                  <a:lnTo>
                    <a:pt x="7805" y="663"/>
                  </a:lnTo>
                  <a:lnTo>
                    <a:pt x="7806" y="660"/>
                  </a:lnTo>
                  <a:lnTo>
                    <a:pt x="7806" y="489"/>
                  </a:lnTo>
                  <a:lnTo>
                    <a:pt x="7917" y="489"/>
                  </a:lnTo>
                  <a:lnTo>
                    <a:pt x="7917" y="640"/>
                  </a:lnTo>
                  <a:close/>
                  <a:moveTo>
                    <a:pt x="8293" y="71"/>
                  </a:moveTo>
                  <a:lnTo>
                    <a:pt x="8208" y="71"/>
                  </a:lnTo>
                  <a:lnTo>
                    <a:pt x="8208" y="752"/>
                  </a:lnTo>
                  <a:lnTo>
                    <a:pt x="8096" y="752"/>
                  </a:lnTo>
                  <a:lnTo>
                    <a:pt x="8096" y="71"/>
                  </a:lnTo>
                  <a:lnTo>
                    <a:pt x="8011" y="71"/>
                  </a:lnTo>
                  <a:lnTo>
                    <a:pt x="8011" y="0"/>
                  </a:lnTo>
                  <a:lnTo>
                    <a:pt x="8293" y="0"/>
                  </a:lnTo>
                  <a:lnTo>
                    <a:pt x="8293" y="71"/>
                  </a:lnTo>
                  <a:close/>
                  <a:moveTo>
                    <a:pt x="8647" y="752"/>
                  </a:moveTo>
                  <a:lnTo>
                    <a:pt x="8383" y="752"/>
                  </a:lnTo>
                  <a:lnTo>
                    <a:pt x="8383" y="0"/>
                  </a:lnTo>
                  <a:lnTo>
                    <a:pt x="8645" y="0"/>
                  </a:lnTo>
                  <a:lnTo>
                    <a:pt x="8645" y="71"/>
                  </a:lnTo>
                  <a:lnTo>
                    <a:pt x="8495" y="71"/>
                  </a:lnTo>
                  <a:lnTo>
                    <a:pt x="8495" y="319"/>
                  </a:lnTo>
                  <a:lnTo>
                    <a:pt x="8645" y="319"/>
                  </a:lnTo>
                  <a:lnTo>
                    <a:pt x="8645" y="391"/>
                  </a:lnTo>
                  <a:lnTo>
                    <a:pt x="8495" y="391"/>
                  </a:lnTo>
                  <a:lnTo>
                    <a:pt x="8495" y="680"/>
                  </a:lnTo>
                  <a:lnTo>
                    <a:pt x="8647" y="680"/>
                  </a:lnTo>
                  <a:lnTo>
                    <a:pt x="8647" y="752"/>
                  </a:lnTo>
                  <a:close/>
                  <a:moveTo>
                    <a:pt x="9229" y="752"/>
                  </a:moveTo>
                  <a:lnTo>
                    <a:pt x="9127" y="752"/>
                  </a:lnTo>
                  <a:lnTo>
                    <a:pt x="9127" y="173"/>
                  </a:lnTo>
                  <a:lnTo>
                    <a:pt x="9045" y="752"/>
                  </a:lnTo>
                  <a:lnTo>
                    <a:pt x="8934" y="752"/>
                  </a:lnTo>
                  <a:lnTo>
                    <a:pt x="8852" y="173"/>
                  </a:lnTo>
                  <a:lnTo>
                    <a:pt x="8852" y="752"/>
                  </a:lnTo>
                  <a:lnTo>
                    <a:pt x="8740" y="752"/>
                  </a:lnTo>
                  <a:lnTo>
                    <a:pt x="8740" y="0"/>
                  </a:lnTo>
                  <a:lnTo>
                    <a:pt x="8905" y="0"/>
                  </a:lnTo>
                  <a:lnTo>
                    <a:pt x="8986" y="592"/>
                  </a:lnTo>
                  <a:lnTo>
                    <a:pt x="9074" y="0"/>
                  </a:lnTo>
                  <a:lnTo>
                    <a:pt x="9229" y="0"/>
                  </a:lnTo>
                  <a:lnTo>
                    <a:pt x="9229" y="752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0791" name="Rectangle 7"/>
            <p:cNvSpPr>
              <a:spLocks noChangeArrowheads="1"/>
            </p:cNvSpPr>
            <p:nvPr userDrawn="1"/>
          </p:nvSpPr>
          <p:spPr bwMode="auto">
            <a:xfrm>
              <a:off x="3463" y="226"/>
              <a:ext cx="35" cy="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0792" name="Freeform 8"/>
            <p:cNvSpPr>
              <a:spLocks noEditPoints="1"/>
            </p:cNvSpPr>
            <p:nvPr userDrawn="1"/>
          </p:nvSpPr>
          <p:spPr bwMode="auto">
            <a:xfrm>
              <a:off x="2903" y="301"/>
              <a:ext cx="839" cy="42"/>
            </a:xfrm>
            <a:custGeom>
              <a:avLst/>
              <a:gdLst/>
              <a:ahLst/>
              <a:cxnLst>
                <a:cxn ang="0">
                  <a:pos x="3" y="144"/>
                </a:cxn>
                <a:cxn ang="0">
                  <a:pos x="214" y="148"/>
                </a:cxn>
                <a:cxn ang="0">
                  <a:pos x="63" y="183"/>
                </a:cxn>
                <a:cxn ang="0">
                  <a:pos x="214" y="211"/>
                </a:cxn>
                <a:cxn ang="0">
                  <a:pos x="759" y="276"/>
                </a:cxn>
                <a:cxn ang="0">
                  <a:pos x="1616" y="307"/>
                </a:cxn>
                <a:cxn ang="0">
                  <a:pos x="1391" y="94"/>
                </a:cxn>
                <a:cxn ang="0">
                  <a:pos x="1592" y="169"/>
                </a:cxn>
                <a:cxn ang="0">
                  <a:pos x="1440" y="159"/>
                </a:cxn>
                <a:cxn ang="0">
                  <a:pos x="1584" y="228"/>
                </a:cxn>
                <a:cxn ang="0">
                  <a:pos x="1782" y="339"/>
                </a:cxn>
                <a:cxn ang="0">
                  <a:pos x="1941" y="62"/>
                </a:cxn>
                <a:cxn ang="0">
                  <a:pos x="1793" y="88"/>
                </a:cxn>
                <a:cxn ang="0">
                  <a:pos x="1845" y="281"/>
                </a:cxn>
                <a:cxn ang="0">
                  <a:pos x="2166" y="357"/>
                </a:cxn>
                <a:cxn ang="0">
                  <a:pos x="2065" y="22"/>
                </a:cxn>
                <a:cxn ang="0">
                  <a:pos x="2149" y="77"/>
                </a:cxn>
                <a:cxn ang="0">
                  <a:pos x="2107" y="275"/>
                </a:cxn>
                <a:cxn ang="0">
                  <a:pos x="2851" y="233"/>
                </a:cxn>
                <a:cxn ang="0">
                  <a:pos x="2576" y="180"/>
                </a:cxn>
                <a:cxn ang="0">
                  <a:pos x="2851" y="126"/>
                </a:cxn>
                <a:cxn ang="0">
                  <a:pos x="2656" y="114"/>
                </a:cxn>
                <a:cxn ang="0">
                  <a:pos x="2760" y="265"/>
                </a:cxn>
                <a:cxn ang="0">
                  <a:pos x="3638" y="198"/>
                </a:cxn>
                <a:cxn ang="0">
                  <a:pos x="3360" y="216"/>
                </a:cxn>
                <a:cxn ang="0">
                  <a:pos x="3622" y="94"/>
                </a:cxn>
                <a:cxn ang="0">
                  <a:pos x="3448" y="100"/>
                </a:cxn>
                <a:cxn ang="0">
                  <a:pos x="3528" y="275"/>
                </a:cxn>
                <a:cxn ang="0">
                  <a:pos x="4204" y="277"/>
                </a:cxn>
                <a:cxn ang="0">
                  <a:pos x="3942" y="177"/>
                </a:cxn>
                <a:cxn ang="0">
                  <a:pos x="4205" y="83"/>
                </a:cxn>
                <a:cxn ang="0">
                  <a:pos x="4005" y="189"/>
                </a:cxn>
                <a:cxn ang="0">
                  <a:pos x="4235" y="10"/>
                </a:cxn>
                <a:cxn ang="0">
                  <a:pos x="4880" y="348"/>
                </a:cxn>
                <a:cxn ang="0">
                  <a:pos x="4881" y="201"/>
                </a:cxn>
                <a:cxn ang="0">
                  <a:pos x="5346" y="351"/>
                </a:cxn>
                <a:cxn ang="0">
                  <a:pos x="5236" y="29"/>
                </a:cxn>
                <a:cxn ang="0">
                  <a:pos x="5357" y="88"/>
                </a:cxn>
                <a:cxn ang="0">
                  <a:pos x="5263" y="254"/>
                </a:cxn>
                <a:cxn ang="0">
                  <a:pos x="5507" y="10"/>
                </a:cxn>
                <a:cxn ang="0">
                  <a:pos x="6314" y="319"/>
                </a:cxn>
                <a:cxn ang="0">
                  <a:pos x="6107" y="80"/>
                </a:cxn>
                <a:cxn ang="0">
                  <a:pos x="6300" y="159"/>
                </a:cxn>
                <a:cxn ang="0">
                  <a:pos x="6147" y="169"/>
                </a:cxn>
                <a:cxn ang="0">
                  <a:pos x="6295" y="220"/>
                </a:cxn>
                <a:cxn ang="0">
                  <a:pos x="6903" y="10"/>
                </a:cxn>
                <a:cxn ang="0">
                  <a:pos x="6942" y="163"/>
                </a:cxn>
                <a:cxn ang="0">
                  <a:pos x="7157" y="157"/>
                </a:cxn>
                <a:cxn ang="0">
                  <a:pos x="7006" y="171"/>
                </a:cxn>
                <a:cxn ang="0">
                  <a:pos x="7153" y="221"/>
                </a:cxn>
                <a:cxn ang="0">
                  <a:pos x="7268" y="90"/>
                </a:cxn>
                <a:cxn ang="0">
                  <a:pos x="7333" y="151"/>
                </a:cxn>
                <a:cxn ang="0">
                  <a:pos x="7978" y="358"/>
                </a:cxn>
                <a:cxn ang="0">
                  <a:pos x="7977" y="0"/>
                </a:cxn>
                <a:cxn ang="0">
                  <a:pos x="7982" y="81"/>
                </a:cxn>
                <a:cxn ang="0">
                  <a:pos x="7911" y="266"/>
                </a:cxn>
                <a:cxn ang="0">
                  <a:pos x="8243" y="227"/>
                </a:cxn>
                <a:cxn ang="0">
                  <a:pos x="9105" y="356"/>
                </a:cxn>
                <a:cxn ang="0">
                  <a:pos x="9019" y="19"/>
                </a:cxn>
                <a:cxn ang="0">
                  <a:pos x="9121" y="83"/>
                </a:cxn>
                <a:cxn ang="0">
                  <a:pos x="9041" y="261"/>
                </a:cxn>
              </a:cxnLst>
              <a:rect l="0" t="0" r="r" b="b"/>
              <a:pathLst>
                <a:path w="9226" h="461">
                  <a:moveTo>
                    <a:pt x="277" y="348"/>
                  </a:moveTo>
                  <a:lnTo>
                    <a:pt x="218" y="348"/>
                  </a:lnTo>
                  <a:lnTo>
                    <a:pt x="218" y="302"/>
                  </a:lnTo>
                  <a:lnTo>
                    <a:pt x="211" y="315"/>
                  </a:lnTo>
                  <a:lnTo>
                    <a:pt x="201" y="326"/>
                  </a:lnTo>
                  <a:lnTo>
                    <a:pt x="191" y="336"/>
                  </a:lnTo>
                  <a:lnTo>
                    <a:pt x="180" y="345"/>
                  </a:lnTo>
                  <a:lnTo>
                    <a:pt x="168" y="351"/>
                  </a:lnTo>
                  <a:lnTo>
                    <a:pt x="156" y="356"/>
                  </a:lnTo>
                  <a:lnTo>
                    <a:pt x="143" y="358"/>
                  </a:lnTo>
                  <a:lnTo>
                    <a:pt x="130" y="359"/>
                  </a:lnTo>
                  <a:lnTo>
                    <a:pt x="117" y="359"/>
                  </a:lnTo>
                  <a:lnTo>
                    <a:pt x="105" y="357"/>
                  </a:lnTo>
                  <a:lnTo>
                    <a:pt x="93" y="352"/>
                  </a:lnTo>
                  <a:lnTo>
                    <a:pt x="81" y="347"/>
                  </a:lnTo>
                  <a:lnTo>
                    <a:pt x="70" y="340"/>
                  </a:lnTo>
                  <a:lnTo>
                    <a:pt x="60" y="333"/>
                  </a:lnTo>
                  <a:lnTo>
                    <a:pt x="49" y="323"/>
                  </a:lnTo>
                  <a:lnTo>
                    <a:pt x="40" y="312"/>
                  </a:lnTo>
                  <a:lnTo>
                    <a:pt x="31" y="299"/>
                  </a:lnTo>
                  <a:lnTo>
                    <a:pt x="23" y="285"/>
                  </a:lnTo>
                  <a:lnTo>
                    <a:pt x="16" y="270"/>
                  </a:lnTo>
                  <a:lnTo>
                    <a:pt x="10" y="254"/>
                  </a:lnTo>
                  <a:lnTo>
                    <a:pt x="5" y="237"/>
                  </a:lnTo>
                  <a:lnTo>
                    <a:pt x="3" y="220"/>
                  </a:lnTo>
                  <a:lnTo>
                    <a:pt x="1" y="201"/>
                  </a:lnTo>
                  <a:lnTo>
                    <a:pt x="0" y="183"/>
                  </a:lnTo>
                  <a:lnTo>
                    <a:pt x="1" y="163"/>
                  </a:lnTo>
                  <a:lnTo>
                    <a:pt x="3" y="144"/>
                  </a:lnTo>
                  <a:lnTo>
                    <a:pt x="5" y="127"/>
                  </a:lnTo>
                  <a:lnTo>
                    <a:pt x="10" y="111"/>
                  </a:lnTo>
                  <a:lnTo>
                    <a:pt x="15" y="94"/>
                  </a:lnTo>
                  <a:lnTo>
                    <a:pt x="22" y="79"/>
                  </a:lnTo>
                  <a:lnTo>
                    <a:pt x="29" y="65"/>
                  </a:lnTo>
                  <a:lnTo>
                    <a:pt x="38" y="52"/>
                  </a:lnTo>
                  <a:lnTo>
                    <a:pt x="48" y="39"/>
                  </a:lnTo>
                  <a:lnTo>
                    <a:pt x="58" y="29"/>
                  </a:lnTo>
                  <a:lnTo>
                    <a:pt x="69" y="19"/>
                  </a:lnTo>
                  <a:lnTo>
                    <a:pt x="81" y="13"/>
                  </a:lnTo>
                  <a:lnTo>
                    <a:pt x="93" y="6"/>
                  </a:lnTo>
                  <a:lnTo>
                    <a:pt x="105" y="3"/>
                  </a:lnTo>
                  <a:lnTo>
                    <a:pt x="118" y="1"/>
                  </a:lnTo>
                  <a:lnTo>
                    <a:pt x="132" y="0"/>
                  </a:lnTo>
                  <a:lnTo>
                    <a:pt x="145" y="1"/>
                  </a:lnTo>
                  <a:lnTo>
                    <a:pt x="158" y="3"/>
                  </a:lnTo>
                  <a:lnTo>
                    <a:pt x="170" y="7"/>
                  </a:lnTo>
                  <a:lnTo>
                    <a:pt x="181" y="14"/>
                  </a:lnTo>
                  <a:lnTo>
                    <a:pt x="192" y="22"/>
                  </a:lnTo>
                  <a:lnTo>
                    <a:pt x="202" y="32"/>
                  </a:lnTo>
                  <a:lnTo>
                    <a:pt x="211" y="44"/>
                  </a:lnTo>
                  <a:lnTo>
                    <a:pt x="218" y="58"/>
                  </a:lnTo>
                  <a:lnTo>
                    <a:pt x="218" y="10"/>
                  </a:lnTo>
                  <a:lnTo>
                    <a:pt x="277" y="10"/>
                  </a:lnTo>
                  <a:lnTo>
                    <a:pt x="277" y="348"/>
                  </a:lnTo>
                  <a:close/>
                  <a:moveTo>
                    <a:pt x="217" y="178"/>
                  </a:moveTo>
                  <a:lnTo>
                    <a:pt x="217" y="167"/>
                  </a:lnTo>
                  <a:lnTo>
                    <a:pt x="216" y="157"/>
                  </a:lnTo>
                  <a:lnTo>
                    <a:pt x="214" y="148"/>
                  </a:lnTo>
                  <a:lnTo>
                    <a:pt x="212" y="138"/>
                  </a:lnTo>
                  <a:lnTo>
                    <a:pt x="209" y="129"/>
                  </a:lnTo>
                  <a:lnTo>
                    <a:pt x="205" y="120"/>
                  </a:lnTo>
                  <a:lnTo>
                    <a:pt x="202" y="113"/>
                  </a:lnTo>
                  <a:lnTo>
                    <a:pt x="196" y="105"/>
                  </a:lnTo>
                  <a:lnTo>
                    <a:pt x="191" y="99"/>
                  </a:lnTo>
                  <a:lnTo>
                    <a:pt x="185" y="92"/>
                  </a:lnTo>
                  <a:lnTo>
                    <a:pt x="179" y="88"/>
                  </a:lnTo>
                  <a:lnTo>
                    <a:pt x="172" y="83"/>
                  </a:lnTo>
                  <a:lnTo>
                    <a:pt x="166" y="80"/>
                  </a:lnTo>
                  <a:lnTo>
                    <a:pt x="158" y="78"/>
                  </a:lnTo>
                  <a:lnTo>
                    <a:pt x="149" y="77"/>
                  </a:lnTo>
                  <a:lnTo>
                    <a:pt x="142" y="76"/>
                  </a:lnTo>
                  <a:lnTo>
                    <a:pt x="133" y="77"/>
                  </a:lnTo>
                  <a:lnTo>
                    <a:pt x="125" y="78"/>
                  </a:lnTo>
                  <a:lnTo>
                    <a:pt x="118" y="80"/>
                  </a:lnTo>
                  <a:lnTo>
                    <a:pt x="110" y="83"/>
                  </a:lnTo>
                  <a:lnTo>
                    <a:pt x="104" y="88"/>
                  </a:lnTo>
                  <a:lnTo>
                    <a:pt x="97" y="93"/>
                  </a:lnTo>
                  <a:lnTo>
                    <a:pt x="92" y="99"/>
                  </a:lnTo>
                  <a:lnTo>
                    <a:pt x="86" y="106"/>
                  </a:lnTo>
                  <a:lnTo>
                    <a:pt x="81" y="114"/>
                  </a:lnTo>
                  <a:lnTo>
                    <a:pt x="76" y="122"/>
                  </a:lnTo>
                  <a:lnTo>
                    <a:pt x="72" y="131"/>
                  </a:lnTo>
                  <a:lnTo>
                    <a:pt x="70" y="140"/>
                  </a:lnTo>
                  <a:lnTo>
                    <a:pt x="67" y="150"/>
                  </a:lnTo>
                  <a:lnTo>
                    <a:pt x="65" y="160"/>
                  </a:lnTo>
                  <a:lnTo>
                    <a:pt x="64" y="171"/>
                  </a:lnTo>
                  <a:lnTo>
                    <a:pt x="63" y="183"/>
                  </a:lnTo>
                  <a:lnTo>
                    <a:pt x="64" y="193"/>
                  </a:lnTo>
                  <a:lnTo>
                    <a:pt x="65" y="203"/>
                  </a:lnTo>
                  <a:lnTo>
                    <a:pt x="67" y="213"/>
                  </a:lnTo>
                  <a:lnTo>
                    <a:pt x="69" y="222"/>
                  </a:lnTo>
                  <a:lnTo>
                    <a:pt x="72" y="230"/>
                  </a:lnTo>
                  <a:lnTo>
                    <a:pt x="76" y="239"/>
                  </a:lnTo>
                  <a:lnTo>
                    <a:pt x="81" y="247"/>
                  </a:lnTo>
                  <a:lnTo>
                    <a:pt x="85" y="254"/>
                  </a:lnTo>
                  <a:lnTo>
                    <a:pt x="91" y="261"/>
                  </a:lnTo>
                  <a:lnTo>
                    <a:pt x="97" y="266"/>
                  </a:lnTo>
                  <a:lnTo>
                    <a:pt x="104" y="272"/>
                  </a:lnTo>
                  <a:lnTo>
                    <a:pt x="110" y="275"/>
                  </a:lnTo>
                  <a:lnTo>
                    <a:pt x="118" y="278"/>
                  </a:lnTo>
                  <a:lnTo>
                    <a:pt x="125" y="281"/>
                  </a:lnTo>
                  <a:lnTo>
                    <a:pt x="133" y="282"/>
                  </a:lnTo>
                  <a:lnTo>
                    <a:pt x="142" y="283"/>
                  </a:lnTo>
                  <a:lnTo>
                    <a:pt x="149" y="282"/>
                  </a:lnTo>
                  <a:lnTo>
                    <a:pt x="157" y="281"/>
                  </a:lnTo>
                  <a:lnTo>
                    <a:pt x="165" y="278"/>
                  </a:lnTo>
                  <a:lnTo>
                    <a:pt x="172" y="275"/>
                  </a:lnTo>
                  <a:lnTo>
                    <a:pt x="179" y="271"/>
                  </a:lnTo>
                  <a:lnTo>
                    <a:pt x="185" y="266"/>
                  </a:lnTo>
                  <a:lnTo>
                    <a:pt x="191" y="261"/>
                  </a:lnTo>
                  <a:lnTo>
                    <a:pt x="196" y="253"/>
                  </a:lnTo>
                  <a:lnTo>
                    <a:pt x="201" y="247"/>
                  </a:lnTo>
                  <a:lnTo>
                    <a:pt x="205" y="238"/>
                  </a:lnTo>
                  <a:lnTo>
                    <a:pt x="209" y="229"/>
                  </a:lnTo>
                  <a:lnTo>
                    <a:pt x="212" y="221"/>
                  </a:lnTo>
                  <a:lnTo>
                    <a:pt x="214" y="211"/>
                  </a:lnTo>
                  <a:lnTo>
                    <a:pt x="216" y="201"/>
                  </a:lnTo>
                  <a:lnTo>
                    <a:pt x="217" y="190"/>
                  </a:lnTo>
                  <a:lnTo>
                    <a:pt x="217" y="178"/>
                  </a:lnTo>
                  <a:close/>
                  <a:moveTo>
                    <a:pt x="573" y="10"/>
                  </a:moveTo>
                  <a:lnTo>
                    <a:pt x="422" y="461"/>
                  </a:lnTo>
                  <a:lnTo>
                    <a:pt x="353" y="461"/>
                  </a:lnTo>
                  <a:lnTo>
                    <a:pt x="403" y="316"/>
                  </a:lnTo>
                  <a:lnTo>
                    <a:pt x="305" y="10"/>
                  </a:lnTo>
                  <a:lnTo>
                    <a:pt x="377" y="10"/>
                  </a:lnTo>
                  <a:lnTo>
                    <a:pt x="437" y="227"/>
                  </a:lnTo>
                  <a:lnTo>
                    <a:pt x="502" y="10"/>
                  </a:lnTo>
                  <a:lnTo>
                    <a:pt x="573" y="10"/>
                  </a:lnTo>
                  <a:close/>
                  <a:moveTo>
                    <a:pt x="862" y="434"/>
                  </a:moveTo>
                  <a:lnTo>
                    <a:pt x="800" y="434"/>
                  </a:lnTo>
                  <a:lnTo>
                    <a:pt x="800" y="348"/>
                  </a:lnTo>
                  <a:lnTo>
                    <a:pt x="611" y="348"/>
                  </a:lnTo>
                  <a:lnTo>
                    <a:pt x="611" y="434"/>
                  </a:lnTo>
                  <a:lnTo>
                    <a:pt x="549" y="434"/>
                  </a:lnTo>
                  <a:lnTo>
                    <a:pt x="549" y="276"/>
                  </a:lnTo>
                  <a:lnTo>
                    <a:pt x="580" y="276"/>
                  </a:lnTo>
                  <a:lnTo>
                    <a:pt x="676" y="10"/>
                  </a:lnTo>
                  <a:lnTo>
                    <a:pt x="734" y="10"/>
                  </a:lnTo>
                  <a:lnTo>
                    <a:pt x="830" y="276"/>
                  </a:lnTo>
                  <a:lnTo>
                    <a:pt x="862" y="276"/>
                  </a:lnTo>
                  <a:lnTo>
                    <a:pt x="862" y="434"/>
                  </a:lnTo>
                  <a:close/>
                  <a:moveTo>
                    <a:pt x="759" y="276"/>
                  </a:moveTo>
                  <a:lnTo>
                    <a:pt x="705" y="120"/>
                  </a:lnTo>
                  <a:lnTo>
                    <a:pt x="651" y="276"/>
                  </a:lnTo>
                  <a:lnTo>
                    <a:pt x="759" y="276"/>
                  </a:lnTo>
                  <a:close/>
                  <a:moveTo>
                    <a:pt x="1137" y="348"/>
                  </a:moveTo>
                  <a:lnTo>
                    <a:pt x="1074" y="348"/>
                  </a:lnTo>
                  <a:lnTo>
                    <a:pt x="1074" y="129"/>
                  </a:lnTo>
                  <a:lnTo>
                    <a:pt x="957" y="348"/>
                  </a:lnTo>
                  <a:lnTo>
                    <a:pt x="894" y="348"/>
                  </a:lnTo>
                  <a:lnTo>
                    <a:pt x="894" y="10"/>
                  </a:lnTo>
                  <a:lnTo>
                    <a:pt x="957" y="10"/>
                  </a:lnTo>
                  <a:lnTo>
                    <a:pt x="957" y="229"/>
                  </a:lnTo>
                  <a:lnTo>
                    <a:pt x="1074" y="10"/>
                  </a:lnTo>
                  <a:lnTo>
                    <a:pt x="1137" y="10"/>
                  </a:lnTo>
                  <a:lnTo>
                    <a:pt x="1137" y="348"/>
                  </a:lnTo>
                  <a:close/>
                  <a:moveTo>
                    <a:pt x="1357" y="82"/>
                  </a:moveTo>
                  <a:lnTo>
                    <a:pt x="1294" y="82"/>
                  </a:lnTo>
                  <a:lnTo>
                    <a:pt x="1294" y="348"/>
                  </a:lnTo>
                  <a:lnTo>
                    <a:pt x="1231" y="348"/>
                  </a:lnTo>
                  <a:lnTo>
                    <a:pt x="1231" y="82"/>
                  </a:lnTo>
                  <a:lnTo>
                    <a:pt x="1167" y="82"/>
                  </a:lnTo>
                  <a:lnTo>
                    <a:pt x="1167" y="10"/>
                  </a:lnTo>
                  <a:lnTo>
                    <a:pt x="1357" y="10"/>
                  </a:lnTo>
                  <a:lnTo>
                    <a:pt x="1357" y="82"/>
                  </a:lnTo>
                  <a:close/>
                  <a:moveTo>
                    <a:pt x="1656" y="180"/>
                  </a:moveTo>
                  <a:lnTo>
                    <a:pt x="1655" y="198"/>
                  </a:lnTo>
                  <a:lnTo>
                    <a:pt x="1653" y="215"/>
                  </a:lnTo>
                  <a:lnTo>
                    <a:pt x="1650" y="233"/>
                  </a:lnTo>
                  <a:lnTo>
                    <a:pt x="1645" y="249"/>
                  </a:lnTo>
                  <a:lnTo>
                    <a:pt x="1640" y="264"/>
                  </a:lnTo>
                  <a:lnTo>
                    <a:pt x="1633" y="279"/>
                  </a:lnTo>
                  <a:lnTo>
                    <a:pt x="1625" y="294"/>
                  </a:lnTo>
                  <a:lnTo>
                    <a:pt x="1616" y="307"/>
                  </a:lnTo>
                  <a:lnTo>
                    <a:pt x="1605" y="319"/>
                  </a:lnTo>
                  <a:lnTo>
                    <a:pt x="1594" y="330"/>
                  </a:lnTo>
                  <a:lnTo>
                    <a:pt x="1583" y="338"/>
                  </a:lnTo>
                  <a:lnTo>
                    <a:pt x="1571" y="346"/>
                  </a:lnTo>
                  <a:lnTo>
                    <a:pt x="1558" y="351"/>
                  </a:lnTo>
                  <a:lnTo>
                    <a:pt x="1544" y="356"/>
                  </a:lnTo>
                  <a:lnTo>
                    <a:pt x="1531" y="359"/>
                  </a:lnTo>
                  <a:lnTo>
                    <a:pt x="1515" y="359"/>
                  </a:lnTo>
                  <a:lnTo>
                    <a:pt x="1501" y="359"/>
                  </a:lnTo>
                  <a:lnTo>
                    <a:pt x="1487" y="356"/>
                  </a:lnTo>
                  <a:lnTo>
                    <a:pt x="1474" y="352"/>
                  </a:lnTo>
                  <a:lnTo>
                    <a:pt x="1461" y="346"/>
                  </a:lnTo>
                  <a:lnTo>
                    <a:pt x="1449" y="339"/>
                  </a:lnTo>
                  <a:lnTo>
                    <a:pt x="1437" y="330"/>
                  </a:lnTo>
                  <a:lnTo>
                    <a:pt x="1426" y="320"/>
                  </a:lnTo>
                  <a:lnTo>
                    <a:pt x="1416" y="307"/>
                  </a:lnTo>
                  <a:lnTo>
                    <a:pt x="1406" y="294"/>
                  </a:lnTo>
                  <a:lnTo>
                    <a:pt x="1398" y="279"/>
                  </a:lnTo>
                  <a:lnTo>
                    <a:pt x="1391" y="265"/>
                  </a:lnTo>
                  <a:lnTo>
                    <a:pt x="1386" y="249"/>
                  </a:lnTo>
                  <a:lnTo>
                    <a:pt x="1381" y="233"/>
                  </a:lnTo>
                  <a:lnTo>
                    <a:pt x="1378" y="216"/>
                  </a:lnTo>
                  <a:lnTo>
                    <a:pt x="1376" y="198"/>
                  </a:lnTo>
                  <a:lnTo>
                    <a:pt x="1376" y="180"/>
                  </a:lnTo>
                  <a:lnTo>
                    <a:pt x="1376" y="162"/>
                  </a:lnTo>
                  <a:lnTo>
                    <a:pt x="1378" y="143"/>
                  </a:lnTo>
                  <a:lnTo>
                    <a:pt x="1381" y="127"/>
                  </a:lnTo>
                  <a:lnTo>
                    <a:pt x="1386" y="111"/>
                  </a:lnTo>
                  <a:lnTo>
                    <a:pt x="1391" y="94"/>
                  </a:lnTo>
                  <a:lnTo>
                    <a:pt x="1398" y="80"/>
                  </a:lnTo>
                  <a:lnTo>
                    <a:pt x="1406" y="66"/>
                  </a:lnTo>
                  <a:lnTo>
                    <a:pt x="1415" y="52"/>
                  </a:lnTo>
                  <a:lnTo>
                    <a:pt x="1426" y="40"/>
                  </a:lnTo>
                  <a:lnTo>
                    <a:pt x="1437" y="29"/>
                  </a:lnTo>
                  <a:lnTo>
                    <a:pt x="1448" y="20"/>
                  </a:lnTo>
                  <a:lnTo>
                    <a:pt x="1460" y="13"/>
                  </a:lnTo>
                  <a:lnTo>
                    <a:pt x="1473" y="7"/>
                  </a:lnTo>
                  <a:lnTo>
                    <a:pt x="1487" y="3"/>
                  </a:lnTo>
                  <a:lnTo>
                    <a:pt x="1500" y="1"/>
                  </a:lnTo>
                  <a:lnTo>
                    <a:pt x="1515" y="0"/>
                  </a:lnTo>
                  <a:lnTo>
                    <a:pt x="1531" y="1"/>
                  </a:lnTo>
                  <a:lnTo>
                    <a:pt x="1544" y="3"/>
                  </a:lnTo>
                  <a:lnTo>
                    <a:pt x="1558" y="7"/>
                  </a:lnTo>
                  <a:lnTo>
                    <a:pt x="1571" y="13"/>
                  </a:lnTo>
                  <a:lnTo>
                    <a:pt x="1583" y="20"/>
                  </a:lnTo>
                  <a:lnTo>
                    <a:pt x="1594" y="29"/>
                  </a:lnTo>
                  <a:lnTo>
                    <a:pt x="1605" y="40"/>
                  </a:lnTo>
                  <a:lnTo>
                    <a:pt x="1616" y="52"/>
                  </a:lnTo>
                  <a:lnTo>
                    <a:pt x="1625" y="65"/>
                  </a:lnTo>
                  <a:lnTo>
                    <a:pt x="1633" y="79"/>
                  </a:lnTo>
                  <a:lnTo>
                    <a:pt x="1640" y="94"/>
                  </a:lnTo>
                  <a:lnTo>
                    <a:pt x="1645" y="110"/>
                  </a:lnTo>
                  <a:lnTo>
                    <a:pt x="1650" y="126"/>
                  </a:lnTo>
                  <a:lnTo>
                    <a:pt x="1653" y="143"/>
                  </a:lnTo>
                  <a:lnTo>
                    <a:pt x="1655" y="162"/>
                  </a:lnTo>
                  <a:lnTo>
                    <a:pt x="1656" y="180"/>
                  </a:lnTo>
                  <a:close/>
                  <a:moveTo>
                    <a:pt x="1592" y="180"/>
                  </a:moveTo>
                  <a:lnTo>
                    <a:pt x="1592" y="169"/>
                  </a:lnTo>
                  <a:lnTo>
                    <a:pt x="1591" y="159"/>
                  </a:lnTo>
                  <a:lnTo>
                    <a:pt x="1590" y="149"/>
                  </a:lnTo>
                  <a:lnTo>
                    <a:pt x="1587" y="140"/>
                  </a:lnTo>
                  <a:lnTo>
                    <a:pt x="1584" y="131"/>
                  </a:lnTo>
                  <a:lnTo>
                    <a:pt x="1581" y="123"/>
                  </a:lnTo>
                  <a:lnTo>
                    <a:pt x="1577" y="114"/>
                  </a:lnTo>
                  <a:lnTo>
                    <a:pt x="1571" y="106"/>
                  </a:lnTo>
                  <a:lnTo>
                    <a:pt x="1566" y="100"/>
                  </a:lnTo>
                  <a:lnTo>
                    <a:pt x="1560" y="93"/>
                  </a:lnTo>
                  <a:lnTo>
                    <a:pt x="1554" y="88"/>
                  </a:lnTo>
                  <a:lnTo>
                    <a:pt x="1547" y="83"/>
                  </a:lnTo>
                  <a:lnTo>
                    <a:pt x="1539" y="80"/>
                  </a:lnTo>
                  <a:lnTo>
                    <a:pt x="1532" y="78"/>
                  </a:lnTo>
                  <a:lnTo>
                    <a:pt x="1524" y="77"/>
                  </a:lnTo>
                  <a:lnTo>
                    <a:pt x="1515" y="76"/>
                  </a:lnTo>
                  <a:lnTo>
                    <a:pt x="1507" y="77"/>
                  </a:lnTo>
                  <a:lnTo>
                    <a:pt x="1499" y="78"/>
                  </a:lnTo>
                  <a:lnTo>
                    <a:pt x="1491" y="80"/>
                  </a:lnTo>
                  <a:lnTo>
                    <a:pt x="1485" y="83"/>
                  </a:lnTo>
                  <a:lnTo>
                    <a:pt x="1477" y="88"/>
                  </a:lnTo>
                  <a:lnTo>
                    <a:pt x="1472" y="93"/>
                  </a:lnTo>
                  <a:lnTo>
                    <a:pt x="1465" y="100"/>
                  </a:lnTo>
                  <a:lnTo>
                    <a:pt x="1460" y="106"/>
                  </a:lnTo>
                  <a:lnTo>
                    <a:pt x="1455" y="114"/>
                  </a:lnTo>
                  <a:lnTo>
                    <a:pt x="1451" y="123"/>
                  </a:lnTo>
                  <a:lnTo>
                    <a:pt x="1447" y="131"/>
                  </a:lnTo>
                  <a:lnTo>
                    <a:pt x="1445" y="140"/>
                  </a:lnTo>
                  <a:lnTo>
                    <a:pt x="1441" y="149"/>
                  </a:lnTo>
                  <a:lnTo>
                    <a:pt x="1440" y="159"/>
                  </a:lnTo>
                  <a:lnTo>
                    <a:pt x="1439" y="169"/>
                  </a:lnTo>
                  <a:lnTo>
                    <a:pt x="1439" y="180"/>
                  </a:lnTo>
                  <a:lnTo>
                    <a:pt x="1439" y="190"/>
                  </a:lnTo>
                  <a:lnTo>
                    <a:pt x="1440" y="201"/>
                  </a:lnTo>
                  <a:lnTo>
                    <a:pt x="1441" y="211"/>
                  </a:lnTo>
                  <a:lnTo>
                    <a:pt x="1445" y="220"/>
                  </a:lnTo>
                  <a:lnTo>
                    <a:pt x="1447" y="228"/>
                  </a:lnTo>
                  <a:lnTo>
                    <a:pt x="1451" y="237"/>
                  </a:lnTo>
                  <a:lnTo>
                    <a:pt x="1454" y="246"/>
                  </a:lnTo>
                  <a:lnTo>
                    <a:pt x="1460" y="252"/>
                  </a:lnTo>
                  <a:lnTo>
                    <a:pt x="1465" y="260"/>
                  </a:lnTo>
                  <a:lnTo>
                    <a:pt x="1471" y="265"/>
                  </a:lnTo>
                  <a:lnTo>
                    <a:pt x="1477" y="271"/>
                  </a:lnTo>
                  <a:lnTo>
                    <a:pt x="1484" y="275"/>
                  </a:lnTo>
                  <a:lnTo>
                    <a:pt x="1491" y="278"/>
                  </a:lnTo>
                  <a:lnTo>
                    <a:pt x="1499" y="281"/>
                  </a:lnTo>
                  <a:lnTo>
                    <a:pt x="1507" y="282"/>
                  </a:lnTo>
                  <a:lnTo>
                    <a:pt x="1515" y="283"/>
                  </a:lnTo>
                  <a:lnTo>
                    <a:pt x="1524" y="282"/>
                  </a:lnTo>
                  <a:lnTo>
                    <a:pt x="1532" y="281"/>
                  </a:lnTo>
                  <a:lnTo>
                    <a:pt x="1539" y="278"/>
                  </a:lnTo>
                  <a:lnTo>
                    <a:pt x="1546" y="275"/>
                  </a:lnTo>
                  <a:lnTo>
                    <a:pt x="1553" y="271"/>
                  </a:lnTo>
                  <a:lnTo>
                    <a:pt x="1559" y="265"/>
                  </a:lnTo>
                  <a:lnTo>
                    <a:pt x="1566" y="260"/>
                  </a:lnTo>
                  <a:lnTo>
                    <a:pt x="1571" y="252"/>
                  </a:lnTo>
                  <a:lnTo>
                    <a:pt x="1575" y="245"/>
                  </a:lnTo>
                  <a:lnTo>
                    <a:pt x="1580" y="237"/>
                  </a:lnTo>
                  <a:lnTo>
                    <a:pt x="1584" y="228"/>
                  </a:lnTo>
                  <a:lnTo>
                    <a:pt x="1586" y="220"/>
                  </a:lnTo>
                  <a:lnTo>
                    <a:pt x="1590" y="210"/>
                  </a:lnTo>
                  <a:lnTo>
                    <a:pt x="1591" y="200"/>
                  </a:lnTo>
                  <a:lnTo>
                    <a:pt x="1592" y="190"/>
                  </a:lnTo>
                  <a:lnTo>
                    <a:pt x="1592" y="180"/>
                  </a:lnTo>
                  <a:close/>
                  <a:moveTo>
                    <a:pt x="1970" y="179"/>
                  </a:moveTo>
                  <a:lnTo>
                    <a:pt x="1969" y="198"/>
                  </a:lnTo>
                  <a:lnTo>
                    <a:pt x="1968" y="214"/>
                  </a:lnTo>
                  <a:lnTo>
                    <a:pt x="1965" y="232"/>
                  </a:lnTo>
                  <a:lnTo>
                    <a:pt x="1962" y="247"/>
                  </a:lnTo>
                  <a:lnTo>
                    <a:pt x="1956" y="262"/>
                  </a:lnTo>
                  <a:lnTo>
                    <a:pt x="1951" y="277"/>
                  </a:lnTo>
                  <a:lnTo>
                    <a:pt x="1943" y="290"/>
                  </a:lnTo>
                  <a:lnTo>
                    <a:pt x="1936" y="303"/>
                  </a:lnTo>
                  <a:lnTo>
                    <a:pt x="1926" y="316"/>
                  </a:lnTo>
                  <a:lnTo>
                    <a:pt x="1915" y="328"/>
                  </a:lnTo>
                  <a:lnTo>
                    <a:pt x="1904" y="337"/>
                  </a:lnTo>
                  <a:lnTo>
                    <a:pt x="1892" y="346"/>
                  </a:lnTo>
                  <a:lnTo>
                    <a:pt x="1880" y="351"/>
                  </a:lnTo>
                  <a:lnTo>
                    <a:pt x="1867" y="356"/>
                  </a:lnTo>
                  <a:lnTo>
                    <a:pt x="1853" y="358"/>
                  </a:lnTo>
                  <a:lnTo>
                    <a:pt x="1837" y="359"/>
                  </a:lnTo>
                  <a:lnTo>
                    <a:pt x="1828" y="359"/>
                  </a:lnTo>
                  <a:lnTo>
                    <a:pt x="1818" y="357"/>
                  </a:lnTo>
                  <a:lnTo>
                    <a:pt x="1808" y="355"/>
                  </a:lnTo>
                  <a:lnTo>
                    <a:pt x="1799" y="350"/>
                  </a:lnTo>
                  <a:lnTo>
                    <a:pt x="1794" y="348"/>
                  </a:lnTo>
                  <a:lnTo>
                    <a:pt x="1787" y="344"/>
                  </a:lnTo>
                  <a:lnTo>
                    <a:pt x="1782" y="339"/>
                  </a:lnTo>
                  <a:lnTo>
                    <a:pt x="1776" y="335"/>
                  </a:lnTo>
                  <a:lnTo>
                    <a:pt x="1766" y="324"/>
                  </a:lnTo>
                  <a:lnTo>
                    <a:pt x="1758" y="312"/>
                  </a:lnTo>
                  <a:lnTo>
                    <a:pt x="1758" y="461"/>
                  </a:lnTo>
                  <a:lnTo>
                    <a:pt x="1693" y="461"/>
                  </a:lnTo>
                  <a:lnTo>
                    <a:pt x="1693" y="10"/>
                  </a:lnTo>
                  <a:lnTo>
                    <a:pt x="1752" y="10"/>
                  </a:lnTo>
                  <a:lnTo>
                    <a:pt x="1752" y="54"/>
                  </a:lnTo>
                  <a:lnTo>
                    <a:pt x="1757" y="46"/>
                  </a:lnTo>
                  <a:lnTo>
                    <a:pt x="1761" y="40"/>
                  </a:lnTo>
                  <a:lnTo>
                    <a:pt x="1765" y="33"/>
                  </a:lnTo>
                  <a:lnTo>
                    <a:pt x="1771" y="28"/>
                  </a:lnTo>
                  <a:lnTo>
                    <a:pt x="1776" y="22"/>
                  </a:lnTo>
                  <a:lnTo>
                    <a:pt x="1783" y="17"/>
                  </a:lnTo>
                  <a:lnTo>
                    <a:pt x="1789" y="13"/>
                  </a:lnTo>
                  <a:lnTo>
                    <a:pt x="1796" y="9"/>
                  </a:lnTo>
                  <a:lnTo>
                    <a:pt x="1806" y="5"/>
                  </a:lnTo>
                  <a:lnTo>
                    <a:pt x="1817" y="2"/>
                  </a:lnTo>
                  <a:lnTo>
                    <a:pt x="1826" y="0"/>
                  </a:lnTo>
                  <a:lnTo>
                    <a:pt x="1837" y="0"/>
                  </a:lnTo>
                  <a:lnTo>
                    <a:pt x="1852" y="0"/>
                  </a:lnTo>
                  <a:lnTo>
                    <a:pt x="1865" y="3"/>
                  </a:lnTo>
                  <a:lnTo>
                    <a:pt x="1877" y="6"/>
                  </a:lnTo>
                  <a:lnTo>
                    <a:pt x="1889" y="12"/>
                  </a:lnTo>
                  <a:lnTo>
                    <a:pt x="1901" y="19"/>
                  </a:lnTo>
                  <a:lnTo>
                    <a:pt x="1912" y="27"/>
                  </a:lnTo>
                  <a:lnTo>
                    <a:pt x="1922" y="38"/>
                  </a:lnTo>
                  <a:lnTo>
                    <a:pt x="1932" y="49"/>
                  </a:lnTo>
                  <a:lnTo>
                    <a:pt x="1941" y="62"/>
                  </a:lnTo>
                  <a:lnTo>
                    <a:pt x="1949" y="76"/>
                  </a:lnTo>
                  <a:lnTo>
                    <a:pt x="1955" y="91"/>
                  </a:lnTo>
                  <a:lnTo>
                    <a:pt x="1961" y="106"/>
                  </a:lnTo>
                  <a:lnTo>
                    <a:pt x="1965" y="124"/>
                  </a:lnTo>
                  <a:lnTo>
                    <a:pt x="1968" y="141"/>
                  </a:lnTo>
                  <a:lnTo>
                    <a:pt x="1969" y="160"/>
                  </a:lnTo>
                  <a:lnTo>
                    <a:pt x="1970" y="179"/>
                  </a:lnTo>
                  <a:close/>
                  <a:moveTo>
                    <a:pt x="1907" y="178"/>
                  </a:moveTo>
                  <a:lnTo>
                    <a:pt x="1906" y="169"/>
                  </a:lnTo>
                  <a:lnTo>
                    <a:pt x="1906" y="160"/>
                  </a:lnTo>
                  <a:lnTo>
                    <a:pt x="1904" y="151"/>
                  </a:lnTo>
                  <a:lnTo>
                    <a:pt x="1903" y="142"/>
                  </a:lnTo>
                  <a:lnTo>
                    <a:pt x="1900" y="134"/>
                  </a:lnTo>
                  <a:lnTo>
                    <a:pt x="1897" y="126"/>
                  </a:lnTo>
                  <a:lnTo>
                    <a:pt x="1893" y="118"/>
                  </a:lnTo>
                  <a:lnTo>
                    <a:pt x="1890" y="111"/>
                  </a:lnTo>
                  <a:lnTo>
                    <a:pt x="1883" y="103"/>
                  </a:lnTo>
                  <a:lnTo>
                    <a:pt x="1878" y="95"/>
                  </a:lnTo>
                  <a:lnTo>
                    <a:pt x="1871" y="90"/>
                  </a:lnTo>
                  <a:lnTo>
                    <a:pt x="1864" y="84"/>
                  </a:lnTo>
                  <a:lnTo>
                    <a:pt x="1857" y="81"/>
                  </a:lnTo>
                  <a:lnTo>
                    <a:pt x="1848" y="78"/>
                  </a:lnTo>
                  <a:lnTo>
                    <a:pt x="1840" y="77"/>
                  </a:lnTo>
                  <a:lnTo>
                    <a:pt x="1831" y="76"/>
                  </a:lnTo>
                  <a:lnTo>
                    <a:pt x="1823" y="77"/>
                  </a:lnTo>
                  <a:lnTo>
                    <a:pt x="1814" y="78"/>
                  </a:lnTo>
                  <a:lnTo>
                    <a:pt x="1807" y="80"/>
                  </a:lnTo>
                  <a:lnTo>
                    <a:pt x="1800" y="83"/>
                  </a:lnTo>
                  <a:lnTo>
                    <a:pt x="1793" y="88"/>
                  </a:lnTo>
                  <a:lnTo>
                    <a:pt x="1787" y="92"/>
                  </a:lnTo>
                  <a:lnTo>
                    <a:pt x="1781" y="99"/>
                  </a:lnTo>
                  <a:lnTo>
                    <a:pt x="1775" y="105"/>
                  </a:lnTo>
                  <a:lnTo>
                    <a:pt x="1770" y="113"/>
                  </a:lnTo>
                  <a:lnTo>
                    <a:pt x="1765" y="120"/>
                  </a:lnTo>
                  <a:lnTo>
                    <a:pt x="1762" y="129"/>
                  </a:lnTo>
                  <a:lnTo>
                    <a:pt x="1759" y="138"/>
                  </a:lnTo>
                  <a:lnTo>
                    <a:pt x="1757" y="148"/>
                  </a:lnTo>
                  <a:lnTo>
                    <a:pt x="1754" y="157"/>
                  </a:lnTo>
                  <a:lnTo>
                    <a:pt x="1753" y="168"/>
                  </a:lnTo>
                  <a:lnTo>
                    <a:pt x="1753" y="179"/>
                  </a:lnTo>
                  <a:lnTo>
                    <a:pt x="1753" y="191"/>
                  </a:lnTo>
                  <a:lnTo>
                    <a:pt x="1754" y="202"/>
                  </a:lnTo>
                  <a:lnTo>
                    <a:pt x="1757" y="212"/>
                  </a:lnTo>
                  <a:lnTo>
                    <a:pt x="1759" y="222"/>
                  </a:lnTo>
                  <a:lnTo>
                    <a:pt x="1762" y="232"/>
                  </a:lnTo>
                  <a:lnTo>
                    <a:pt x="1765" y="239"/>
                  </a:lnTo>
                  <a:lnTo>
                    <a:pt x="1770" y="248"/>
                  </a:lnTo>
                  <a:lnTo>
                    <a:pt x="1775" y="254"/>
                  </a:lnTo>
                  <a:lnTo>
                    <a:pt x="1779" y="261"/>
                  </a:lnTo>
                  <a:lnTo>
                    <a:pt x="1786" y="266"/>
                  </a:lnTo>
                  <a:lnTo>
                    <a:pt x="1793" y="272"/>
                  </a:lnTo>
                  <a:lnTo>
                    <a:pt x="1799" y="275"/>
                  </a:lnTo>
                  <a:lnTo>
                    <a:pt x="1806" y="278"/>
                  </a:lnTo>
                  <a:lnTo>
                    <a:pt x="1813" y="281"/>
                  </a:lnTo>
                  <a:lnTo>
                    <a:pt x="1821" y="282"/>
                  </a:lnTo>
                  <a:lnTo>
                    <a:pt x="1829" y="283"/>
                  </a:lnTo>
                  <a:lnTo>
                    <a:pt x="1837" y="282"/>
                  </a:lnTo>
                  <a:lnTo>
                    <a:pt x="1845" y="281"/>
                  </a:lnTo>
                  <a:lnTo>
                    <a:pt x="1853" y="278"/>
                  </a:lnTo>
                  <a:lnTo>
                    <a:pt x="1860" y="275"/>
                  </a:lnTo>
                  <a:lnTo>
                    <a:pt x="1867" y="271"/>
                  </a:lnTo>
                  <a:lnTo>
                    <a:pt x="1873" y="266"/>
                  </a:lnTo>
                  <a:lnTo>
                    <a:pt x="1879" y="260"/>
                  </a:lnTo>
                  <a:lnTo>
                    <a:pt x="1885" y="253"/>
                  </a:lnTo>
                  <a:lnTo>
                    <a:pt x="1890" y="246"/>
                  </a:lnTo>
                  <a:lnTo>
                    <a:pt x="1894" y="237"/>
                  </a:lnTo>
                  <a:lnTo>
                    <a:pt x="1898" y="229"/>
                  </a:lnTo>
                  <a:lnTo>
                    <a:pt x="1902" y="220"/>
                  </a:lnTo>
                  <a:lnTo>
                    <a:pt x="1904" y="211"/>
                  </a:lnTo>
                  <a:lnTo>
                    <a:pt x="1905" y="200"/>
                  </a:lnTo>
                  <a:lnTo>
                    <a:pt x="1906" y="190"/>
                  </a:lnTo>
                  <a:lnTo>
                    <a:pt x="1907" y="178"/>
                  </a:lnTo>
                  <a:close/>
                  <a:moveTo>
                    <a:pt x="2274" y="238"/>
                  </a:moveTo>
                  <a:lnTo>
                    <a:pt x="2269" y="252"/>
                  </a:lnTo>
                  <a:lnTo>
                    <a:pt x="2265" y="265"/>
                  </a:lnTo>
                  <a:lnTo>
                    <a:pt x="2260" y="277"/>
                  </a:lnTo>
                  <a:lnTo>
                    <a:pt x="2253" y="288"/>
                  </a:lnTo>
                  <a:lnTo>
                    <a:pt x="2248" y="299"/>
                  </a:lnTo>
                  <a:lnTo>
                    <a:pt x="2240" y="309"/>
                  </a:lnTo>
                  <a:lnTo>
                    <a:pt x="2232" y="318"/>
                  </a:lnTo>
                  <a:lnTo>
                    <a:pt x="2225" y="326"/>
                  </a:lnTo>
                  <a:lnTo>
                    <a:pt x="2216" y="334"/>
                  </a:lnTo>
                  <a:lnTo>
                    <a:pt x="2207" y="340"/>
                  </a:lnTo>
                  <a:lnTo>
                    <a:pt x="2197" y="347"/>
                  </a:lnTo>
                  <a:lnTo>
                    <a:pt x="2188" y="351"/>
                  </a:lnTo>
                  <a:lnTo>
                    <a:pt x="2177" y="355"/>
                  </a:lnTo>
                  <a:lnTo>
                    <a:pt x="2166" y="357"/>
                  </a:lnTo>
                  <a:lnTo>
                    <a:pt x="2155" y="359"/>
                  </a:lnTo>
                  <a:lnTo>
                    <a:pt x="2143" y="359"/>
                  </a:lnTo>
                  <a:lnTo>
                    <a:pt x="2125" y="358"/>
                  </a:lnTo>
                  <a:lnTo>
                    <a:pt x="2110" y="356"/>
                  </a:lnTo>
                  <a:lnTo>
                    <a:pt x="2095" y="351"/>
                  </a:lnTo>
                  <a:lnTo>
                    <a:pt x="2081" y="345"/>
                  </a:lnTo>
                  <a:lnTo>
                    <a:pt x="2068" y="336"/>
                  </a:lnTo>
                  <a:lnTo>
                    <a:pt x="2054" y="326"/>
                  </a:lnTo>
                  <a:lnTo>
                    <a:pt x="2044" y="314"/>
                  </a:lnTo>
                  <a:lnTo>
                    <a:pt x="2033" y="300"/>
                  </a:lnTo>
                  <a:lnTo>
                    <a:pt x="2024" y="287"/>
                  </a:lnTo>
                  <a:lnTo>
                    <a:pt x="2017" y="273"/>
                  </a:lnTo>
                  <a:lnTo>
                    <a:pt x="2011" y="259"/>
                  </a:lnTo>
                  <a:lnTo>
                    <a:pt x="2005" y="244"/>
                  </a:lnTo>
                  <a:lnTo>
                    <a:pt x="2002" y="227"/>
                  </a:lnTo>
                  <a:lnTo>
                    <a:pt x="1999" y="211"/>
                  </a:lnTo>
                  <a:lnTo>
                    <a:pt x="1998" y="195"/>
                  </a:lnTo>
                  <a:lnTo>
                    <a:pt x="1997" y="177"/>
                  </a:lnTo>
                  <a:lnTo>
                    <a:pt x="1998" y="160"/>
                  </a:lnTo>
                  <a:lnTo>
                    <a:pt x="1999" y="144"/>
                  </a:lnTo>
                  <a:lnTo>
                    <a:pt x="2002" y="128"/>
                  </a:lnTo>
                  <a:lnTo>
                    <a:pt x="2005" y="114"/>
                  </a:lnTo>
                  <a:lnTo>
                    <a:pt x="2011" y="99"/>
                  </a:lnTo>
                  <a:lnTo>
                    <a:pt x="2016" y="84"/>
                  </a:lnTo>
                  <a:lnTo>
                    <a:pt x="2023" y="71"/>
                  </a:lnTo>
                  <a:lnTo>
                    <a:pt x="2032" y="58"/>
                  </a:lnTo>
                  <a:lnTo>
                    <a:pt x="2041" y="44"/>
                  </a:lnTo>
                  <a:lnTo>
                    <a:pt x="2053" y="32"/>
                  </a:lnTo>
                  <a:lnTo>
                    <a:pt x="2065" y="22"/>
                  </a:lnTo>
                  <a:lnTo>
                    <a:pt x="2078" y="14"/>
                  </a:lnTo>
                  <a:lnTo>
                    <a:pt x="2093" y="7"/>
                  </a:lnTo>
                  <a:lnTo>
                    <a:pt x="2108" y="3"/>
                  </a:lnTo>
                  <a:lnTo>
                    <a:pt x="2123" y="1"/>
                  </a:lnTo>
                  <a:lnTo>
                    <a:pt x="2141" y="0"/>
                  </a:lnTo>
                  <a:lnTo>
                    <a:pt x="2153" y="0"/>
                  </a:lnTo>
                  <a:lnTo>
                    <a:pt x="2164" y="2"/>
                  </a:lnTo>
                  <a:lnTo>
                    <a:pt x="2176" y="4"/>
                  </a:lnTo>
                  <a:lnTo>
                    <a:pt x="2186" y="7"/>
                  </a:lnTo>
                  <a:lnTo>
                    <a:pt x="2196" y="13"/>
                  </a:lnTo>
                  <a:lnTo>
                    <a:pt x="2206" y="18"/>
                  </a:lnTo>
                  <a:lnTo>
                    <a:pt x="2216" y="25"/>
                  </a:lnTo>
                  <a:lnTo>
                    <a:pt x="2225" y="33"/>
                  </a:lnTo>
                  <a:lnTo>
                    <a:pt x="2233" y="42"/>
                  </a:lnTo>
                  <a:lnTo>
                    <a:pt x="2241" y="51"/>
                  </a:lnTo>
                  <a:lnTo>
                    <a:pt x="2248" y="62"/>
                  </a:lnTo>
                  <a:lnTo>
                    <a:pt x="2254" y="73"/>
                  </a:lnTo>
                  <a:lnTo>
                    <a:pt x="2261" y="83"/>
                  </a:lnTo>
                  <a:lnTo>
                    <a:pt x="2265" y="95"/>
                  </a:lnTo>
                  <a:lnTo>
                    <a:pt x="2269" y="108"/>
                  </a:lnTo>
                  <a:lnTo>
                    <a:pt x="2274" y="123"/>
                  </a:lnTo>
                  <a:lnTo>
                    <a:pt x="2202" y="123"/>
                  </a:lnTo>
                  <a:lnTo>
                    <a:pt x="2197" y="112"/>
                  </a:lnTo>
                  <a:lnTo>
                    <a:pt x="2191" y="102"/>
                  </a:lnTo>
                  <a:lnTo>
                    <a:pt x="2184" y="94"/>
                  </a:lnTo>
                  <a:lnTo>
                    <a:pt x="2177" y="88"/>
                  </a:lnTo>
                  <a:lnTo>
                    <a:pt x="2169" y="82"/>
                  </a:lnTo>
                  <a:lnTo>
                    <a:pt x="2159" y="79"/>
                  </a:lnTo>
                  <a:lnTo>
                    <a:pt x="2149" y="77"/>
                  </a:lnTo>
                  <a:lnTo>
                    <a:pt x="2140" y="76"/>
                  </a:lnTo>
                  <a:lnTo>
                    <a:pt x="2131" y="77"/>
                  </a:lnTo>
                  <a:lnTo>
                    <a:pt x="2122" y="78"/>
                  </a:lnTo>
                  <a:lnTo>
                    <a:pt x="2114" y="80"/>
                  </a:lnTo>
                  <a:lnTo>
                    <a:pt x="2107" y="83"/>
                  </a:lnTo>
                  <a:lnTo>
                    <a:pt x="2099" y="88"/>
                  </a:lnTo>
                  <a:lnTo>
                    <a:pt x="2093" y="93"/>
                  </a:lnTo>
                  <a:lnTo>
                    <a:pt x="2087" y="99"/>
                  </a:lnTo>
                  <a:lnTo>
                    <a:pt x="2082" y="105"/>
                  </a:lnTo>
                  <a:lnTo>
                    <a:pt x="2076" y="114"/>
                  </a:lnTo>
                  <a:lnTo>
                    <a:pt x="2072" y="122"/>
                  </a:lnTo>
                  <a:lnTo>
                    <a:pt x="2069" y="130"/>
                  </a:lnTo>
                  <a:lnTo>
                    <a:pt x="2065" y="139"/>
                  </a:lnTo>
                  <a:lnTo>
                    <a:pt x="2063" y="148"/>
                  </a:lnTo>
                  <a:lnTo>
                    <a:pt x="2062" y="157"/>
                  </a:lnTo>
                  <a:lnTo>
                    <a:pt x="2061" y="167"/>
                  </a:lnTo>
                  <a:lnTo>
                    <a:pt x="2060" y="178"/>
                  </a:lnTo>
                  <a:lnTo>
                    <a:pt x="2061" y="189"/>
                  </a:lnTo>
                  <a:lnTo>
                    <a:pt x="2062" y="200"/>
                  </a:lnTo>
                  <a:lnTo>
                    <a:pt x="2063" y="210"/>
                  </a:lnTo>
                  <a:lnTo>
                    <a:pt x="2065" y="218"/>
                  </a:lnTo>
                  <a:lnTo>
                    <a:pt x="2069" y="228"/>
                  </a:lnTo>
                  <a:lnTo>
                    <a:pt x="2072" y="237"/>
                  </a:lnTo>
                  <a:lnTo>
                    <a:pt x="2076" y="245"/>
                  </a:lnTo>
                  <a:lnTo>
                    <a:pt x="2082" y="252"/>
                  </a:lnTo>
                  <a:lnTo>
                    <a:pt x="2087" y="260"/>
                  </a:lnTo>
                  <a:lnTo>
                    <a:pt x="2094" y="265"/>
                  </a:lnTo>
                  <a:lnTo>
                    <a:pt x="2100" y="271"/>
                  </a:lnTo>
                  <a:lnTo>
                    <a:pt x="2107" y="275"/>
                  </a:lnTo>
                  <a:lnTo>
                    <a:pt x="2114" y="278"/>
                  </a:lnTo>
                  <a:lnTo>
                    <a:pt x="2122" y="281"/>
                  </a:lnTo>
                  <a:lnTo>
                    <a:pt x="2131" y="282"/>
                  </a:lnTo>
                  <a:lnTo>
                    <a:pt x="2140" y="283"/>
                  </a:lnTo>
                  <a:lnTo>
                    <a:pt x="2150" y="282"/>
                  </a:lnTo>
                  <a:lnTo>
                    <a:pt x="2160" y="279"/>
                  </a:lnTo>
                  <a:lnTo>
                    <a:pt x="2169" y="276"/>
                  </a:lnTo>
                  <a:lnTo>
                    <a:pt x="2177" y="272"/>
                  </a:lnTo>
                  <a:lnTo>
                    <a:pt x="2184" y="265"/>
                  </a:lnTo>
                  <a:lnTo>
                    <a:pt x="2191" y="258"/>
                  </a:lnTo>
                  <a:lnTo>
                    <a:pt x="2196" y="249"/>
                  </a:lnTo>
                  <a:lnTo>
                    <a:pt x="2202" y="238"/>
                  </a:lnTo>
                  <a:lnTo>
                    <a:pt x="2274" y="238"/>
                  </a:lnTo>
                  <a:close/>
                  <a:moveTo>
                    <a:pt x="2552" y="348"/>
                  </a:moveTo>
                  <a:lnTo>
                    <a:pt x="2472" y="348"/>
                  </a:lnTo>
                  <a:lnTo>
                    <a:pt x="2376" y="186"/>
                  </a:lnTo>
                  <a:lnTo>
                    <a:pt x="2376" y="348"/>
                  </a:lnTo>
                  <a:lnTo>
                    <a:pt x="2313" y="348"/>
                  </a:lnTo>
                  <a:lnTo>
                    <a:pt x="2313" y="10"/>
                  </a:lnTo>
                  <a:lnTo>
                    <a:pt x="2376" y="10"/>
                  </a:lnTo>
                  <a:lnTo>
                    <a:pt x="2376" y="165"/>
                  </a:lnTo>
                  <a:lnTo>
                    <a:pt x="2471" y="10"/>
                  </a:lnTo>
                  <a:lnTo>
                    <a:pt x="2547" y="10"/>
                  </a:lnTo>
                  <a:lnTo>
                    <a:pt x="2441" y="168"/>
                  </a:lnTo>
                  <a:lnTo>
                    <a:pt x="2552" y="348"/>
                  </a:lnTo>
                  <a:close/>
                  <a:moveTo>
                    <a:pt x="2856" y="180"/>
                  </a:moveTo>
                  <a:lnTo>
                    <a:pt x="2856" y="198"/>
                  </a:lnTo>
                  <a:lnTo>
                    <a:pt x="2854" y="215"/>
                  </a:lnTo>
                  <a:lnTo>
                    <a:pt x="2851" y="233"/>
                  </a:lnTo>
                  <a:lnTo>
                    <a:pt x="2847" y="249"/>
                  </a:lnTo>
                  <a:lnTo>
                    <a:pt x="2841" y="264"/>
                  </a:lnTo>
                  <a:lnTo>
                    <a:pt x="2835" y="279"/>
                  </a:lnTo>
                  <a:lnTo>
                    <a:pt x="2826" y="294"/>
                  </a:lnTo>
                  <a:lnTo>
                    <a:pt x="2817" y="307"/>
                  </a:lnTo>
                  <a:lnTo>
                    <a:pt x="2806" y="319"/>
                  </a:lnTo>
                  <a:lnTo>
                    <a:pt x="2795" y="330"/>
                  </a:lnTo>
                  <a:lnTo>
                    <a:pt x="2783" y="338"/>
                  </a:lnTo>
                  <a:lnTo>
                    <a:pt x="2771" y="346"/>
                  </a:lnTo>
                  <a:lnTo>
                    <a:pt x="2759" y="351"/>
                  </a:lnTo>
                  <a:lnTo>
                    <a:pt x="2745" y="356"/>
                  </a:lnTo>
                  <a:lnTo>
                    <a:pt x="2731" y="359"/>
                  </a:lnTo>
                  <a:lnTo>
                    <a:pt x="2717" y="359"/>
                  </a:lnTo>
                  <a:lnTo>
                    <a:pt x="2701" y="359"/>
                  </a:lnTo>
                  <a:lnTo>
                    <a:pt x="2688" y="356"/>
                  </a:lnTo>
                  <a:lnTo>
                    <a:pt x="2674" y="352"/>
                  </a:lnTo>
                  <a:lnTo>
                    <a:pt x="2662" y="346"/>
                  </a:lnTo>
                  <a:lnTo>
                    <a:pt x="2650" y="339"/>
                  </a:lnTo>
                  <a:lnTo>
                    <a:pt x="2638" y="330"/>
                  </a:lnTo>
                  <a:lnTo>
                    <a:pt x="2627" y="320"/>
                  </a:lnTo>
                  <a:lnTo>
                    <a:pt x="2616" y="307"/>
                  </a:lnTo>
                  <a:lnTo>
                    <a:pt x="2608" y="294"/>
                  </a:lnTo>
                  <a:lnTo>
                    <a:pt x="2599" y="279"/>
                  </a:lnTo>
                  <a:lnTo>
                    <a:pt x="2592" y="265"/>
                  </a:lnTo>
                  <a:lnTo>
                    <a:pt x="2587" y="249"/>
                  </a:lnTo>
                  <a:lnTo>
                    <a:pt x="2583" y="233"/>
                  </a:lnTo>
                  <a:lnTo>
                    <a:pt x="2579" y="216"/>
                  </a:lnTo>
                  <a:lnTo>
                    <a:pt x="2577" y="198"/>
                  </a:lnTo>
                  <a:lnTo>
                    <a:pt x="2576" y="180"/>
                  </a:lnTo>
                  <a:lnTo>
                    <a:pt x="2577" y="162"/>
                  </a:lnTo>
                  <a:lnTo>
                    <a:pt x="2579" y="143"/>
                  </a:lnTo>
                  <a:lnTo>
                    <a:pt x="2583" y="127"/>
                  </a:lnTo>
                  <a:lnTo>
                    <a:pt x="2587" y="111"/>
                  </a:lnTo>
                  <a:lnTo>
                    <a:pt x="2592" y="94"/>
                  </a:lnTo>
                  <a:lnTo>
                    <a:pt x="2599" y="80"/>
                  </a:lnTo>
                  <a:lnTo>
                    <a:pt x="2607" y="66"/>
                  </a:lnTo>
                  <a:lnTo>
                    <a:pt x="2616" y="52"/>
                  </a:lnTo>
                  <a:lnTo>
                    <a:pt x="2626" y="40"/>
                  </a:lnTo>
                  <a:lnTo>
                    <a:pt x="2637" y="29"/>
                  </a:lnTo>
                  <a:lnTo>
                    <a:pt x="2649" y="20"/>
                  </a:lnTo>
                  <a:lnTo>
                    <a:pt x="2661" y="13"/>
                  </a:lnTo>
                  <a:lnTo>
                    <a:pt x="2674" y="7"/>
                  </a:lnTo>
                  <a:lnTo>
                    <a:pt x="2687" y="3"/>
                  </a:lnTo>
                  <a:lnTo>
                    <a:pt x="2701" y="1"/>
                  </a:lnTo>
                  <a:lnTo>
                    <a:pt x="2717" y="0"/>
                  </a:lnTo>
                  <a:lnTo>
                    <a:pt x="2731" y="1"/>
                  </a:lnTo>
                  <a:lnTo>
                    <a:pt x="2745" y="3"/>
                  </a:lnTo>
                  <a:lnTo>
                    <a:pt x="2759" y="7"/>
                  </a:lnTo>
                  <a:lnTo>
                    <a:pt x="2771" y="13"/>
                  </a:lnTo>
                  <a:lnTo>
                    <a:pt x="2783" y="20"/>
                  </a:lnTo>
                  <a:lnTo>
                    <a:pt x="2795" y="29"/>
                  </a:lnTo>
                  <a:lnTo>
                    <a:pt x="2806" y="40"/>
                  </a:lnTo>
                  <a:lnTo>
                    <a:pt x="2817" y="52"/>
                  </a:lnTo>
                  <a:lnTo>
                    <a:pt x="2826" y="65"/>
                  </a:lnTo>
                  <a:lnTo>
                    <a:pt x="2835" y="79"/>
                  </a:lnTo>
                  <a:lnTo>
                    <a:pt x="2841" y="94"/>
                  </a:lnTo>
                  <a:lnTo>
                    <a:pt x="2847" y="110"/>
                  </a:lnTo>
                  <a:lnTo>
                    <a:pt x="2851" y="126"/>
                  </a:lnTo>
                  <a:lnTo>
                    <a:pt x="2854" y="143"/>
                  </a:lnTo>
                  <a:lnTo>
                    <a:pt x="2856" y="162"/>
                  </a:lnTo>
                  <a:lnTo>
                    <a:pt x="2856" y="180"/>
                  </a:lnTo>
                  <a:close/>
                  <a:moveTo>
                    <a:pt x="2793" y="180"/>
                  </a:moveTo>
                  <a:lnTo>
                    <a:pt x="2793" y="169"/>
                  </a:lnTo>
                  <a:lnTo>
                    <a:pt x="2792" y="159"/>
                  </a:lnTo>
                  <a:lnTo>
                    <a:pt x="2790" y="149"/>
                  </a:lnTo>
                  <a:lnTo>
                    <a:pt x="2788" y="140"/>
                  </a:lnTo>
                  <a:lnTo>
                    <a:pt x="2785" y="131"/>
                  </a:lnTo>
                  <a:lnTo>
                    <a:pt x="2781" y="123"/>
                  </a:lnTo>
                  <a:lnTo>
                    <a:pt x="2777" y="114"/>
                  </a:lnTo>
                  <a:lnTo>
                    <a:pt x="2772" y="106"/>
                  </a:lnTo>
                  <a:lnTo>
                    <a:pt x="2767" y="100"/>
                  </a:lnTo>
                  <a:lnTo>
                    <a:pt x="2761" y="93"/>
                  </a:lnTo>
                  <a:lnTo>
                    <a:pt x="2755" y="88"/>
                  </a:lnTo>
                  <a:lnTo>
                    <a:pt x="2748" y="83"/>
                  </a:lnTo>
                  <a:lnTo>
                    <a:pt x="2741" y="80"/>
                  </a:lnTo>
                  <a:lnTo>
                    <a:pt x="2733" y="78"/>
                  </a:lnTo>
                  <a:lnTo>
                    <a:pt x="2725" y="77"/>
                  </a:lnTo>
                  <a:lnTo>
                    <a:pt x="2717" y="76"/>
                  </a:lnTo>
                  <a:lnTo>
                    <a:pt x="2708" y="77"/>
                  </a:lnTo>
                  <a:lnTo>
                    <a:pt x="2700" y="78"/>
                  </a:lnTo>
                  <a:lnTo>
                    <a:pt x="2693" y="80"/>
                  </a:lnTo>
                  <a:lnTo>
                    <a:pt x="2685" y="83"/>
                  </a:lnTo>
                  <a:lnTo>
                    <a:pt x="2679" y="88"/>
                  </a:lnTo>
                  <a:lnTo>
                    <a:pt x="2672" y="93"/>
                  </a:lnTo>
                  <a:lnTo>
                    <a:pt x="2667" y="100"/>
                  </a:lnTo>
                  <a:lnTo>
                    <a:pt x="2661" y="106"/>
                  </a:lnTo>
                  <a:lnTo>
                    <a:pt x="2656" y="114"/>
                  </a:lnTo>
                  <a:lnTo>
                    <a:pt x="2651" y="123"/>
                  </a:lnTo>
                  <a:lnTo>
                    <a:pt x="2648" y="131"/>
                  </a:lnTo>
                  <a:lnTo>
                    <a:pt x="2645" y="140"/>
                  </a:lnTo>
                  <a:lnTo>
                    <a:pt x="2643" y="149"/>
                  </a:lnTo>
                  <a:lnTo>
                    <a:pt x="2641" y="159"/>
                  </a:lnTo>
                  <a:lnTo>
                    <a:pt x="2640" y="169"/>
                  </a:lnTo>
                  <a:lnTo>
                    <a:pt x="2640" y="180"/>
                  </a:lnTo>
                  <a:lnTo>
                    <a:pt x="2640" y="190"/>
                  </a:lnTo>
                  <a:lnTo>
                    <a:pt x="2641" y="201"/>
                  </a:lnTo>
                  <a:lnTo>
                    <a:pt x="2643" y="211"/>
                  </a:lnTo>
                  <a:lnTo>
                    <a:pt x="2645" y="220"/>
                  </a:lnTo>
                  <a:lnTo>
                    <a:pt x="2648" y="228"/>
                  </a:lnTo>
                  <a:lnTo>
                    <a:pt x="2651" y="237"/>
                  </a:lnTo>
                  <a:lnTo>
                    <a:pt x="2656" y="246"/>
                  </a:lnTo>
                  <a:lnTo>
                    <a:pt x="2661" y="252"/>
                  </a:lnTo>
                  <a:lnTo>
                    <a:pt x="2667" y="260"/>
                  </a:lnTo>
                  <a:lnTo>
                    <a:pt x="2672" y="265"/>
                  </a:lnTo>
                  <a:lnTo>
                    <a:pt x="2679" y="271"/>
                  </a:lnTo>
                  <a:lnTo>
                    <a:pt x="2685" y="275"/>
                  </a:lnTo>
                  <a:lnTo>
                    <a:pt x="2693" y="278"/>
                  </a:lnTo>
                  <a:lnTo>
                    <a:pt x="2700" y="281"/>
                  </a:lnTo>
                  <a:lnTo>
                    <a:pt x="2708" y="282"/>
                  </a:lnTo>
                  <a:lnTo>
                    <a:pt x="2717" y="283"/>
                  </a:lnTo>
                  <a:lnTo>
                    <a:pt x="2724" y="282"/>
                  </a:lnTo>
                  <a:lnTo>
                    <a:pt x="2733" y="281"/>
                  </a:lnTo>
                  <a:lnTo>
                    <a:pt x="2741" y="278"/>
                  </a:lnTo>
                  <a:lnTo>
                    <a:pt x="2747" y="275"/>
                  </a:lnTo>
                  <a:lnTo>
                    <a:pt x="2754" y="271"/>
                  </a:lnTo>
                  <a:lnTo>
                    <a:pt x="2760" y="265"/>
                  </a:lnTo>
                  <a:lnTo>
                    <a:pt x="2766" y="260"/>
                  </a:lnTo>
                  <a:lnTo>
                    <a:pt x="2772" y="252"/>
                  </a:lnTo>
                  <a:lnTo>
                    <a:pt x="2777" y="245"/>
                  </a:lnTo>
                  <a:lnTo>
                    <a:pt x="2781" y="237"/>
                  </a:lnTo>
                  <a:lnTo>
                    <a:pt x="2784" y="228"/>
                  </a:lnTo>
                  <a:lnTo>
                    <a:pt x="2788" y="220"/>
                  </a:lnTo>
                  <a:lnTo>
                    <a:pt x="2790" y="210"/>
                  </a:lnTo>
                  <a:lnTo>
                    <a:pt x="2792" y="200"/>
                  </a:lnTo>
                  <a:lnTo>
                    <a:pt x="2793" y="190"/>
                  </a:lnTo>
                  <a:lnTo>
                    <a:pt x="2793" y="180"/>
                  </a:lnTo>
                  <a:close/>
                  <a:moveTo>
                    <a:pt x="3035" y="190"/>
                  </a:moveTo>
                  <a:lnTo>
                    <a:pt x="2903" y="190"/>
                  </a:lnTo>
                  <a:lnTo>
                    <a:pt x="2903" y="118"/>
                  </a:lnTo>
                  <a:lnTo>
                    <a:pt x="3035" y="118"/>
                  </a:lnTo>
                  <a:lnTo>
                    <a:pt x="3035" y="190"/>
                  </a:lnTo>
                  <a:close/>
                  <a:moveTo>
                    <a:pt x="3334" y="348"/>
                  </a:moveTo>
                  <a:lnTo>
                    <a:pt x="3254" y="348"/>
                  </a:lnTo>
                  <a:lnTo>
                    <a:pt x="3159" y="186"/>
                  </a:lnTo>
                  <a:lnTo>
                    <a:pt x="3159" y="348"/>
                  </a:lnTo>
                  <a:lnTo>
                    <a:pt x="3095" y="348"/>
                  </a:lnTo>
                  <a:lnTo>
                    <a:pt x="3095" y="10"/>
                  </a:lnTo>
                  <a:lnTo>
                    <a:pt x="3159" y="10"/>
                  </a:lnTo>
                  <a:lnTo>
                    <a:pt x="3159" y="165"/>
                  </a:lnTo>
                  <a:lnTo>
                    <a:pt x="3252" y="10"/>
                  </a:lnTo>
                  <a:lnTo>
                    <a:pt x="3328" y="10"/>
                  </a:lnTo>
                  <a:lnTo>
                    <a:pt x="3223" y="168"/>
                  </a:lnTo>
                  <a:lnTo>
                    <a:pt x="3334" y="348"/>
                  </a:lnTo>
                  <a:close/>
                  <a:moveTo>
                    <a:pt x="3639" y="180"/>
                  </a:moveTo>
                  <a:lnTo>
                    <a:pt x="3638" y="198"/>
                  </a:lnTo>
                  <a:lnTo>
                    <a:pt x="3635" y="215"/>
                  </a:lnTo>
                  <a:lnTo>
                    <a:pt x="3633" y="233"/>
                  </a:lnTo>
                  <a:lnTo>
                    <a:pt x="3629" y="249"/>
                  </a:lnTo>
                  <a:lnTo>
                    <a:pt x="3622" y="264"/>
                  </a:lnTo>
                  <a:lnTo>
                    <a:pt x="3616" y="279"/>
                  </a:lnTo>
                  <a:lnTo>
                    <a:pt x="3608" y="294"/>
                  </a:lnTo>
                  <a:lnTo>
                    <a:pt x="3598" y="307"/>
                  </a:lnTo>
                  <a:lnTo>
                    <a:pt x="3588" y="319"/>
                  </a:lnTo>
                  <a:lnTo>
                    <a:pt x="3578" y="330"/>
                  </a:lnTo>
                  <a:lnTo>
                    <a:pt x="3566" y="338"/>
                  </a:lnTo>
                  <a:lnTo>
                    <a:pt x="3554" y="346"/>
                  </a:lnTo>
                  <a:lnTo>
                    <a:pt x="3540" y="351"/>
                  </a:lnTo>
                  <a:lnTo>
                    <a:pt x="3527" y="356"/>
                  </a:lnTo>
                  <a:lnTo>
                    <a:pt x="3513" y="359"/>
                  </a:lnTo>
                  <a:lnTo>
                    <a:pt x="3498" y="359"/>
                  </a:lnTo>
                  <a:lnTo>
                    <a:pt x="3484" y="359"/>
                  </a:lnTo>
                  <a:lnTo>
                    <a:pt x="3470" y="356"/>
                  </a:lnTo>
                  <a:lnTo>
                    <a:pt x="3456" y="352"/>
                  </a:lnTo>
                  <a:lnTo>
                    <a:pt x="3443" y="346"/>
                  </a:lnTo>
                  <a:lnTo>
                    <a:pt x="3431" y="339"/>
                  </a:lnTo>
                  <a:lnTo>
                    <a:pt x="3419" y="330"/>
                  </a:lnTo>
                  <a:lnTo>
                    <a:pt x="3408" y="320"/>
                  </a:lnTo>
                  <a:lnTo>
                    <a:pt x="3399" y="307"/>
                  </a:lnTo>
                  <a:lnTo>
                    <a:pt x="3389" y="294"/>
                  </a:lnTo>
                  <a:lnTo>
                    <a:pt x="3381" y="279"/>
                  </a:lnTo>
                  <a:lnTo>
                    <a:pt x="3374" y="265"/>
                  </a:lnTo>
                  <a:lnTo>
                    <a:pt x="3368" y="249"/>
                  </a:lnTo>
                  <a:lnTo>
                    <a:pt x="3364" y="233"/>
                  </a:lnTo>
                  <a:lnTo>
                    <a:pt x="3360" y="216"/>
                  </a:lnTo>
                  <a:lnTo>
                    <a:pt x="3358" y="198"/>
                  </a:lnTo>
                  <a:lnTo>
                    <a:pt x="3358" y="180"/>
                  </a:lnTo>
                  <a:lnTo>
                    <a:pt x="3358" y="162"/>
                  </a:lnTo>
                  <a:lnTo>
                    <a:pt x="3360" y="143"/>
                  </a:lnTo>
                  <a:lnTo>
                    <a:pt x="3364" y="127"/>
                  </a:lnTo>
                  <a:lnTo>
                    <a:pt x="3368" y="111"/>
                  </a:lnTo>
                  <a:lnTo>
                    <a:pt x="3374" y="94"/>
                  </a:lnTo>
                  <a:lnTo>
                    <a:pt x="3380" y="80"/>
                  </a:lnTo>
                  <a:lnTo>
                    <a:pt x="3389" y="66"/>
                  </a:lnTo>
                  <a:lnTo>
                    <a:pt x="3398" y="52"/>
                  </a:lnTo>
                  <a:lnTo>
                    <a:pt x="3408" y="40"/>
                  </a:lnTo>
                  <a:lnTo>
                    <a:pt x="3419" y="29"/>
                  </a:lnTo>
                  <a:lnTo>
                    <a:pt x="3430" y="20"/>
                  </a:lnTo>
                  <a:lnTo>
                    <a:pt x="3443" y="13"/>
                  </a:lnTo>
                  <a:lnTo>
                    <a:pt x="3455" y="7"/>
                  </a:lnTo>
                  <a:lnTo>
                    <a:pt x="3470" y="3"/>
                  </a:lnTo>
                  <a:lnTo>
                    <a:pt x="3484" y="1"/>
                  </a:lnTo>
                  <a:lnTo>
                    <a:pt x="3498" y="0"/>
                  </a:lnTo>
                  <a:lnTo>
                    <a:pt x="3513" y="1"/>
                  </a:lnTo>
                  <a:lnTo>
                    <a:pt x="3527" y="3"/>
                  </a:lnTo>
                  <a:lnTo>
                    <a:pt x="3540" y="7"/>
                  </a:lnTo>
                  <a:lnTo>
                    <a:pt x="3554" y="13"/>
                  </a:lnTo>
                  <a:lnTo>
                    <a:pt x="3566" y="20"/>
                  </a:lnTo>
                  <a:lnTo>
                    <a:pt x="3578" y="29"/>
                  </a:lnTo>
                  <a:lnTo>
                    <a:pt x="3588" y="40"/>
                  </a:lnTo>
                  <a:lnTo>
                    <a:pt x="3598" y="52"/>
                  </a:lnTo>
                  <a:lnTo>
                    <a:pt x="3608" y="65"/>
                  </a:lnTo>
                  <a:lnTo>
                    <a:pt x="3616" y="79"/>
                  </a:lnTo>
                  <a:lnTo>
                    <a:pt x="3622" y="94"/>
                  </a:lnTo>
                  <a:lnTo>
                    <a:pt x="3629" y="110"/>
                  </a:lnTo>
                  <a:lnTo>
                    <a:pt x="3633" y="126"/>
                  </a:lnTo>
                  <a:lnTo>
                    <a:pt x="3635" y="143"/>
                  </a:lnTo>
                  <a:lnTo>
                    <a:pt x="3638" y="162"/>
                  </a:lnTo>
                  <a:lnTo>
                    <a:pt x="3639" y="180"/>
                  </a:lnTo>
                  <a:close/>
                  <a:moveTo>
                    <a:pt x="3575" y="180"/>
                  </a:moveTo>
                  <a:lnTo>
                    <a:pt x="3574" y="169"/>
                  </a:lnTo>
                  <a:lnTo>
                    <a:pt x="3573" y="159"/>
                  </a:lnTo>
                  <a:lnTo>
                    <a:pt x="3572" y="149"/>
                  </a:lnTo>
                  <a:lnTo>
                    <a:pt x="3570" y="140"/>
                  </a:lnTo>
                  <a:lnTo>
                    <a:pt x="3567" y="131"/>
                  </a:lnTo>
                  <a:lnTo>
                    <a:pt x="3563" y="123"/>
                  </a:lnTo>
                  <a:lnTo>
                    <a:pt x="3559" y="114"/>
                  </a:lnTo>
                  <a:lnTo>
                    <a:pt x="3554" y="106"/>
                  </a:lnTo>
                  <a:lnTo>
                    <a:pt x="3548" y="100"/>
                  </a:lnTo>
                  <a:lnTo>
                    <a:pt x="3543" y="93"/>
                  </a:lnTo>
                  <a:lnTo>
                    <a:pt x="3536" y="88"/>
                  </a:lnTo>
                  <a:lnTo>
                    <a:pt x="3530" y="83"/>
                  </a:lnTo>
                  <a:lnTo>
                    <a:pt x="3522" y="80"/>
                  </a:lnTo>
                  <a:lnTo>
                    <a:pt x="3514" y="78"/>
                  </a:lnTo>
                  <a:lnTo>
                    <a:pt x="3507" y="77"/>
                  </a:lnTo>
                  <a:lnTo>
                    <a:pt x="3498" y="76"/>
                  </a:lnTo>
                  <a:lnTo>
                    <a:pt x="3490" y="77"/>
                  </a:lnTo>
                  <a:lnTo>
                    <a:pt x="3482" y="78"/>
                  </a:lnTo>
                  <a:lnTo>
                    <a:pt x="3474" y="80"/>
                  </a:lnTo>
                  <a:lnTo>
                    <a:pt x="3467" y="83"/>
                  </a:lnTo>
                  <a:lnTo>
                    <a:pt x="3461" y="88"/>
                  </a:lnTo>
                  <a:lnTo>
                    <a:pt x="3454" y="93"/>
                  </a:lnTo>
                  <a:lnTo>
                    <a:pt x="3448" y="100"/>
                  </a:lnTo>
                  <a:lnTo>
                    <a:pt x="3442" y="106"/>
                  </a:lnTo>
                  <a:lnTo>
                    <a:pt x="3438" y="114"/>
                  </a:lnTo>
                  <a:lnTo>
                    <a:pt x="3434" y="123"/>
                  </a:lnTo>
                  <a:lnTo>
                    <a:pt x="3430" y="131"/>
                  </a:lnTo>
                  <a:lnTo>
                    <a:pt x="3427" y="140"/>
                  </a:lnTo>
                  <a:lnTo>
                    <a:pt x="3425" y="149"/>
                  </a:lnTo>
                  <a:lnTo>
                    <a:pt x="3423" y="159"/>
                  </a:lnTo>
                  <a:lnTo>
                    <a:pt x="3422" y="169"/>
                  </a:lnTo>
                  <a:lnTo>
                    <a:pt x="3422" y="180"/>
                  </a:lnTo>
                  <a:lnTo>
                    <a:pt x="3422" y="190"/>
                  </a:lnTo>
                  <a:lnTo>
                    <a:pt x="3423" y="201"/>
                  </a:lnTo>
                  <a:lnTo>
                    <a:pt x="3425" y="211"/>
                  </a:lnTo>
                  <a:lnTo>
                    <a:pt x="3427" y="220"/>
                  </a:lnTo>
                  <a:lnTo>
                    <a:pt x="3429" y="228"/>
                  </a:lnTo>
                  <a:lnTo>
                    <a:pt x="3434" y="237"/>
                  </a:lnTo>
                  <a:lnTo>
                    <a:pt x="3438" y="246"/>
                  </a:lnTo>
                  <a:lnTo>
                    <a:pt x="3442" y="252"/>
                  </a:lnTo>
                  <a:lnTo>
                    <a:pt x="3448" y="260"/>
                  </a:lnTo>
                  <a:lnTo>
                    <a:pt x="3454" y="265"/>
                  </a:lnTo>
                  <a:lnTo>
                    <a:pt x="3460" y="271"/>
                  </a:lnTo>
                  <a:lnTo>
                    <a:pt x="3467" y="275"/>
                  </a:lnTo>
                  <a:lnTo>
                    <a:pt x="3474" y="278"/>
                  </a:lnTo>
                  <a:lnTo>
                    <a:pt x="3482" y="281"/>
                  </a:lnTo>
                  <a:lnTo>
                    <a:pt x="3489" y="282"/>
                  </a:lnTo>
                  <a:lnTo>
                    <a:pt x="3498" y="283"/>
                  </a:lnTo>
                  <a:lnTo>
                    <a:pt x="3507" y="282"/>
                  </a:lnTo>
                  <a:lnTo>
                    <a:pt x="3514" y="281"/>
                  </a:lnTo>
                  <a:lnTo>
                    <a:pt x="3522" y="278"/>
                  </a:lnTo>
                  <a:lnTo>
                    <a:pt x="3528" y="275"/>
                  </a:lnTo>
                  <a:lnTo>
                    <a:pt x="3536" y="271"/>
                  </a:lnTo>
                  <a:lnTo>
                    <a:pt x="3542" y="265"/>
                  </a:lnTo>
                  <a:lnTo>
                    <a:pt x="3548" y="260"/>
                  </a:lnTo>
                  <a:lnTo>
                    <a:pt x="3554" y="252"/>
                  </a:lnTo>
                  <a:lnTo>
                    <a:pt x="3559" y="245"/>
                  </a:lnTo>
                  <a:lnTo>
                    <a:pt x="3563" y="237"/>
                  </a:lnTo>
                  <a:lnTo>
                    <a:pt x="3567" y="228"/>
                  </a:lnTo>
                  <a:lnTo>
                    <a:pt x="3570" y="220"/>
                  </a:lnTo>
                  <a:lnTo>
                    <a:pt x="3572" y="210"/>
                  </a:lnTo>
                  <a:lnTo>
                    <a:pt x="3573" y="200"/>
                  </a:lnTo>
                  <a:lnTo>
                    <a:pt x="3574" y="190"/>
                  </a:lnTo>
                  <a:lnTo>
                    <a:pt x="3575" y="180"/>
                  </a:lnTo>
                  <a:close/>
                  <a:moveTo>
                    <a:pt x="3902" y="348"/>
                  </a:moveTo>
                  <a:lnTo>
                    <a:pt x="3838" y="348"/>
                  </a:lnTo>
                  <a:lnTo>
                    <a:pt x="3838" y="206"/>
                  </a:lnTo>
                  <a:lnTo>
                    <a:pt x="3740" y="206"/>
                  </a:lnTo>
                  <a:lnTo>
                    <a:pt x="3740" y="348"/>
                  </a:lnTo>
                  <a:lnTo>
                    <a:pt x="3677" y="348"/>
                  </a:lnTo>
                  <a:lnTo>
                    <a:pt x="3677" y="10"/>
                  </a:lnTo>
                  <a:lnTo>
                    <a:pt x="3740" y="10"/>
                  </a:lnTo>
                  <a:lnTo>
                    <a:pt x="3740" y="135"/>
                  </a:lnTo>
                  <a:lnTo>
                    <a:pt x="3838" y="135"/>
                  </a:lnTo>
                  <a:lnTo>
                    <a:pt x="3838" y="10"/>
                  </a:lnTo>
                  <a:lnTo>
                    <a:pt x="3902" y="10"/>
                  </a:lnTo>
                  <a:lnTo>
                    <a:pt x="3902" y="348"/>
                  </a:lnTo>
                  <a:close/>
                  <a:moveTo>
                    <a:pt x="4218" y="238"/>
                  </a:moveTo>
                  <a:lnTo>
                    <a:pt x="4214" y="252"/>
                  </a:lnTo>
                  <a:lnTo>
                    <a:pt x="4209" y="265"/>
                  </a:lnTo>
                  <a:lnTo>
                    <a:pt x="4204" y="277"/>
                  </a:lnTo>
                  <a:lnTo>
                    <a:pt x="4198" y="288"/>
                  </a:lnTo>
                  <a:lnTo>
                    <a:pt x="4192" y="299"/>
                  </a:lnTo>
                  <a:lnTo>
                    <a:pt x="4184" y="309"/>
                  </a:lnTo>
                  <a:lnTo>
                    <a:pt x="4178" y="318"/>
                  </a:lnTo>
                  <a:lnTo>
                    <a:pt x="4169" y="326"/>
                  </a:lnTo>
                  <a:lnTo>
                    <a:pt x="4160" y="334"/>
                  </a:lnTo>
                  <a:lnTo>
                    <a:pt x="4151" y="340"/>
                  </a:lnTo>
                  <a:lnTo>
                    <a:pt x="4142" y="347"/>
                  </a:lnTo>
                  <a:lnTo>
                    <a:pt x="4132" y="351"/>
                  </a:lnTo>
                  <a:lnTo>
                    <a:pt x="4121" y="355"/>
                  </a:lnTo>
                  <a:lnTo>
                    <a:pt x="4110" y="357"/>
                  </a:lnTo>
                  <a:lnTo>
                    <a:pt x="4099" y="359"/>
                  </a:lnTo>
                  <a:lnTo>
                    <a:pt x="4087" y="359"/>
                  </a:lnTo>
                  <a:lnTo>
                    <a:pt x="4071" y="358"/>
                  </a:lnTo>
                  <a:lnTo>
                    <a:pt x="4054" y="356"/>
                  </a:lnTo>
                  <a:lnTo>
                    <a:pt x="4039" y="351"/>
                  </a:lnTo>
                  <a:lnTo>
                    <a:pt x="4025" y="345"/>
                  </a:lnTo>
                  <a:lnTo>
                    <a:pt x="4012" y="336"/>
                  </a:lnTo>
                  <a:lnTo>
                    <a:pt x="3999" y="326"/>
                  </a:lnTo>
                  <a:lnTo>
                    <a:pt x="3988" y="314"/>
                  </a:lnTo>
                  <a:lnTo>
                    <a:pt x="3977" y="300"/>
                  </a:lnTo>
                  <a:lnTo>
                    <a:pt x="3969" y="287"/>
                  </a:lnTo>
                  <a:lnTo>
                    <a:pt x="3962" y="273"/>
                  </a:lnTo>
                  <a:lnTo>
                    <a:pt x="3955" y="259"/>
                  </a:lnTo>
                  <a:lnTo>
                    <a:pt x="3951" y="244"/>
                  </a:lnTo>
                  <a:lnTo>
                    <a:pt x="3946" y="227"/>
                  </a:lnTo>
                  <a:lnTo>
                    <a:pt x="3944" y="211"/>
                  </a:lnTo>
                  <a:lnTo>
                    <a:pt x="3942" y="195"/>
                  </a:lnTo>
                  <a:lnTo>
                    <a:pt x="3942" y="177"/>
                  </a:lnTo>
                  <a:lnTo>
                    <a:pt x="3942" y="160"/>
                  </a:lnTo>
                  <a:lnTo>
                    <a:pt x="3943" y="144"/>
                  </a:lnTo>
                  <a:lnTo>
                    <a:pt x="3946" y="128"/>
                  </a:lnTo>
                  <a:lnTo>
                    <a:pt x="3950" y="114"/>
                  </a:lnTo>
                  <a:lnTo>
                    <a:pt x="3955" y="99"/>
                  </a:lnTo>
                  <a:lnTo>
                    <a:pt x="3961" y="84"/>
                  </a:lnTo>
                  <a:lnTo>
                    <a:pt x="3968" y="71"/>
                  </a:lnTo>
                  <a:lnTo>
                    <a:pt x="3976" y="58"/>
                  </a:lnTo>
                  <a:lnTo>
                    <a:pt x="3987" y="44"/>
                  </a:lnTo>
                  <a:lnTo>
                    <a:pt x="3998" y="32"/>
                  </a:lnTo>
                  <a:lnTo>
                    <a:pt x="4010" y="22"/>
                  </a:lnTo>
                  <a:lnTo>
                    <a:pt x="4023" y="14"/>
                  </a:lnTo>
                  <a:lnTo>
                    <a:pt x="4037" y="7"/>
                  </a:lnTo>
                  <a:lnTo>
                    <a:pt x="4052" y="3"/>
                  </a:lnTo>
                  <a:lnTo>
                    <a:pt x="4069" y="1"/>
                  </a:lnTo>
                  <a:lnTo>
                    <a:pt x="4085" y="0"/>
                  </a:lnTo>
                  <a:lnTo>
                    <a:pt x="4097" y="0"/>
                  </a:lnTo>
                  <a:lnTo>
                    <a:pt x="4109" y="2"/>
                  </a:lnTo>
                  <a:lnTo>
                    <a:pt x="4120" y="4"/>
                  </a:lnTo>
                  <a:lnTo>
                    <a:pt x="4131" y="7"/>
                  </a:lnTo>
                  <a:lnTo>
                    <a:pt x="4141" y="13"/>
                  </a:lnTo>
                  <a:lnTo>
                    <a:pt x="4150" y="18"/>
                  </a:lnTo>
                  <a:lnTo>
                    <a:pt x="4160" y="25"/>
                  </a:lnTo>
                  <a:lnTo>
                    <a:pt x="4169" y="33"/>
                  </a:lnTo>
                  <a:lnTo>
                    <a:pt x="4178" y="42"/>
                  </a:lnTo>
                  <a:lnTo>
                    <a:pt x="4185" y="51"/>
                  </a:lnTo>
                  <a:lnTo>
                    <a:pt x="4193" y="62"/>
                  </a:lnTo>
                  <a:lnTo>
                    <a:pt x="4199" y="73"/>
                  </a:lnTo>
                  <a:lnTo>
                    <a:pt x="4205" y="83"/>
                  </a:lnTo>
                  <a:lnTo>
                    <a:pt x="4209" y="95"/>
                  </a:lnTo>
                  <a:lnTo>
                    <a:pt x="4214" y="108"/>
                  </a:lnTo>
                  <a:lnTo>
                    <a:pt x="4218" y="123"/>
                  </a:lnTo>
                  <a:lnTo>
                    <a:pt x="4146" y="123"/>
                  </a:lnTo>
                  <a:lnTo>
                    <a:pt x="4142" y="112"/>
                  </a:lnTo>
                  <a:lnTo>
                    <a:pt x="4135" y="102"/>
                  </a:lnTo>
                  <a:lnTo>
                    <a:pt x="4129" y="94"/>
                  </a:lnTo>
                  <a:lnTo>
                    <a:pt x="4121" y="88"/>
                  </a:lnTo>
                  <a:lnTo>
                    <a:pt x="4113" y="82"/>
                  </a:lnTo>
                  <a:lnTo>
                    <a:pt x="4105" y="79"/>
                  </a:lnTo>
                  <a:lnTo>
                    <a:pt x="4095" y="77"/>
                  </a:lnTo>
                  <a:lnTo>
                    <a:pt x="4084" y="76"/>
                  </a:lnTo>
                  <a:lnTo>
                    <a:pt x="4075" y="77"/>
                  </a:lnTo>
                  <a:lnTo>
                    <a:pt x="4066" y="78"/>
                  </a:lnTo>
                  <a:lnTo>
                    <a:pt x="4059" y="80"/>
                  </a:lnTo>
                  <a:lnTo>
                    <a:pt x="4051" y="83"/>
                  </a:lnTo>
                  <a:lnTo>
                    <a:pt x="4045" y="88"/>
                  </a:lnTo>
                  <a:lnTo>
                    <a:pt x="4038" y="93"/>
                  </a:lnTo>
                  <a:lnTo>
                    <a:pt x="4031" y="99"/>
                  </a:lnTo>
                  <a:lnTo>
                    <a:pt x="4026" y="105"/>
                  </a:lnTo>
                  <a:lnTo>
                    <a:pt x="4021" y="114"/>
                  </a:lnTo>
                  <a:lnTo>
                    <a:pt x="4017" y="122"/>
                  </a:lnTo>
                  <a:lnTo>
                    <a:pt x="4013" y="130"/>
                  </a:lnTo>
                  <a:lnTo>
                    <a:pt x="4010" y="139"/>
                  </a:lnTo>
                  <a:lnTo>
                    <a:pt x="4007" y="148"/>
                  </a:lnTo>
                  <a:lnTo>
                    <a:pt x="4006" y="157"/>
                  </a:lnTo>
                  <a:lnTo>
                    <a:pt x="4005" y="167"/>
                  </a:lnTo>
                  <a:lnTo>
                    <a:pt x="4005" y="178"/>
                  </a:lnTo>
                  <a:lnTo>
                    <a:pt x="4005" y="189"/>
                  </a:lnTo>
                  <a:lnTo>
                    <a:pt x="4006" y="200"/>
                  </a:lnTo>
                  <a:lnTo>
                    <a:pt x="4007" y="210"/>
                  </a:lnTo>
                  <a:lnTo>
                    <a:pt x="4011" y="218"/>
                  </a:lnTo>
                  <a:lnTo>
                    <a:pt x="4013" y="228"/>
                  </a:lnTo>
                  <a:lnTo>
                    <a:pt x="4017" y="237"/>
                  </a:lnTo>
                  <a:lnTo>
                    <a:pt x="4022" y="245"/>
                  </a:lnTo>
                  <a:lnTo>
                    <a:pt x="4026" y="252"/>
                  </a:lnTo>
                  <a:lnTo>
                    <a:pt x="4031" y="260"/>
                  </a:lnTo>
                  <a:lnTo>
                    <a:pt x="4038" y="265"/>
                  </a:lnTo>
                  <a:lnTo>
                    <a:pt x="4045" y="271"/>
                  </a:lnTo>
                  <a:lnTo>
                    <a:pt x="4051" y="275"/>
                  </a:lnTo>
                  <a:lnTo>
                    <a:pt x="4059" y="278"/>
                  </a:lnTo>
                  <a:lnTo>
                    <a:pt x="4066" y="281"/>
                  </a:lnTo>
                  <a:lnTo>
                    <a:pt x="4075" y="282"/>
                  </a:lnTo>
                  <a:lnTo>
                    <a:pt x="4084" y="283"/>
                  </a:lnTo>
                  <a:lnTo>
                    <a:pt x="4095" y="282"/>
                  </a:lnTo>
                  <a:lnTo>
                    <a:pt x="4105" y="279"/>
                  </a:lnTo>
                  <a:lnTo>
                    <a:pt x="4113" y="276"/>
                  </a:lnTo>
                  <a:lnTo>
                    <a:pt x="4122" y="272"/>
                  </a:lnTo>
                  <a:lnTo>
                    <a:pt x="4129" y="265"/>
                  </a:lnTo>
                  <a:lnTo>
                    <a:pt x="4135" y="258"/>
                  </a:lnTo>
                  <a:lnTo>
                    <a:pt x="4142" y="249"/>
                  </a:lnTo>
                  <a:lnTo>
                    <a:pt x="4146" y="238"/>
                  </a:lnTo>
                  <a:lnTo>
                    <a:pt x="4218" y="238"/>
                  </a:lnTo>
                  <a:close/>
                  <a:moveTo>
                    <a:pt x="4503" y="10"/>
                  </a:moveTo>
                  <a:lnTo>
                    <a:pt x="4351" y="461"/>
                  </a:lnTo>
                  <a:lnTo>
                    <a:pt x="4283" y="461"/>
                  </a:lnTo>
                  <a:lnTo>
                    <a:pt x="4331" y="316"/>
                  </a:lnTo>
                  <a:lnTo>
                    <a:pt x="4235" y="10"/>
                  </a:lnTo>
                  <a:lnTo>
                    <a:pt x="4307" y="10"/>
                  </a:lnTo>
                  <a:lnTo>
                    <a:pt x="4367" y="227"/>
                  </a:lnTo>
                  <a:lnTo>
                    <a:pt x="4431" y="10"/>
                  </a:lnTo>
                  <a:lnTo>
                    <a:pt x="4503" y="10"/>
                  </a:lnTo>
                  <a:close/>
                  <a:moveTo>
                    <a:pt x="4733" y="348"/>
                  </a:moveTo>
                  <a:lnTo>
                    <a:pt x="4662" y="348"/>
                  </a:lnTo>
                  <a:lnTo>
                    <a:pt x="4597" y="120"/>
                  </a:lnTo>
                  <a:lnTo>
                    <a:pt x="4530" y="348"/>
                  </a:lnTo>
                  <a:lnTo>
                    <a:pt x="4460" y="348"/>
                  </a:lnTo>
                  <a:lnTo>
                    <a:pt x="4567" y="10"/>
                  </a:lnTo>
                  <a:lnTo>
                    <a:pt x="4625" y="10"/>
                  </a:lnTo>
                  <a:lnTo>
                    <a:pt x="4733" y="348"/>
                  </a:lnTo>
                  <a:close/>
                  <a:moveTo>
                    <a:pt x="4969" y="238"/>
                  </a:moveTo>
                  <a:lnTo>
                    <a:pt x="4969" y="251"/>
                  </a:lnTo>
                  <a:lnTo>
                    <a:pt x="4968" y="262"/>
                  </a:lnTo>
                  <a:lnTo>
                    <a:pt x="4965" y="273"/>
                  </a:lnTo>
                  <a:lnTo>
                    <a:pt x="4963" y="284"/>
                  </a:lnTo>
                  <a:lnTo>
                    <a:pt x="4959" y="294"/>
                  </a:lnTo>
                  <a:lnTo>
                    <a:pt x="4954" y="302"/>
                  </a:lnTo>
                  <a:lnTo>
                    <a:pt x="4950" y="311"/>
                  </a:lnTo>
                  <a:lnTo>
                    <a:pt x="4945" y="319"/>
                  </a:lnTo>
                  <a:lnTo>
                    <a:pt x="4938" y="325"/>
                  </a:lnTo>
                  <a:lnTo>
                    <a:pt x="4930" y="332"/>
                  </a:lnTo>
                  <a:lnTo>
                    <a:pt x="4924" y="336"/>
                  </a:lnTo>
                  <a:lnTo>
                    <a:pt x="4916" y="340"/>
                  </a:lnTo>
                  <a:lnTo>
                    <a:pt x="4908" y="344"/>
                  </a:lnTo>
                  <a:lnTo>
                    <a:pt x="4899" y="346"/>
                  </a:lnTo>
                  <a:lnTo>
                    <a:pt x="4890" y="348"/>
                  </a:lnTo>
                  <a:lnTo>
                    <a:pt x="4880" y="348"/>
                  </a:lnTo>
                  <a:lnTo>
                    <a:pt x="4760" y="348"/>
                  </a:lnTo>
                  <a:lnTo>
                    <a:pt x="4760" y="10"/>
                  </a:lnTo>
                  <a:lnTo>
                    <a:pt x="4824" y="10"/>
                  </a:lnTo>
                  <a:lnTo>
                    <a:pt x="4824" y="129"/>
                  </a:lnTo>
                  <a:lnTo>
                    <a:pt x="4880" y="129"/>
                  </a:lnTo>
                  <a:lnTo>
                    <a:pt x="4891" y="129"/>
                  </a:lnTo>
                  <a:lnTo>
                    <a:pt x="4901" y="130"/>
                  </a:lnTo>
                  <a:lnTo>
                    <a:pt x="4911" y="134"/>
                  </a:lnTo>
                  <a:lnTo>
                    <a:pt x="4920" y="137"/>
                  </a:lnTo>
                  <a:lnTo>
                    <a:pt x="4927" y="141"/>
                  </a:lnTo>
                  <a:lnTo>
                    <a:pt x="4935" y="148"/>
                  </a:lnTo>
                  <a:lnTo>
                    <a:pt x="4941" y="154"/>
                  </a:lnTo>
                  <a:lnTo>
                    <a:pt x="4948" y="162"/>
                  </a:lnTo>
                  <a:lnTo>
                    <a:pt x="4952" y="169"/>
                  </a:lnTo>
                  <a:lnTo>
                    <a:pt x="4957" y="177"/>
                  </a:lnTo>
                  <a:lnTo>
                    <a:pt x="4961" y="187"/>
                  </a:lnTo>
                  <a:lnTo>
                    <a:pt x="4963" y="196"/>
                  </a:lnTo>
                  <a:lnTo>
                    <a:pt x="4966" y="205"/>
                  </a:lnTo>
                  <a:lnTo>
                    <a:pt x="4968" y="216"/>
                  </a:lnTo>
                  <a:lnTo>
                    <a:pt x="4969" y="227"/>
                  </a:lnTo>
                  <a:lnTo>
                    <a:pt x="4969" y="238"/>
                  </a:lnTo>
                  <a:close/>
                  <a:moveTo>
                    <a:pt x="4905" y="238"/>
                  </a:moveTo>
                  <a:lnTo>
                    <a:pt x="4905" y="232"/>
                  </a:lnTo>
                  <a:lnTo>
                    <a:pt x="4904" y="225"/>
                  </a:lnTo>
                  <a:lnTo>
                    <a:pt x="4902" y="218"/>
                  </a:lnTo>
                  <a:lnTo>
                    <a:pt x="4900" y="213"/>
                  </a:lnTo>
                  <a:lnTo>
                    <a:pt x="4894" y="208"/>
                  </a:lnTo>
                  <a:lnTo>
                    <a:pt x="4889" y="204"/>
                  </a:lnTo>
                  <a:lnTo>
                    <a:pt x="4881" y="201"/>
                  </a:lnTo>
                  <a:lnTo>
                    <a:pt x="4874" y="201"/>
                  </a:lnTo>
                  <a:lnTo>
                    <a:pt x="4824" y="201"/>
                  </a:lnTo>
                  <a:lnTo>
                    <a:pt x="4824" y="276"/>
                  </a:lnTo>
                  <a:lnTo>
                    <a:pt x="4874" y="276"/>
                  </a:lnTo>
                  <a:lnTo>
                    <a:pt x="4880" y="276"/>
                  </a:lnTo>
                  <a:lnTo>
                    <a:pt x="4887" y="274"/>
                  </a:lnTo>
                  <a:lnTo>
                    <a:pt x="4892" y="271"/>
                  </a:lnTo>
                  <a:lnTo>
                    <a:pt x="4897" y="266"/>
                  </a:lnTo>
                  <a:lnTo>
                    <a:pt x="4901" y="262"/>
                  </a:lnTo>
                  <a:lnTo>
                    <a:pt x="4903" y="256"/>
                  </a:lnTo>
                  <a:lnTo>
                    <a:pt x="4905" y="248"/>
                  </a:lnTo>
                  <a:lnTo>
                    <a:pt x="4905" y="238"/>
                  </a:lnTo>
                  <a:close/>
                  <a:moveTo>
                    <a:pt x="5161" y="82"/>
                  </a:moveTo>
                  <a:lnTo>
                    <a:pt x="5097" y="82"/>
                  </a:lnTo>
                  <a:lnTo>
                    <a:pt x="5097" y="348"/>
                  </a:lnTo>
                  <a:lnTo>
                    <a:pt x="5034" y="348"/>
                  </a:lnTo>
                  <a:lnTo>
                    <a:pt x="5034" y="82"/>
                  </a:lnTo>
                  <a:lnTo>
                    <a:pt x="4971" y="82"/>
                  </a:lnTo>
                  <a:lnTo>
                    <a:pt x="4971" y="10"/>
                  </a:lnTo>
                  <a:lnTo>
                    <a:pt x="5161" y="10"/>
                  </a:lnTo>
                  <a:lnTo>
                    <a:pt x="5161" y="82"/>
                  </a:lnTo>
                  <a:close/>
                  <a:moveTo>
                    <a:pt x="5454" y="348"/>
                  </a:moveTo>
                  <a:lnTo>
                    <a:pt x="5396" y="348"/>
                  </a:lnTo>
                  <a:lnTo>
                    <a:pt x="5396" y="302"/>
                  </a:lnTo>
                  <a:lnTo>
                    <a:pt x="5388" y="315"/>
                  </a:lnTo>
                  <a:lnTo>
                    <a:pt x="5379" y="326"/>
                  </a:lnTo>
                  <a:lnTo>
                    <a:pt x="5369" y="336"/>
                  </a:lnTo>
                  <a:lnTo>
                    <a:pt x="5358" y="345"/>
                  </a:lnTo>
                  <a:lnTo>
                    <a:pt x="5346" y="351"/>
                  </a:lnTo>
                  <a:lnTo>
                    <a:pt x="5333" y="356"/>
                  </a:lnTo>
                  <a:lnTo>
                    <a:pt x="5321" y="358"/>
                  </a:lnTo>
                  <a:lnTo>
                    <a:pt x="5307" y="359"/>
                  </a:lnTo>
                  <a:lnTo>
                    <a:pt x="5295" y="359"/>
                  </a:lnTo>
                  <a:lnTo>
                    <a:pt x="5282" y="357"/>
                  </a:lnTo>
                  <a:lnTo>
                    <a:pt x="5270" y="352"/>
                  </a:lnTo>
                  <a:lnTo>
                    <a:pt x="5259" y="347"/>
                  </a:lnTo>
                  <a:lnTo>
                    <a:pt x="5248" y="340"/>
                  </a:lnTo>
                  <a:lnTo>
                    <a:pt x="5237" y="333"/>
                  </a:lnTo>
                  <a:lnTo>
                    <a:pt x="5227" y="323"/>
                  </a:lnTo>
                  <a:lnTo>
                    <a:pt x="5217" y="312"/>
                  </a:lnTo>
                  <a:lnTo>
                    <a:pt x="5209" y="299"/>
                  </a:lnTo>
                  <a:lnTo>
                    <a:pt x="5200" y="285"/>
                  </a:lnTo>
                  <a:lnTo>
                    <a:pt x="5193" y="270"/>
                  </a:lnTo>
                  <a:lnTo>
                    <a:pt x="5188" y="254"/>
                  </a:lnTo>
                  <a:lnTo>
                    <a:pt x="5184" y="237"/>
                  </a:lnTo>
                  <a:lnTo>
                    <a:pt x="5180" y="220"/>
                  </a:lnTo>
                  <a:lnTo>
                    <a:pt x="5179" y="201"/>
                  </a:lnTo>
                  <a:lnTo>
                    <a:pt x="5178" y="183"/>
                  </a:lnTo>
                  <a:lnTo>
                    <a:pt x="5179" y="163"/>
                  </a:lnTo>
                  <a:lnTo>
                    <a:pt x="5180" y="144"/>
                  </a:lnTo>
                  <a:lnTo>
                    <a:pt x="5184" y="127"/>
                  </a:lnTo>
                  <a:lnTo>
                    <a:pt x="5188" y="111"/>
                  </a:lnTo>
                  <a:lnTo>
                    <a:pt x="5193" y="94"/>
                  </a:lnTo>
                  <a:lnTo>
                    <a:pt x="5200" y="79"/>
                  </a:lnTo>
                  <a:lnTo>
                    <a:pt x="5208" y="65"/>
                  </a:lnTo>
                  <a:lnTo>
                    <a:pt x="5216" y="52"/>
                  </a:lnTo>
                  <a:lnTo>
                    <a:pt x="5226" y="39"/>
                  </a:lnTo>
                  <a:lnTo>
                    <a:pt x="5236" y="29"/>
                  </a:lnTo>
                  <a:lnTo>
                    <a:pt x="5247" y="19"/>
                  </a:lnTo>
                  <a:lnTo>
                    <a:pt x="5259" y="13"/>
                  </a:lnTo>
                  <a:lnTo>
                    <a:pt x="5270" y="6"/>
                  </a:lnTo>
                  <a:lnTo>
                    <a:pt x="5283" y="3"/>
                  </a:lnTo>
                  <a:lnTo>
                    <a:pt x="5296" y="1"/>
                  </a:lnTo>
                  <a:lnTo>
                    <a:pt x="5309" y="0"/>
                  </a:lnTo>
                  <a:lnTo>
                    <a:pt x="5323" y="1"/>
                  </a:lnTo>
                  <a:lnTo>
                    <a:pt x="5336" y="3"/>
                  </a:lnTo>
                  <a:lnTo>
                    <a:pt x="5348" y="7"/>
                  </a:lnTo>
                  <a:lnTo>
                    <a:pt x="5359" y="14"/>
                  </a:lnTo>
                  <a:lnTo>
                    <a:pt x="5370" y="22"/>
                  </a:lnTo>
                  <a:lnTo>
                    <a:pt x="5379" y="32"/>
                  </a:lnTo>
                  <a:lnTo>
                    <a:pt x="5388" y="44"/>
                  </a:lnTo>
                  <a:lnTo>
                    <a:pt x="5395" y="58"/>
                  </a:lnTo>
                  <a:lnTo>
                    <a:pt x="5396" y="10"/>
                  </a:lnTo>
                  <a:lnTo>
                    <a:pt x="5454" y="10"/>
                  </a:lnTo>
                  <a:lnTo>
                    <a:pt x="5454" y="348"/>
                  </a:lnTo>
                  <a:close/>
                  <a:moveTo>
                    <a:pt x="5395" y="178"/>
                  </a:moveTo>
                  <a:lnTo>
                    <a:pt x="5395" y="167"/>
                  </a:lnTo>
                  <a:lnTo>
                    <a:pt x="5394" y="157"/>
                  </a:lnTo>
                  <a:lnTo>
                    <a:pt x="5392" y="148"/>
                  </a:lnTo>
                  <a:lnTo>
                    <a:pt x="5390" y="138"/>
                  </a:lnTo>
                  <a:lnTo>
                    <a:pt x="5387" y="129"/>
                  </a:lnTo>
                  <a:lnTo>
                    <a:pt x="5383" y="120"/>
                  </a:lnTo>
                  <a:lnTo>
                    <a:pt x="5379" y="113"/>
                  </a:lnTo>
                  <a:lnTo>
                    <a:pt x="5375" y="105"/>
                  </a:lnTo>
                  <a:lnTo>
                    <a:pt x="5369" y="99"/>
                  </a:lnTo>
                  <a:lnTo>
                    <a:pt x="5364" y="92"/>
                  </a:lnTo>
                  <a:lnTo>
                    <a:pt x="5357" y="88"/>
                  </a:lnTo>
                  <a:lnTo>
                    <a:pt x="5351" y="83"/>
                  </a:lnTo>
                  <a:lnTo>
                    <a:pt x="5343" y="80"/>
                  </a:lnTo>
                  <a:lnTo>
                    <a:pt x="5335" y="78"/>
                  </a:lnTo>
                  <a:lnTo>
                    <a:pt x="5328" y="77"/>
                  </a:lnTo>
                  <a:lnTo>
                    <a:pt x="5319" y="76"/>
                  </a:lnTo>
                  <a:lnTo>
                    <a:pt x="5311" y="77"/>
                  </a:lnTo>
                  <a:lnTo>
                    <a:pt x="5304" y="78"/>
                  </a:lnTo>
                  <a:lnTo>
                    <a:pt x="5296" y="80"/>
                  </a:lnTo>
                  <a:lnTo>
                    <a:pt x="5288" y="83"/>
                  </a:lnTo>
                  <a:lnTo>
                    <a:pt x="5282" y="88"/>
                  </a:lnTo>
                  <a:lnTo>
                    <a:pt x="5275" y="93"/>
                  </a:lnTo>
                  <a:lnTo>
                    <a:pt x="5269" y="99"/>
                  </a:lnTo>
                  <a:lnTo>
                    <a:pt x="5263" y="106"/>
                  </a:lnTo>
                  <a:lnTo>
                    <a:pt x="5259" y="114"/>
                  </a:lnTo>
                  <a:lnTo>
                    <a:pt x="5253" y="122"/>
                  </a:lnTo>
                  <a:lnTo>
                    <a:pt x="5250" y="131"/>
                  </a:lnTo>
                  <a:lnTo>
                    <a:pt x="5247" y="140"/>
                  </a:lnTo>
                  <a:lnTo>
                    <a:pt x="5245" y="150"/>
                  </a:lnTo>
                  <a:lnTo>
                    <a:pt x="5243" y="160"/>
                  </a:lnTo>
                  <a:lnTo>
                    <a:pt x="5241" y="171"/>
                  </a:lnTo>
                  <a:lnTo>
                    <a:pt x="5241" y="183"/>
                  </a:lnTo>
                  <a:lnTo>
                    <a:pt x="5241" y="193"/>
                  </a:lnTo>
                  <a:lnTo>
                    <a:pt x="5243" y="203"/>
                  </a:lnTo>
                  <a:lnTo>
                    <a:pt x="5245" y="213"/>
                  </a:lnTo>
                  <a:lnTo>
                    <a:pt x="5247" y="222"/>
                  </a:lnTo>
                  <a:lnTo>
                    <a:pt x="5250" y="230"/>
                  </a:lnTo>
                  <a:lnTo>
                    <a:pt x="5253" y="239"/>
                  </a:lnTo>
                  <a:lnTo>
                    <a:pt x="5258" y="247"/>
                  </a:lnTo>
                  <a:lnTo>
                    <a:pt x="5263" y="254"/>
                  </a:lnTo>
                  <a:lnTo>
                    <a:pt x="5269" y="261"/>
                  </a:lnTo>
                  <a:lnTo>
                    <a:pt x="5275" y="266"/>
                  </a:lnTo>
                  <a:lnTo>
                    <a:pt x="5282" y="272"/>
                  </a:lnTo>
                  <a:lnTo>
                    <a:pt x="5288" y="275"/>
                  </a:lnTo>
                  <a:lnTo>
                    <a:pt x="5295" y="278"/>
                  </a:lnTo>
                  <a:lnTo>
                    <a:pt x="5303" y="281"/>
                  </a:lnTo>
                  <a:lnTo>
                    <a:pt x="5311" y="282"/>
                  </a:lnTo>
                  <a:lnTo>
                    <a:pt x="5319" y="283"/>
                  </a:lnTo>
                  <a:lnTo>
                    <a:pt x="5328" y="282"/>
                  </a:lnTo>
                  <a:lnTo>
                    <a:pt x="5335" y="281"/>
                  </a:lnTo>
                  <a:lnTo>
                    <a:pt x="5343" y="278"/>
                  </a:lnTo>
                  <a:lnTo>
                    <a:pt x="5349" y="275"/>
                  </a:lnTo>
                  <a:lnTo>
                    <a:pt x="5357" y="271"/>
                  </a:lnTo>
                  <a:lnTo>
                    <a:pt x="5363" y="266"/>
                  </a:lnTo>
                  <a:lnTo>
                    <a:pt x="5369" y="261"/>
                  </a:lnTo>
                  <a:lnTo>
                    <a:pt x="5375" y="253"/>
                  </a:lnTo>
                  <a:lnTo>
                    <a:pt x="5379" y="247"/>
                  </a:lnTo>
                  <a:lnTo>
                    <a:pt x="5383" y="238"/>
                  </a:lnTo>
                  <a:lnTo>
                    <a:pt x="5387" y="229"/>
                  </a:lnTo>
                  <a:lnTo>
                    <a:pt x="5390" y="221"/>
                  </a:lnTo>
                  <a:lnTo>
                    <a:pt x="5392" y="211"/>
                  </a:lnTo>
                  <a:lnTo>
                    <a:pt x="5394" y="201"/>
                  </a:lnTo>
                  <a:lnTo>
                    <a:pt x="5394" y="190"/>
                  </a:lnTo>
                  <a:lnTo>
                    <a:pt x="5395" y="178"/>
                  </a:lnTo>
                  <a:close/>
                  <a:moveTo>
                    <a:pt x="5772" y="434"/>
                  </a:moveTo>
                  <a:lnTo>
                    <a:pt x="5711" y="434"/>
                  </a:lnTo>
                  <a:lnTo>
                    <a:pt x="5711" y="348"/>
                  </a:lnTo>
                  <a:lnTo>
                    <a:pt x="5507" y="348"/>
                  </a:lnTo>
                  <a:lnTo>
                    <a:pt x="5507" y="10"/>
                  </a:lnTo>
                  <a:lnTo>
                    <a:pt x="5570" y="10"/>
                  </a:lnTo>
                  <a:lnTo>
                    <a:pt x="5570" y="276"/>
                  </a:lnTo>
                  <a:lnTo>
                    <a:pt x="5669" y="276"/>
                  </a:lnTo>
                  <a:lnTo>
                    <a:pt x="5669" y="10"/>
                  </a:lnTo>
                  <a:lnTo>
                    <a:pt x="5732" y="10"/>
                  </a:lnTo>
                  <a:lnTo>
                    <a:pt x="5732" y="276"/>
                  </a:lnTo>
                  <a:lnTo>
                    <a:pt x="5772" y="276"/>
                  </a:lnTo>
                  <a:lnTo>
                    <a:pt x="5772" y="434"/>
                  </a:lnTo>
                  <a:close/>
                  <a:moveTo>
                    <a:pt x="6046" y="348"/>
                  </a:moveTo>
                  <a:lnTo>
                    <a:pt x="5982" y="348"/>
                  </a:lnTo>
                  <a:lnTo>
                    <a:pt x="5982" y="129"/>
                  </a:lnTo>
                  <a:lnTo>
                    <a:pt x="5866" y="348"/>
                  </a:lnTo>
                  <a:lnTo>
                    <a:pt x="5801" y="348"/>
                  </a:lnTo>
                  <a:lnTo>
                    <a:pt x="5801" y="10"/>
                  </a:lnTo>
                  <a:lnTo>
                    <a:pt x="5866" y="10"/>
                  </a:lnTo>
                  <a:lnTo>
                    <a:pt x="5866" y="229"/>
                  </a:lnTo>
                  <a:lnTo>
                    <a:pt x="5982" y="10"/>
                  </a:lnTo>
                  <a:lnTo>
                    <a:pt x="6046" y="10"/>
                  </a:lnTo>
                  <a:lnTo>
                    <a:pt x="6046" y="348"/>
                  </a:lnTo>
                  <a:close/>
                  <a:moveTo>
                    <a:pt x="6364" y="180"/>
                  </a:moveTo>
                  <a:lnTo>
                    <a:pt x="6363" y="198"/>
                  </a:lnTo>
                  <a:lnTo>
                    <a:pt x="6362" y="215"/>
                  </a:lnTo>
                  <a:lnTo>
                    <a:pt x="6359" y="233"/>
                  </a:lnTo>
                  <a:lnTo>
                    <a:pt x="6354" y="249"/>
                  </a:lnTo>
                  <a:lnTo>
                    <a:pt x="6349" y="264"/>
                  </a:lnTo>
                  <a:lnTo>
                    <a:pt x="6341" y="279"/>
                  </a:lnTo>
                  <a:lnTo>
                    <a:pt x="6334" y="294"/>
                  </a:lnTo>
                  <a:lnTo>
                    <a:pt x="6324" y="307"/>
                  </a:lnTo>
                  <a:lnTo>
                    <a:pt x="6314" y="319"/>
                  </a:lnTo>
                  <a:lnTo>
                    <a:pt x="6303" y="330"/>
                  </a:lnTo>
                  <a:lnTo>
                    <a:pt x="6291" y="338"/>
                  </a:lnTo>
                  <a:lnTo>
                    <a:pt x="6279" y="346"/>
                  </a:lnTo>
                  <a:lnTo>
                    <a:pt x="6266" y="351"/>
                  </a:lnTo>
                  <a:lnTo>
                    <a:pt x="6253" y="356"/>
                  </a:lnTo>
                  <a:lnTo>
                    <a:pt x="6239" y="359"/>
                  </a:lnTo>
                  <a:lnTo>
                    <a:pt x="6223" y="359"/>
                  </a:lnTo>
                  <a:lnTo>
                    <a:pt x="6209" y="359"/>
                  </a:lnTo>
                  <a:lnTo>
                    <a:pt x="6195" y="356"/>
                  </a:lnTo>
                  <a:lnTo>
                    <a:pt x="6182" y="352"/>
                  </a:lnTo>
                  <a:lnTo>
                    <a:pt x="6169" y="346"/>
                  </a:lnTo>
                  <a:lnTo>
                    <a:pt x="6157" y="339"/>
                  </a:lnTo>
                  <a:lnTo>
                    <a:pt x="6145" y="330"/>
                  </a:lnTo>
                  <a:lnTo>
                    <a:pt x="6134" y="320"/>
                  </a:lnTo>
                  <a:lnTo>
                    <a:pt x="6124" y="307"/>
                  </a:lnTo>
                  <a:lnTo>
                    <a:pt x="6114" y="294"/>
                  </a:lnTo>
                  <a:lnTo>
                    <a:pt x="6107" y="279"/>
                  </a:lnTo>
                  <a:lnTo>
                    <a:pt x="6099" y="265"/>
                  </a:lnTo>
                  <a:lnTo>
                    <a:pt x="6094" y="249"/>
                  </a:lnTo>
                  <a:lnTo>
                    <a:pt x="6089" y="233"/>
                  </a:lnTo>
                  <a:lnTo>
                    <a:pt x="6086" y="216"/>
                  </a:lnTo>
                  <a:lnTo>
                    <a:pt x="6085" y="198"/>
                  </a:lnTo>
                  <a:lnTo>
                    <a:pt x="6084" y="180"/>
                  </a:lnTo>
                  <a:lnTo>
                    <a:pt x="6085" y="162"/>
                  </a:lnTo>
                  <a:lnTo>
                    <a:pt x="6086" y="143"/>
                  </a:lnTo>
                  <a:lnTo>
                    <a:pt x="6089" y="127"/>
                  </a:lnTo>
                  <a:lnTo>
                    <a:pt x="6094" y="111"/>
                  </a:lnTo>
                  <a:lnTo>
                    <a:pt x="6099" y="94"/>
                  </a:lnTo>
                  <a:lnTo>
                    <a:pt x="6107" y="80"/>
                  </a:lnTo>
                  <a:lnTo>
                    <a:pt x="6114" y="66"/>
                  </a:lnTo>
                  <a:lnTo>
                    <a:pt x="6124" y="52"/>
                  </a:lnTo>
                  <a:lnTo>
                    <a:pt x="6134" y="40"/>
                  </a:lnTo>
                  <a:lnTo>
                    <a:pt x="6145" y="29"/>
                  </a:lnTo>
                  <a:lnTo>
                    <a:pt x="6156" y="20"/>
                  </a:lnTo>
                  <a:lnTo>
                    <a:pt x="6169" y="13"/>
                  </a:lnTo>
                  <a:lnTo>
                    <a:pt x="6181" y="7"/>
                  </a:lnTo>
                  <a:lnTo>
                    <a:pt x="6195" y="3"/>
                  </a:lnTo>
                  <a:lnTo>
                    <a:pt x="6209" y="1"/>
                  </a:lnTo>
                  <a:lnTo>
                    <a:pt x="6223" y="0"/>
                  </a:lnTo>
                  <a:lnTo>
                    <a:pt x="6239" y="1"/>
                  </a:lnTo>
                  <a:lnTo>
                    <a:pt x="6253" y="3"/>
                  </a:lnTo>
                  <a:lnTo>
                    <a:pt x="6266" y="7"/>
                  </a:lnTo>
                  <a:lnTo>
                    <a:pt x="6279" y="13"/>
                  </a:lnTo>
                  <a:lnTo>
                    <a:pt x="6291" y="20"/>
                  </a:lnTo>
                  <a:lnTo>
                    <a:pt x="6303" y="29"/>
                  </a:lnTo>
                  <a:lnTo>
                    <a:pt x="6314" y="40"/>
                  </a:lnTo>
                  <a:lnTo>
                    <a:pt x="6324" y="52"/>
                  </a:lnTo>
                  <a:lnTo>
                    <a:pt x="6334" y="65"/>
                  </a:lnTo>
                  <a:lnTo>
                    <a:pt x="6341" y="79"/>
                  </a:lnTo>
                  <a:lnTo>
                    <a:pt x="6349" y="94"/>
                  </a:lnTo>
                  <a:lnTo>
                    <a:pt x="6354" y="110"/>
                  </a:lnTo>
                  <a:lnTo>
                    <a:pt x="6359" y="126"/>
                  </a:lnTo>
                  <a:lnTo>
                    <a:pt x="6362" y="143"/>
                  </a:lnTo>
                  <a:lnTo>
                    <a:pt x="6363" y="162"/>
                  </a:lnTo>
                  <a:lnTo>
                    <a:pt x="6364" y="180"/>
                  </a:lnTo>
                  <a:close/>
                  <a:moveTo>
                    <a:pt x="6301" y="180"/>
                  </a:moveTo>
                  <a:lnTo>
                    <a:pt x="6300" y="169"/>
                  </a:lnTo>
                  <a:lnTo>
                    <a:pt x="6300" y="159"/>
                  </a:lnTo>
                  <a:lnTo>
                    <a:pt x="6298" y="149"/>
                  </a:lnTo>
                  <a:lnTo>
                    <a:pt x="6295" y="140"/>
                  </a:lnTo>
                  <a:lnTo>
                    <a:pt x="6292" y="131"/>
                  </a:lnTo>
                  <a:lnTo>
                    <a:pt x="6289" y="123"/>
                  </a:lnTo>
                  <a:lnTo>
                    <a:pt x="6284" y="114"/>
                  </a:lnTo>
                  <a:lnTo>
                    <a:pt x="6280" y="106"/>
                  </a:lnTo>
                  <a:lnTo>
                    <a:pt x="6275" y="100"/>
                  </a:lnTo>
                  <a:lnTo>
                    <a:pt x="6268" y="93"/>
                  </a:lnTo>
                  <a:lnTo>
                    <a:pt x="6262" y="88"/>
                  </a:lnTo>
                  <a:lnTo>
                    <a:pt x="6255" y="83"/>
                  </a:lnTo>
                  <a:lnTo>
                    <a:pt x="6248" y="80"/>
                  </a:lnTo>
                  <a:lnTo>
                    <a:pt x="6241" y="78"/>
                  </a:lnTo>
                  <a:lnTo>
                    <a:pt x="6232" y="77"/>
                  </a:lnTo>
                  <a:lnTo>
                    <a:pt x="6223" y="76"/>
                  </a:lnTo>
                  <a:lnTo>
                    <a:pt x="6216" y="77"/>
                  </a:lnTo>
                  <a:lnTo>
                    <a:pt x="6207" y="78"/>
                  </a:lnTo>
                  <a:lnTo>
                    <a:pt x="6200" y="80"/>
                  </a:lnTo>
                  <a:lnTo>
                    <a:pt x="6193" y="83"/>
                  </a:lnTo>
                  <a:lnTo>
                    <a:pt x="6186" y="88"/>
                  </a:lnTo>
                  <a:lnTo>
                    <a:pt x="6180" y="93"/>
                  </a:lnTo>
                  <a:lnTo>
                    <a:pt x="6174" y="100"/>
                  </a:lnTo>
                  <a:lnTo>
                    <a:pt x="6169" y="106"/>
                  </a:lnTo>
                  <a:lnTo>
                    <a:pt x="6163" y="114"/>
                  </a:lnTo>
                  <a:lnTo>
                    <a:pt x="6159" y="123"/>
                  </a:lnTo>
                  <a:lnTo>
                    <a:pt x="6156" y="131"/>
                  </a:lnTo>
                  <a:lnTo>
                    <a:pt x="6152" y="140"/>
                  </a:lnTo>
                  <a:lnTo>
                    <a:pt x="6150" y="149"/>
                  </a:lnTo>
                  <a:lnTo>
                    <a:pt x="6148" y="159"/>
                  </a:lnTo>
                  <a:lnTo>
                    <a:pt x="6147" y="169"/>
                  </a:lnTo>
                  <a:lnTo>
                    <a:pt x="6147" y="180"/>
                  </a:lnTo>
                  <a:lnTo>
                    <a:pt x="6147" y="190"/>
                  </a:lnTo>
                  <a:lnTo>
                    <a:pt x="6148" y="201"/>
                  </a:lnTo>
                  <a:lnTo>
                    <a:pt x="6150" y="211"/>
                  </a:lnTo>
                  <a:lnTo>
                    <a:pt x="6152" y="220"/>
                  </a:lnTo>
                  <a:lnTo>
                    <a:pt x="6156" y="228"/>
                  </a:lnTo>
                  <a:lnTo>
                    <a:pt x="6159" y="237"/>
                  </a:lnTo>
                  <a:lnTo>
                    <a:pt x="6163" y="246"/>
                  </a:lnTo>
                  <a:lnTo>
                    <a:pt x="6168" y="252"/>
                  </a:lnTo>
                  <a:lnTo>
                    <a:pt x="6173" y="260"/>
                  </a:lnTo>
                  <a:lnTo>
                    <a:pt x="6180" y="265"/>
                  </a:lnTo>
                  <a:lnTo>
                    <a:pt x="6186" y="271"/>
                  </a:lnTo>
                  <a:lnTo>
                    <a:pt x="6193" y="275"/>
                  </a:lnTo>
                  <a:lnTo>
                    <a:pt x="6199" y="278"/>
                  </a:lnTo>
                  <a:lnTo>
                    <a:pt x="6207" y="281"/>
                  </a:lnTo>
                  <a:lnTo>
                    <a:pt x="6216" y="282"/>
                  </a:lnTo>
                  <a:lnTo>
                    <a:pt x="6223" y="283"/>
                  </a:lnTo>
                  <a:lnTo>
                    <a:pt x="6232" y="282"/>
                  </a:lnTo>
                  <a:lnTo>
                    <a:pt x="6240" y="281"/>
                  </a:lnTo>
                  <a:lnTo>
                    <a:pt x="6247" y="278"/>
                  </a:lnTo>
                  <a:lnTo>
                    <a:pt x="6255" y="275"/>
                  </a:lnTo>
                  <a:lnTo>
                    <a:pt x="6262" y="271"/>
                  </a:lnTo>
                  <a:lnTo>
                    <a:pt x="6268" y="265"/>
                  </a:lnTo>
                  <a:lnTo>
                    <a:pt x="6274" y="260"/>
                  </a:lnTo>
                  <a:lnTo>
                    <a:pt x="6279" y="252"/>
                  </a:lnTo>
                  <a:lnTo>
                    <a:pt x="6284" y="245"/>
                  </a:lnTo>
                  <a:lnTo>
                    <a:pt x="6289" y="237"/>
                  </a:lnTo>
                  <a:lnTo>
                    <a:pt x="6292" y="228"/>
                  </a:lnTo>
                  <a:lnTo>
                    <a:pt x="6295" y="220"/>
                  </a:lnTo>
                  <a:lnTo>
                    <a:pt x="6298" y="210"/>
                  </a:lnTo>
                  <a:lnTo>
                    <a:pt x="6300" y="200"/>
                  </a:lnTo>
                  <a:lnTo>
                    <a:pt x="6300" y="190"/>
                  </a:lnTo>
                  <a:lnTo>
                    <a:pt x="6301" y="180"/>
                  </a:lnTo>
                  <a:close/>
                  <a:moveTo>
                    <a:pt x="6627" y="348"/>
                  </a:moveTo>
                  <a:lnTo>
                    <a:pt x="6564" y="348"/>
                  </a:lnTo>
                  <a:lnTo>
                    <a:pt x="6564" y="206"/>
                  </a:lnTo>
                  <a:lnTo>
                    <a:pt x="6466" y="206"/>
                  </a:lnTo>
                  <a:lnTo>
                    <a:pt x="6466" y="348"/>
                  </a:lnTo>
                  <a:lnTo>
                    <a:pt x="6402" y="348"/>
                  </a:lnTo>
                  <a:lnTo>
                    <a:pt x="6402" y="10"/>
                  </a:lnTo>
                  <a:lnTo>
                    <a:pt x="6466" y="10"/>
                  </a:lnTo>
                  <a:lnTo>
                    <a:pt x="6466" y="135"/>
                  </a:lnTo>
                  <a:lnTo>
                    <a:pt x="6564" y="135"/>
                  </a:lnTo>
                  <a:lnTo>
                    <a:pt x="6564" y="10"/>
                  </a:lnTo>
                  <a:lnTo>
                    <a:pt x="6627" y="10"/>
                  </a:lnTo>
                  <a:lnTo>
                    <a:pt x="6627" y="348"/>
                  </a:lnTo>
                  <a:close/>
                  <a:moveTo>
                    <a:pt x="6903" y="348"/>
                  </a:moveTo>
                  <a:lnTo>
                    <a:pt x="6840" y="348"/>
                  </a:lnTo>
                  <a:lnTo>
                    <a:pt x="6840" y="206"/>
                  </a:lnTo>
                  <a:lnTo>
                    <a:pt x="6742" y="206"/>
                  </a:lnTo>
                  <a:lnTo>
                    <a:pt x="6742" y="348"/>
                  </a:lnTo>
                  <a:lnTo>
                    <a:pt x="6678" y="348"/>
                  </a:lnTo>
                  <a:lnTo>
                    <a:pt x="6678" y="10"/>
                  </a:lnTo>
                  <a:lnTo>
                    <a:pt x="6742" y="10"/>
                  </a:lnTo>
                  <a:lnTo>
                    <a:pt x="6742" y="135"/>
                  </a:lnTo>
                  <a:lnTo>
                    <a:pt x="6840" y="135"/>
                  </a:lnTo>
                  <a:lnTo>
                    <a:pt x="6840" y="10"/>
                  </a:lnTo>
                  <a:lnTo>
                    <a:pt x="6903" y="10"/>
                  </a:lnTo>
                  <a:lnTo>
                    <a:pt x="6903" y="348"/>
                  </a:lnTo>
                  <a:close/>
                  <a:moveTo>
                    <a:pt x="7218" y="348"/>
                  </a:moveTo>
                  <a:lnTo>
                    <a:pt x="7160" y="348"/>
                  </a:lnTo>
                  <a:lnTo>
                    <a:pt x="7160" y="302"/>
                  </a:lnTo>
                  <a:lnTo>
                    <a:pt x="7152" y="315"/>
                  </a:lnTo>
                  <a:lnTo>
                    <a:pt x="7142" y="326"/>
                  </a:lnTo>
                  <a:lnTo>
                    <a:pt x="7132" y="336"/>
                  </a:lnTo>
                  <a:lnTo>
                    <a:pt x="7121" y="345"/>
                  </a:lnTo>
                  <a:lnTo>
                    <a:pt x="7109" y="351"/>
                  </a:lnTo>
                  <a:lnTo>
                    <a:pt x="7097" y="356"/>
                  </a:lnTo>
                  <a:lnTo>
                    <a:pt x="7084" y="358"/>
                  </a:lnTo>
                  <a:lnTo>
                    <a:pt x="7071" y="359"/>
                  </a:lnTo>
                  <a:lnTo>
                    <a:pt x="7058" y="359"/>
                  </a:lnTo>
                  <a:lnTo>
                    <a:pt x="7046" y="357"/>
                  </a:lnTo>
                  <a:lnTo>
                    <a:pt x="7034" y="352"/>
                  </a:lnTo>
                  <a:lnTo>
                    <a:pt x="7022" y="347"/>
                  </a:lnTo>
                  <a:lnTo>
                    <a:pt x="7011" y="340"/>
                  </a:lnTo>
                  <a:lnTo>
                    <a:pt x="7000" y="333"/>
                  </a:lnTo>
                  <a:lnTo>
                    <a:pt x="6990" y="323"/>
                  </a:lnTo>
                  <a:lnTo>
                    <a:pt x="6982" y="312"/>
                  </a:lnTo>
                  <a:lnTo>
                    <a:pt x="6972" y="299"/>
                  </a:lnTo>
                  <a:lnTo>
                    <a:pt x="6964" y="285"/>
                  </a:lnTo>
                  <a:lnTo>
                    <a:pt x="6957" y="270"/>
                  </a:lnTo>
                  <a:lnTo>
                    <a:pt x="6951" y="254"/>
                  </a:lnTo>
                  <a:lnTo>
                    <a:pt x="6947" y="237"/>
                  </a:lnTo>
                  <a:lnTo>
                    <a:pt x="6945" y="220"/>
                  </a:lnTo>
                  <a:lnTo>
                    <a:pt x="6942" y="201"/>
                  </a:lnTo>
                  <a:lnTo>
                    <a:pt x="6941" y="183"/>
                  </a:lnTo>
                  <a:lnTo>
                    <a:pt x="6942" y="163"/>
                  </a:lnTo>
                  <a:lnTo>
                    <a:pt x="6943" y="144"/>
                  </a:lnTo>
                  <a:lnTo>
                    <a:pt x="6947" y="127"/>
                  </a:lnTo>
                  <a:lnTo>
                    <a:pt x="6951" y="111"/>
                  </a:lnTo>
                  <a:lnTo>
                    <a:pt x="6957" y="94"/>
                  </a:lnTo>
                  <a:lnTo>
                    <a:pt x="6963" y="79"/>
                  </a:lnTo>
                  <a:lnTo>
                    <a:pt x="6971" y="65"/>
                  </a:lnTo>
                  <a:lnTo>
                    <a:pt x="6980" y="52"/>
                  </a:lnTo>
                  <a:lnTo>
                    <a:pt x="6989" y="39"/>
                  </a:lnTo>
                  <a:lnTo>
                    <a:pt x="6999" y="29"/>
                  </a:lnTo>
                  <a:lnTo>
                    <a:pt x="7010" y="19"/>
                  </a:lnTo>
                  <a:lnTo>
                    <a:pt x="7022" y="13"/>
                  </a:lnTo>
                  <a:lnTo>
                    <a:pt x="7034" y="6"/>
                  </a:lnTo>
                  <a:lnTo>
                    <a:pt x="7046" y="3"/>
                  </a:lnTo>
                  <a:lnTo>
                    <a:pt x="7059" y="1"/>
                  </a:lnTo>
                  <a:lnTo>
                    <a:pt x="7072" y="0"/>
                  </a:lnTo>
                  <a:lnTo>
                    <a:pt x="7086" y="1"/>
                  </a:lnTo>
                  <a:lnTo>
                    <a:pt x="7100" y="3"/>
                  </a:lnTo>
                  <a:lnTo>
                    <a:pt x="7112" y="7"/>
                  </a:lnTo>
                  <a:lnTo>
                    <a:pt x="7122" y="14"/>
                  </a:lnTo>
                  <a:lnTo>
                    <a:pt x="7133" y="22"/>
                  </a:lnTo>
                  <a:lnTo>
                    <a:pt x="7143" y="32"/>
                  </a:lnTo>
                  <a:lnTo>
                    <a:pt x="7151" y="44"/>
                  </a:lnTo>
                  <a:lnTo>
                    <a:pt x="7160" y="58"/>
                  </a:lnTo>
                  <a:lnTo>
                    <a:pt x="7160" y="10"/>
                  </a:lnTo>
                  <a:lnTo>
                    <a:pt x="7218" y="10"/>
                  </a:lnTo>
                  <a:lnTo>
                    <a:pt x="7218" y="348"/>
                  </a:lnTo>
                  <a:close/>
                  <a:moveTo>
                    <a:pt x="7158" y="178"/>
                  </a:moveTo>
                  <a:lnTo>
                    <a:pt x="7158" y="167"/>
                  </a:lnTo>
                  <a:lnTo>
                    <a:pt x="7157" y="157"/>
                  </a:lnTo>
                  <a:lnTo>
                    <a:pt x="7155" y="148"/>
                  </a:lnTo>
                  <a:lnTo>
                    <a:pt x="7153" y="138"/>
                  </a:lnTo>
                  <a:lnTo>
                    <a:pt x="7151" y="129"/>
                  </a:lnTo>
                  <a:lnTo>
                    <a:pt x="7146" y="120"/>
                  </a:lnTo>
                  <a:lnTo>
                    <a:pt x="7143" y="113"/>
                  </a:lnTo>
                  <a:lnTo>
                    <a:pt x="7138" y="105"/>
                  </a:lnTo>
                  <a:lnTo>
                    <a:pt x="7132" y="99"/>
                  </a:lnTo>
                  <a:lnTo>
                    <a:pt x="7127" y="92"/>
                  </a:lnTo>
                  <a:lnTo>
                    <a:pt x="7120" y="88"/>
                  </a:lnTo>
                  <a:lnTo>
                    <a:pt x="7114" y="83"/>
                  </a:lnTo>
                  <a:lnTo>
                    <a:pt x="7106" y="80"/>
                  </a:lnTo>
                  <a:lnTo>
                    <a:pt x="7100" y="78"/>
                  </a:lnTo>
                  <a:lnTo>
                    <a:pt x="7091" y="77"/>
                  </a:lnTo>
                  <a:lnTo>
                    <a:pt x="7083" y="76"/>
                  </a:lnTo>
                  <a:lnTo>
                    <a:pt x="7074" y="77"/>
                  </a:lnTo>
                  <a:lnTo>
                    <a:pt x="7067" y="78"/>
                  </a:lnTo>
                  <a:lnTo>
                    <a:pt x="7059" y="80"/>
                  </a:lnTo>
                  <a:lnTo>
                    <a:pt x="7052" y="83"/>
                  </a:lnTo>
                  <a:lnTo>
                    <a:pt x="7045" y="88"/>
                  </a:lnTo>
                  <a:lnTo>
                    <a:pt x="7038" y="93"/>
                  </a:lnTo>
                  <a:lnTo>
                    <a:pt x="7033" y="99"/>
                  </a:lnTo>
                  <a:lnTo>
                    <a:pt x="7028" y="106"/>
                  </a:lnTo>
                  <a:lnTo>
                    <a:pt x="7022" y="114"/>
                  </a:lnTo>
                  <a:lnTo>
                    <a:pt x="7018" y="122"/>
                  </a:lnTo>
                  <a:lnTo>
                    <a:pt x="7013" y="131"/>
                  </a:lnTo>
                  <a:lnTo>
                    <a:pt x="7010" y="140"/>
                  </a:lnTo>
                  <a:lnTo>
                    <a:pt x="7008" y="150"/>
                  </a:lnTo>
                  <a:lnTo>
                    <a:pt x="7007" y="160"/>
                  </a:lnTo>
                  <a:lnTo>
                    <a:pt x="7006" y="171"/>
                  </a:lnTo>
                  <a:lnTo>
                    <a:pt x="7005" y="183"/>
                  </a:lnTo>
                  <a:lnTo>
                    <a:pt x="7006" y="193"/>
                  </a:lnTo>
                  <a:lnTo>
                    <a:pt x="7007" y="203"/>
                  </a:lnTo>
                  <a:lnTo>
                    <a:pt x="7008" y="213"/>
                  </a:lnTo>
                  <a:lnTo>
                    <a:pt x="7010" y="222"/>
                  </a:lnTo>
                  <a:lnTo>
                    <a:pt x="7013" y="230"/>
                  </a:lnTo>
                  <a:lnTo>
                    <a:pt x="7018" y="239"/>
                  </a:lnTo>
                  <a:lnTo>
                    <a:pt x="7022" y="247"/>
                  </a:lnTo>
                  <a:lnTo>
                    <a:pt x="7026" y="254"/>
                  </a:lnTo>
                  <a:lnTo>
                    <a:pt x="7032" y="261"/>
                  </a:lnTo>
                  <a:lnTo>
                    <a:pt x="7038" y="266"/>
                  </a:lnTo>
                  <a:lnTo>
                    <a:pt x="7045" y="272"/>
                  </a:lnTo>
                  <a:lnTo>
                    <a:pt x="7052" y="275"/>
                  </a:lnTo>
                  <a:lnTo>
                    <a:pt x="7059" y="278"/>
                  </a:lnTo>
                  <a:lnTo>
                    <a:pt x="7067" y="281"/>
                  </a:lnTo>
                  <a:lnTo>
                    <a:pt x="7074" y="282"/>
                  </a:lnTo>
                  <a:lnTo>
                    <a:pt x="7083" y="283"/>
                  </a:lnTo>
                  <a:lnTo>
                    <a:pt x="7091" y="282"/>
                  </a:lnTo>
                  <a:lnTo>
                    <a:pt x="7098" y="281"/>
                  </a:lnTo>
                  <a:lnTo>
                    <a:pt x="7106" y="278"/>
                  </a:lnTo>
                  <a:lnTo>
                    <a:pt x="7114" y="275"/>
                  </a:lnTo>
                  <a:lnTo>
                    <a:pt x="7120" y="271"/>
                  </a:lnTo>
                  <a:lnTo>
                    <a:pt x="7126" y="266"/>
                  </a:lnTo>
                  <a:lnTo>
                    <a:pt x="7132" y="261"/>
                  </a:lnTo>
                  <a:lnTo>
                    <a:pt x="7138" y="253"/>
                  </a:lnTo>
                  <a:lnTo>
                    <a:pt x="7142" y="247"/>
                  </a:lnTo>
                  <a:lnTo>
                    <a:pt x="7146" y="238"/>
                  </a:lnTo>
                  <a:lnTo>
                    <a:pt x="7151" y="229"/>
                  </a:lnTo>
                  <a:lnTo>
                    <a:pt x="7153" y="221"/>
                  </a:lnTo>
                  <a:lnTo>
                    <a:pt x="7155" y="211"/>
                  </a:lnTo>
                  <a:lnTo>
                    <a:pt x="7157" y="201"/>
                  </a:lnTo>
                  <a:lnTo>
                    <a:pt x="7158" y="190"/>
                  </a:lnTo>
                  <a:lnTo>
                    <a:pt x="7158" y="178"/>
                  </a:lnTo>
                  <a:close/>
                  <a:moveTo>
                    <a:pt x="7476" y="348"/>
                  </a:moveTo>
                  <a:lnTo>
                    <a:pt x="7412" y="348"/>
                  </a:lnTo>
                  <a:lnTo>
                    <a:pt x="7412" y="218"/>
                  </a:lnTo>
                  <a:lnTo>
                    <a:pt x="7334" y="348"/>
                  </a:lnTo>
                  <a:lnTo>
                    <a:pt x="7254" y="348"/>
                  </a:lnTo>
                  <a:lnTo>
                    <a:pt x="7334" y="228"/>
                  </a:lnTo>
                  <a:lnTo>
                    <a:pt x="7326" y="227"/>
                  </a:lnTo>
                  <a:lnTo>
                    <a:pt x="7319" y="225"/>
                  </a:lnTo>
                  <a:lnTo>
                    <a:pt x="7312" y="222"/>
                  </a:lnTo>
                  <a:lnTo>
                    <a:pt x="7306" y="217"/>
                  </a:lnTo>
                  <a:lnTo>
                    <a:pt x="7299" y="213"/>
                  </a:lnTo>
                  <a:lnTo>
                    <a:pt x="7294" y="208"/>
                  </a:lnTo>
                  <a:lnTo>
                    <a:pt x="7288" y="201"/>
                  </a:lnTo>
                  <a:lnTo>
                    <a:pt x="7283" y="195"/>
                  </a:lnTo>
                  <a:lnTo>
                    <a:pt x="7278" y="187"/>
                  </a:lnTo>
                  <a:lnTo>
                    <a:pt x="7275" y="178"/>
                  </a:lnTo>
                  <a:lnTo>
                    <a:pt x="7272" y="171"/>
                  </a:lnTo>
                  <a:lnTo>
                    <a:pt x="7269" y="162"/>
                  </a:lnTo>
                  <a:lnTo>
                    <a:pt x="7266" y="152"/>
                  </a:lnTo>
                  <a:lnTo>
                    <a:pt x="7265" y="143"/>
                  </a:lnTo>
                  <a:lnTo>
                    <a:pt x="7264" y="132"/>
                  </a:lnTo>
                  <a:lnTo>
                    <a:pt x="7264" y="123"/>
                  </a:lnTo>
                  <a:lnTo>
                    <a:pt x="7264" y="112"/>
                  </a:lnTo>
                  <a:lnTo>
                    <a:pt x="7265" y="100"/>
                  </a:lnTo>
                  <a:lnTo>
                    <a:pt x="7268" y="90"/>
                  </a:lnTo>
                  <a:lnTo>
                    <a:pt x="7271" y="80"/>
                  </a:lnTo>
                  <a:lnTo>
                    <a:pt x="7274" y="70"/>
                  </a:lnTo>
                  <a:lnTo>
                    <a:pt x="7278" y="62"/>
                  </a:lnTo>
                  <a:lnTo>
                    <a:pt x="7283" y="53"/>
                  </a:lnTo>
                  <a:lnTo>
                    <a:pt x="7289" y="44"/>
                  </a:lnTo>
                  <a:lnTo>
                    <a:pt x="7296" y="37"/>
                  </a:lnTo>
                  <a:lnTo>
                    <a:pt x="7304" y="29"/>
                  </a:lnTo>
                  <a:lnTo>
                    <a:pt x="7311" y="23"/>
                  </a:lnTo>
                  <a:lnTo>
                    <a:pt x="7320" y="19"/>
                  </a:lnTo>
                  <a:lnTo>
                    <a:pt x="7330" y="15"/>
                  </a:lnTo>
                  <a:lnTo>
                    <a:pt x="7340" y="13"/>
                  </a:lnTo>
                  <a:lnTo>
                    <a:pt x="7349" y="10"/>
                  </a:lnTo>
                  <a:lnTo>
                    <a:pt x="7360" y="10"/>
                  </a:lnTo>
                  <a:lnTo>
                    <a:pt x="7476" y="10"/>
                  </a:lnTo>
                  <a:lnTo>
                    <a:pt x="7476" y="348"/>
                  </a:lnTo>
                  <a:close/>
                  <a:moveTo>
                    <a:pt x="7412" y="167"/>
                  </a:moveTo>
                  <a:lnTo>
                    <a:pt x="7412" y="82"/>
                  </a:lnTo>
                  <a:lnTo>
                    <a:pt x="7362" y="82"/>
                  </a:lnTo>
                  <a:lnTo>
                    <a:pt x="7355" y="83"/>
                  </a:lnTo>
                  <a:lnTo>
                    <a:pt x="7348" y="86"/>
                  </a:lnTo>
                  <a:lnTo>
                    <a:pt x="7343" y="89"/>
                  </a:lnTo>
                  <a:lnTo>
                    <a:pt x="7337" y="94"/>
                  </a:lnTo>
                  <a:lnTo>
                    <a:pt x="7333" y="101"/>
                  </a:lnTo>
                  <a:lnTo>
                    <a:pt x="7330" y="108"/>
                  </a:lnTo>
                  <a:lnTo>
                    <a:pt x="7329" y="117"/>
                  </a:lnTo>
                  <a:lnTo>
                    <a:pt x="7328" y="127"/>
                  </a:lnTo>
                  <a:lnTo>
                    <a:pt x="7329" y="137"/>
                  </a:lnTo>
                  <a:lnTo>
                    <a:pt x="7330" y="144"/>
                  </a:lnTo>
                  <a:lnTo>
                    <a:pt x="7333" y="151"/>
                  </a:lnTo>
                  <a:lnTo>
                    <a:pt x="7337" y="157"/>
                  </a:lnTo>
                  <a:lnTo>
                    <a:pt x="7343" y="162"/>
                  </a:lnTo>
                  <a:lnTo>
                    <a:pt x="7349" y="165"/>
                  </a:lnTo>
                  <a:lnTo>
                    <a:pt x="7356" y="166"/>
                  </a:lnTo>
                  <a:lnTo>
                    <a:pt x="7362" y="167"/>
                  </a:lnTo>
                  <a:lnTo>
                    <a:pt x="7412" y="167"/>
                  </a:lnTo>
                  <a:close/>
                  <a:moveTo>
                    <a:pt x="7788" y="82"/>
                  </a:moveTo>
                  <a:lnTo>
                    <a:pt x="7702" y="82"/>
                  </a:lnTo>
                  <a:lnTo>
                    <a:pt x="7702" y="348"/>
                  </a:lnTo>
                  <a:lnTo>
                    <a:pt x="7639" y="348"/>
                  </a:lnTo>
                  <a:lnTo>
                    <a:pt x="7639" y="10"/>
                  </a:lnTo>
                  <a:lnTo>
                    <a:pt x="7788" y="10"/>
                  </a:lnTo>
                  <a:lnTo>
                    <a:pt x="7788" y="82"/>
                  </a:lnTo>
                  <a:close/>
                  <a:moveTo>
                    <a:pt x="8096" y="179"/>
                  </a:moveTo>
                  <a:lnTo>
                    <a:pt x="8095" y="198"/>
                  </a:lnTo>
                  <a:lnTo>
                    <a:pt x="8093" y="214"/>
                  </a:lnTo>
                  <a:lnTo>
                    <a:pt x="8090" y="232"/>
                  </a:lnTo>
                  <a:lnTo>
                    <a:pt x="8087" y="247"/>
                  </a:lnTo>
                  <a:lnTo>
                    <a:pt x="8081" y="262"/>
                  </a:lnTo>
                  <a:lnTo>
                    <a:pt x="8076" y="277"/>
                  </a:lnTo>
                  <a:lnTo>
                    <a:pt x="8068" y="290"/>
                  </a:lnTo>
                  <a:lnTo>
                    <a:pt x="8061" y="303"/>
                  </a:lnTo>
                  <a:lnTo>
                    <a:pt x="8051" y="316"/>
                  </a:lnTo>
                  <a:lnTo>
                    <a:pt x="8040" y="328"/>
                  </a:lnTo>
                  <a:lnTo>
                    <a:pt x="8029" y="337"/>
                  </a:lnTo>
                  <a:lnTo>
                    <a:pt x="8017" y="346"/>
                  </a:lnTo>
                  <a:lnTo>
                    <a:pt x="8005" y="351"/>
                  </a:lnTo>
                  <a:lnTo>
                    <a:pt x="7992" y="356"/>
                  </a:lnTo>
                  <a:lnTo>
                    <a:pt x="7978" y="358"/>
                  </a:lnTo>
                  <a:lnTo>
                    <a:pt x="7963" y="359"/>
                  </a:lnTo>
                  <a:lnTo>
                    <a:pt x="7953" y="359"/>
                  </a:lnTo>
                  <a:lnTo>
                    <a:pt x="7943" y="357"/>
                  </a:lnTo>
                  <a:lnTo>
                    <a:pt x="7933" y="355"/>
                  </a:lnTo>
                  <a:lnTo>
                    <a:pt x="7924" y="350"/>
                  </a:lnTo>
                  <a:lnTo>
                    <a:pt x="7919" y="348"/>
                  </a:lnTo>
                  <a:lnTo>
                    <a:pt x="7912" y="344"/>
                  </a:lnTo>
                  <a:lnTo>
                    <a:pt x="7907" y="339"/>
                  </a:lnTo>
                  <a:lnTo>
                    <a:pt x="7903" y="335"/>
                  </a:lnTo>
                  <a:lnTo>
                    <a:pt x="7893" y="324"/>
                  </a:lnTo>
                  <a:lnTo>
                    <a:pt x="7883" y="312"/>
                  </a:lnTo>
                  <a:lnTo>
                    <a:pt x="7883" y="461"/>
                  </a:lnTo>
                  <a:lnTo>
                    <a:pt x="7820" y="461"/>
                  </a:lnTo>
                  <a:lnTo>
                    <a:pt x="7820" y="10"/>
                  </a:lnTo>
                  <a:lnTo>
                    <a:pt x="7877" y="10"/>
                  </a:lnTo>
                  <a:lnTo>
                    <a:pt x="7877" y="54"/>
                  </a:lnTo>
                  <a:lnTo>
                    <a:pt x="7882" y="46"/>
                  </a:lnTo>
                  <a:lnTo>
                    <a:pt x="7886" y="40"/>
                  </a:lnTo>
                  <a:lnTo>
                    <a:pt x="7891" y="33"/>
                  </a:lnTo>
                  <a:lnTo>
                    <a:pt x="7896" y="28"/>
                  </a:lnTo>
                  <a:lnTo>
                    <a:pt x="7901" y="22"/>
                  </a:lnTo>
                  <a:lnTo>
                    <a:pt x="7908" y="17"/>
                  </a:lnTo>
                  <a:lnTo>
                    <a:pt x="7915" y="13"/>
                  </a:lnTo>
                  <a:lnTo>
                    <a:pt x="7921" y="9"/>
                  </a:lnTo>
                  <a:lnTo>
                    <a:pt x="7931" y="5"/>
                  </a:lnTo>
                  <a:lnTo>
                    <a:pt x="7942" y="2"/>
                  </a:lnTo>
                  <a:lnTo>
                    <a:pt x="7952" y="0"/>
                  </a:lnTo>
                  <a:lnTo>
                    <a:pt x="7963" y="0"/>
                  </a:lnTo>
                  <a:lnTo>
                    <a:pt x="7977" y="0"/>
                  </a:lnTo>
                  <a:lnTo>
                    <a:pt x="7990" y="3"/>
                  </a:lnTo>
                  <a:lnTo>
                    <a:pt x="8002" y="6"/>
                  </a:lnTo>
                  <a:lnTo>
                    <a:pt x="8015" y="12"/>
                  </a:lnTo>
                  <a:lnTo>
                    <a:pt x="8026" y="19"/>
                  </a:lnTo>
                  <a:lnTo>
                    <a:pt x="8037" y="27"/>
                  </a:lnTo>
                  <a:lnTo>
                    <a:pt x="8048" y="38"/>
                  </a:lnTo>
                  <a:lnTo>
                    <a:pt x="8057" y="49"/>
                  </a:lnTo>
                  <a:lnTo>
                    <a:pt x="8066" y="62"/>
                  </a:lnTo>
                  <a:lnTo>
                    <a:pt x="8074" y="76"/>
                  </a:lnTo>
                  <a:lnTo>
                    <a:pt x="8080" y="91"/>
                  </a:lnTo>
                  <a:lnTo>
                    <a:pt x="8086" y="106"/>
                  </a:lnTo>
                  <a:lnTo>
                    <a:pt x="8090" y="124"/>
                  </a:lnTo>
                  <a:lnTo>
                    <a:pt x="8093" y="141"/>
                  </a:lnTo>
                  <a:lnTo>
                    <a:pt x="8095" y="160"/>
                  </a:lnTo>
                  <a:lnTo>
                    <a:pt x="8096" y="179"/>
                  </a:lnTo>
                  <a:close/>
                  <a:moveTo>
                    <a:pt x="8032" y="178"/>
                  </a:moveTo>
                  <a:lnTo>
                    <a:pt x="8031" y="169"/>
                  </a:lnTo>
                  <a:lnTo>
                    <a:pt x="8031" y="160"/>
                  </a:lnTo>
                  <a:lnTo>
                    <a:pt x="8029" y="151"/>
                  </a:lnTo>
                  <a:lnTo>
                    <a:pt x="8028" y="142"/>
                  </a:lnTo>
                  <a:lnTo>
                    <a:pt x="8025" y="134"/>
                  </a:lnTo>
                  <a:lnTo>
                    <a:pt x="8023" y="126"/>
                  </a:lnTo>
                  <a:lnTo>
                    <a:pt x="8018" y="118"/>
                  </a:lnTo>
                  <a:lnTo>
                    <a:pt x="8015" y="111"/>
                  </a:lnTo>
                  <a:lnTo>
                    <a:pt x="8008" y="103"/>
                  </a:lnTo>
                  <a:lnTo>
                    <a:pt x="8003" y="95"/>
                  </a:lnTo>
                  <a:lnTo>
                    <a:pt x="7996" y="90"/>
                  </a:lnTo>
                  <a:lnTo>
                    <a:pt x="7989" y="84"/>
                  </a:lnTo>
                  <a:lnTo>
                    <a:pt x="7982" y="81"/>
                  </a:lnTo>
                  <a:lnTo>
                    <a:pt x="7973" y="78"/>
                  </a:lnTo>
                  <a:lnTo>
                    <a:pt x="7965" y="77"/>
                  </a:lnTo>
                  <a:lnTo>
                    <a:pt x="7956" y="76"/>
                  </a:lnTo>
                  <a:lnTo>
                    <a:pt x="7948" y="77"/>
                  </a:lnTo>
                  <a:lnTo>
                    <a:pt x="7940" y="78"/>
                  </a:lnTo>
                  <a:lnTo>
                    <a:pt x="7932" y="80"/>
                  </a:lnTo>
                  <a:lnTo>
                    <a:pt x="7925" y="83"/>
                  </a:lnTo>
                  <a:lnTo>
                    <a:pt x="7918" y="88"/>
                  </a:lnTo>
                  <a:lnTo>
                    <a:pt x="7912" y="92"/>
                  </a:lnTo>
                  <a:lnTo>
                    <a:pt x="7906" y="99"/>
                  </a:lnTo>
                  <a:lnTo>
                    <a:pt x="7900" y="105"/>
                  </a:lnTo>
                  <a:lnTo>
                    <a:pt x="7895" y="113"/>
                  </a:lnTo>
                  <a:lnTo>
                    <a:pt x="7891" y="120"/>
                  </a:lnTo>
                  <a:lnTo>
                    <a:pt x="7887" y="129"/>
                  </a:lnTo>
                  <a:lnTo>
                    <a:pt x="7884" y="138"/>
                  </a:lnTo>
                  <a:lnTo>
                    <a:pt x="7882" y="148"/>
                  </a:lnTo>
                  <a:lnTo>
                    <a:pt x="7880" y="157"/>
                  </a:lnTo>
                  <a:lnTo>
                    <a:pt x="7879" y="168"/>
                  </a:lnTo>
                  <a:lnTo>
                    <a:pt x="7879" y="179"/>
                  </a:lnTo>
                  <a:lnTo>
                    <a:pt x="7879" y="191"/>
                  </a:lnTo>
                  <a:lnTo>
                    <a:pt x="7880" y="202"/>
                  </a:lnTo>
                  <a:lnTo>
                    <a:pt x="7882" y="212"/>
                  </a:lnTo>
                  <a:lnTo>
                    <a:pt x="7884" y="222"/>
                  </a:lnTo>
                  <a:lnTo>
                    <a:pt x="7887" y="232"/>
                  </a:lnTo>
                  <a:lnTo>
                    <a:pt x="7891" y="239"/>
                  </a:lnTo>
                  <a:lnTo>
                    <a:pt x="7895" y="248"/>
                  </a:lnTo>
                  <a:lnTo>
                    <a:pt x="7900" y="254"/>
                  </a:lnTo>
                  <a:lnTo>
                    <a:pt x="7906" y="261"/>
                  </a:lnTo>
                  <a:lnTo>
                    <a:pt x="7911" y="266"/>
                  </a:lnTo>
                  <a:lnTo>
                    <a:pt x="7918" y="272"/>
                  </a:lnTo>
                  <a:lnTo>
                    <a:pt x="7924" y="275"/>
                  </a:lnTo>
                  <a:lnTo>
                    <a:pt x="7931" y="278"/>
                  </a:lnTo>
                  <a:lnTo>
                    <a:pt x="7939" y="281"/>
                  </a:lnTo>
                  <a:lnTo>
                    <a:pt x="7946" y="282"/>
                  </a:lnTo>
                  <a:lnTo>
                    <a:pt x="7954" y="283"/>
                  </a:lnTo>
                  <a:lnTo>
                    <a:pt x="7963" y="282"/>
                  </a:lnTo>
                  <a:lnTo>
                    <a:pt x="7970" y="281"/>
                  </a:lnTo>
                  <a:lnTo>
                    <a:pt x="7978" y="278"/>
                  </a:lnTo>
                  <a:lnTo>
                    <a:pt x="7985" y="275"/>
                  </a:lnTo>
                  <a:lnTo>
                    <a:pt x="7992" y="271"/>
                  </a:lnTo>
                  <a:lnTo>
                    <a:pt x="7999" y="266"/>
                  </a:lnTo>
                  <a:lnTo>
                    <a:pt x="8004" y="260"/>
                  </a:lnTo>
                  <a:lnTo>
                    <a:pt x="8011" y="253"/>
                  </a:lnTo>
                  <a:lnTo>
                    <a:pt x="8015" y="246"/>
                  </a:lnTo>
                  <a:lnTo>
                    <a:pt x="8019" y="237"/>
                  </a:lnTo>
                  <a:lnTo>
                    <a:pt x="8024" y="229"/>
                  </a:lnTo>
                  <a:lnTo>
                    <a:pt x="8027" y="220"/>
                  </a:lnTo>
                  <a:lnTo>
                    <a:pt x="8029" y="211"/>
                  </a:lnTo>
                  <a:lnTo>
                    <a:pt x="8030" y="200"/>
                  </a:lnTo>
                  <a:lnTo>
                    <a:pt x="8031" y="190"/>
                  </a:lnTo>
                  <a:lnTo>
                    <a:pt x="8032" y="178"/>
                  </a:lnTo>
                  <a:close/>
                  <a:moveTo>
                    <a:pt x="8378" y="10"/>
                  </a:moveTo>
                  <a:lnTo>
                    <a:pt x="8227" y="461"/>
                  </a:lnTo>
                  <a:lnTo>
                    <a:pt x="8159" y="461"/>
                  </a:lnTo>
                  <a:lnTo>
                    <a:pt x="8208" y="316"/>
                  </a:lnTo>
                  <a:lnTo>
                    <a:pt x="8111" y="10"/>
                  </a:lnTo>
                  <a:lnTo>
                    <a:pt x="8183" y="10"/>
                  </a:lnTo>
                  <a:lnTo>
                    <a:pt x="8243" y="227"/>
                  </a:lnTo>
                  <a:lnTo>
                    <a:pt x="8306" y="10"/>
                  </a:lnTo>
                  <a:lnTo>
                    <a:pt x="8378" y="10"/>
                  </a:lnTo>
                  <a:close/>
                  <a:moveTo>
                    <a:pt x="8635" y="348"/>
                  </a:moveTo>
                  <a:lnTo>
                    <a:pt x="8571" y="348"/>
                  </a:lnTo>
                  <a:lnTo>
                    <a:pt x="8571" y="82"/>
                  </a:lnTo>
                  <a:lnTo>
                    <a:pt x="8473" y="82"/>
                  </a:lnTo>
                  <a:lnTo>
                    <a:pt x="8473" y="348"/>
                  </a:lnTo>
                  <a:lnTo>
                    <a:pt x="8410" y="348"/>
                  </a:lnTo>
                  <a:lnTo>
                    <a:pt x="8410" y="10"/>
                  </a:lnTo>
                  <a:lnTo>
                    <a:pt x="8635" y="10"/>
                  </a:lnTo>
                  <a:lnTo>
                    <a:pt x="8635" y="348"/>
                  </a:lnTo>
                  <a:close/>
                  <a:moveTo>
                    <a:pt x="8912" y="348"/>
                  </a:moveTo>
                  <a:lnTo>
                    <a:pt x="8848" y="348"/>
                  </a:lnTo>
                  <a:lnTo>
                    <a:pt x="8848" y="82"/>
                  </a:lnTo>
                  <a:lnTo>
                    <a:pt x="8750" y="82"/>
                  </a:lnTo>
                  <a:lnTo>
                    <a:pt x="8750" y="348"/>
                  </a:lnTo>
                  <a:lnTo>
                    <a:pt x="8686" y="348"/>
                  </a:lnTo>
                  <a:lnTo>
                    <a:pt x="8686" y="10"/>
                  </a:lnTo>
                  <a:lnTo>
                    <a:pt x="8912" y="10"/>
                  </a:lnTo>
                  <a:lnTo>
                    <a:pt x="8912" y="348"/>
                  </a:lnTo>
                  <a:close/>
                  <a:moveTo>
                    <a:pt x="9226" y="348"/>
                  </a:moveTo>
                  <a:lnTo>
                    <a:pt x="9168" y="348"/>
                  </a:lnTo>
                  <a:lnTo>
                    <a:pt x="9168" y="302"/>
                  </a:lnTo>
                  <a:lnTo>
                    <a:pt x="9159" y="315"/>
                  </a:lnTo>
                  <a:lnTo>
                    <a:pt x="9151" y="326"/>
                  </a:lnTo>
                  <a:lnTo>
                    <a:pt x="9140" y="336"/>
                  </a:lnTo>
                  <a:lnTo>
                    <a:pt x="9129" y="345"/>
                  </a:lnTo>
                  <a:lnTo>
                    <a:pt x="9117" y="351"/>
                  </a:lnTo>
                  <a:lnTo>
                    <a:pt x="9105" y="356"/>
                  </a:lnTo>
                  <a:lnTo>
                    <a:pt x="9092" y="358"/>
                  </a:lnTo>
                  <a:lnTo>
                    <a:pt x="9079" y="359"/>
                  </a:lnTo>
                  <a:lnTo>
                    <a:pt x="9066" y="359"/>
                  </a:lnTo>
                  <a:lnTo>
                    <a:pt x="9054" y="357"/>
                  </a:lnTo>
                  <a:lnTo>
                    <a:pt x="9042" y="352"/>
                  </a:lnTo>
                  <a:lnTo>
                    <a:pt x="9030" y="347"/>
                  </a:lnTo>
                  <a:lnTo>
                    <a:pt x="9019" y="340"/>
                  </a:lnTo>
                  <a:lnTo>
                    <a:pt x="9009" y="333"/>
                  </a:lnTo>
                  <a:lnTo>
                    <a:pt x="8999" y="323"/>
                  </a:lnTo>
                  <a:lnTo>
                    <a:pt x="8989" y="312"/>
                  </a:lnTo>
                  <a:lnTo>
                    <a:pt x="8979" y="299"/>
                  </a:lnTo>
                  <a:lnTo>
                    <a:pt x="8972" y="285"/>
                  </a:lnTo>
                  <a:lnTo>
                    <a:pt x="8965" y="270"/>
                  </a:lnTo>
                  <a:lnTo>
                    <a:pt x="8960" y="254"/>
                  </a:lnTo>
                  <a:lnTo>
                    <a:pt x="8955" y="237"/>
                  </a:lnTo>
                  <a:lnTo>
                    <a:pt x="8952" y="220"/>
                  </a:lnTo>
                  <a:lnTo>
                    <a:pt x="8950" y="201"/>
                  </a:lnTo>
                  <a:lnTo>
                    <a:pt x="8950" y="183"/>
                  </a:lnTo>
                  <a:lnTo>
                    <a:pt x="8950" y="163"/>
                  </a:lnTo>
                  <a:lnTo>
                    <a:pt x="8952" y="144"/>
                  </a:lnTo>
                  <a:lnTo>
                    <a:pt x="8954" y="127"/>
                  </a:lnTo>
                  <a:lnTo>
                    <a:pt x="8959" y="111"/>
                  </a:lnTo>
                  <a:lnTo>
                    <a:pt x="8964" y="94"/>
                  </a:lnTo>
                  <a:lnTo>
                    <a:pt x="8971" y="79"/>
                  </a:lnTo>
                  <a:lnTo>
                    <a:pt x="8978" y="65"/>
                  </a:lnTo>
                  <a:lnTo>
                    <a:pt x="8987" y="52"/>
                  </a:lnTo>
                  <a:lnTo>
                    <a:pt x="8997" y="39"/>
                  </a:lnTo>
                  <a:lnTo>
                    <a:pt x="9008" y="29"/>
                  </a:lnTo>
                  <a:lnTo>
                    <a:pt x="9019" y="19"/>
                  </a:lnTo>
                  <a:lnTo>
                    <a:pt x="9030" y="13"/>
                  </a:lnTo>
                  <a:lnTo>
                    <a:pt x="9042" y="6"/>
                  </a:lnTo>
                  <a:lnTo>
                    <a:pt x="9054" y="3"/>
                  </a:lnTo>
                  <a:lnTo>
                    <a:pt x="9067" y="1"/>
                  </a:lnTo>
                  <a:lnTo>
                    <a:pt x="9081" y="0"/>
                  </a:lnTo>
                  <a:lnTo>
                    <a:pt x="9094" y="1"/>
                  </a:lnTo>
                  <a:lnTo>
                    <a:pt x="9107" y="3"/>
                  </a:lnTo>
                  <a:lnTo>
                    <a:pt x="9119" y="7"/>
                  </a:lnTo>
                  <a:lnTo>
                    <a:pt x="9131" y="14"/>
                  </a:lnTo>
                  <a:lnTo>
                    <a:pt x="9141" y="22"/>
                  </a:lnTo>
                  <a:lnTo>
                    <a:pt x="9151" y="32"/>
                  </a:lnTo>
                  <a:lnTo>
                    <a:pt x="9159" y="44"/>
                  </a:lnTo>
                  <a:lnTo>
                    <a:pt x="9167" y="58"/>
                  </a:lnTo>
                  <a:lnTo>
                    <a:pt x="9168" y="10"/>
                  </a:lnTo>
                  <a:lnTo>
                    <a:pt x="9226" y="10"/>
                  </a:lnTo>
                  <a:lnTo>
                    <a:pt x="9226" y="348"/>
                  </a:lnTo>
                  <a:close/>
                  <a:moveTo>
                    <a:pt x="9166" y="178"/>
                  </a:moveTo>
                  <a:lnTo>
                    <a:pt x="9166" y="167"/>
                  </a:lnTo>
                  <a:lnTo>
                    <a:pt x="9165" y="157"/>
                  </a:lnTo>
                  <a:lnTo>
                    <a:pt x="9164" y="148"/>
                  </a:lnTo>
                  <a:lnTo>
                    <a:pt x="9162" y="138"/>
                  </a:lnTo>
                  <a:lnTo>
                    <a:pt x="9158" y="129"/>
                  </a:lnTo>
                  <a:lnTo>
                    <a:pt x="9155" y="120"/>
                  </a:lnTo>
                  <a:lnTo>
                    <a:pt x="9151" y="113"/>
                  </a:lnTo>
                  <a:lnTo>
                    <a:pt x="9145" y="105"/>
                  </a:lnTo>
                  <a:lnTo>
                    <a:pt x="9140" y="99"/>
                  </a:lnTo>
                  <a:lnTo>
                    <a:pt x="9134" y="92"/>
                  </a:lnTo>
                  <a:lnTo>
                    <a:pt x="9128" y="88"/>
                  </a:lnTo>
                  <a:lnTo>
                    <a:pt x="9121" y="83"/>
                  </a:lnTo>
                  <a:lnTo>
                    <a:pt x="9115" y="80"/>
                  </a:lnTo>
                  <a:lnTo>
                    <a:pt x="9107" y="78"/>
                  </a:lnTo>
                  <a:lnTo>
                    <a:pt x="9099" y="77"/>
                  </a:lnTo>
                  <a:lnTo>
                    <a:pt x="9091" y="76"/>
                  </a:lnTo>
                  <a:lnTo>
                    <a:pt x="9082" y="77"/>
                  </a:lnTo>
                  <a:lnTo>
                    <a:pt x="9074" y="78"/>
                  </a:lnTo>
                  <a:lnTo>
                    <a:pt x="9067" y="80"/>
                  </a:lnTo>
                  <a:lnTo>
                    <a:pt x="9060" y="83"/>
                  </a:lnTo>
                  <a:lnTo>
                    <a:pt x="9053" y="88"/>
                  </a:lnTo>
                  <a:lnTo>
                    <a:pt x="9047" y="93"/>
                  </a:lnTo>
                  <a:lnTo>
                    <a:pt x="9041" y="99"/>
                  </a:lnTo>
                  <a:lnTo>
                    <a:pt x="9035" y="106"/>
                  </a:lnTo>
                  <a:lnTo>
                    <a:pt x="9030" y="114"/>
                  </a:lnTo>
                  <a:lnTo>
                    <a:pt x="9025" y="122"/>
                  </a:lnTo>
                  <a:lnTo>
                    <a:pt x="9022" y="131"/>
                  </a:lnTo>
                  <a:lnTo>
                    <a:pt x="9019" y="140"/>
                  </a:lnTo>
                  <a:lnTo>
                    <a:pt x="9017" y="150"/>
                  </a:lnTo>
                  <a:lnTo>
                    <a:pt x="9014" y="160"/>
                  </a:lnTo>
                  <a:lnTo>
                    <a:pt x="9013" y="171"/>
                  </a:lnTo>
                  <a:lnTo>
                    <a:pt x="9013" y="183"/>
                  </a:lnTo>
                  <a:lnTo>
                    <a:pt x="9013" y="193"/>
                  </a:lnTo>
                  <a:lnTo>
                    <a:pt x="9014" y="203"/>
                  </a:lnTo>
                  <a:lnTo>
                    <a:pt x="9015" y="213"/>
                  </a:lnTo>
                  <a:lnTo>
                    <a:pt x="9019" y="222"/>
                  </a:lnTo>
                  <a:lnTo>
                    <a:pt x="9021" y="230"/>
                  </a:lnTo>
                  <a:lnTo>
                    <a:pt x="9025" y="239"/>
                  </a:lnTo>
                  <a:lnTo>
                    <a:pt x="9030" y="247"/>
                  </a:lnTo>
                  <a:lnTo>
                    <a:pt x="9035" y="254"/>
                  </a:lnTo>
                  <a:lnTo>
                    <a:pt x="9041" y="261"/>
                  </a:lnTo>
                  <a:lnTo>
                    <a:pt x="9046" y="266"/>
                  </a:lnTo>
                  <a:lnTo>
                    <a:pt x="9053" y="272"/>
                  </a:lnTo>
                  <a:lnTo>
                    <a:pt x="9059" y="275"/>
                  </a:lnTo>
                  <a:lnTo>
                    <a:pt x="9067" y="278"/>
                  </a:lnTo>
                  <a:lnTo>
                    <a:pt x="9074" y="281"/>
                  </a:lnTo>
                  <a:lnTo>
                    <a:pt x="9082" y="282"/>
                  </a:lnTo>
                  <a:lnTo>
                    <a:pt x="9091" y="283"/>
                  </a:lnTo>
                  <a:lnTo>
                    <a:pt x="9098" y="282"/>
                  </a:lnTo>
                  <a:lnTo>
                    <a:pt x="9107" y="281"/>
                  </a:lnTo>
                  <a:lnTo>
                    <a:pt x="9115" y="278"/>
                  </a:lnTo>
                  <a:lnTo>
                    <a:pt x="9121" y="275"/>
                  </a:lnTo>
                  <a:lnTo>
                    <a:pt x="9128" y="271"/>
                  </a:lnTo>
                  <a:lnTo>
                    <a:pt x="9134" y="266"/>
                  </a:lnTo>
                  <a:lnTo>
                    <a:pt x="9140" y="261"/>
                  </a:lnTo>
                  <a:lnTo>
                    <a:pt x="9145" y="253"/>
                  </a:lnTo>
                  <a:lnTo>
                    <a:pt x="9151" y="247"/>
                  </a:lnTo>
                  <a:lnTo>
                    <a:pt x="9155" y="238"/>
                  </a:lnTo>
                  <a:lnTo>
                    <a:pt x="9158" y="229"/>
                  </a:lnTo>
                  <a:lnTo>
                    <a:pt x="9162" y="221"/>
                  </a:lnTo>
                  <a:lnTo>
                    <a:pt x="9164" y="211"/>
                  </a:lnTo>
                  <a:lnTo>
                    <a:pt x="9165" y="201"/>
                  </a:lnTo>
                  <a:lnTo>
                    <a:pt x="9166" y="190"/>
                  </a:lnTo>
                  <a:lnTo>
                    <a:pt x="9166" y="17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0793" name="Freeform 9"/>
            <p:cNvSpPr>
              <a:spLocks noEditPoints="1"/>
            </p:cNvSpPr>
            <p:nvPr userDrawn="1"/>
          </p:nvSpPr>
          <p:spPr bwMode="auto">
            <a:xfrm>
              <a:off x="2624" y="432"/>
              <a:ext cx="792" cy="65"/>
            </a:xfrm>
            <a:custGeom>
              <a:avLst/>
              <a:gdLst/>
              <a:ahLst/>
              <a:cxnLst>
                <a:cxn ang="0">
                  <a:pos x="397" y="466"/>
                </a:cxn>
                <a:cxn ang="0">
                  <a:pos x="191" y="53"/>
                </a:cxn>
                <a:cxn ang="0">
                  <a:pos x="821" y="511"/>
                </a:cxn>
                <a:cxn ang="0">
                  <a:pos x="653" y="338"/>
                </a:cxn>
                <a:cxn ang="0">
                  <a:pos x="716" y="322"/>
                </a:cxn>
                <a:cxn ang="0">
                  <a:pos x="840" y="218"/>
                </a:cxn>
                <a:cxn ang="0">
                  <a:pos x="1292" y="478"/>
                </a:cxn>
                <a:cxn ang="0">
                  <a:pos x="911" y="713"/>
                </a:cxn>
                <a:cxn ang="0">
                  <a:pos x="1176" y="527"/>
                </a:cxn>
                <a:cxn ang="0">
                  <a:pos x="1121" y="374"/>
                </a:cxn>
                <a:cxn ang="0">
                  <a:pos x="1829" y="208"/>
                </a:cxn>
                <a:cxn ang="0">
                  <a:pos x="1836" y="549"/>
                </a:cxn>
                <a:cxn ang="0">
                  <a:pos x="1699" y="396"/>
                </a:cxn>
                <a:cxn ang="0">
                  <a:pos x="1479" y="241"/>
                </a:cxn>
                <a:cxn ang="0">
                  <a:pos x="2199" y="552"/>
                </a:cxn>
                <a:cxn ang="0">
                  <a:pos x="2480" y="496"/>
                </a:cxn>
                <a:cxn ang="0">
                  <a:pos x="2390" y="482"/>
                </a:cxn>
                <a:cxn ang="0">
                  <a:pos x="2695" y="242"/>
                </a:cxn>
                <a:cxn ang="0">
                  <a:pos x="2642" y="260"/>
                </a:cxn>
                <a:cxn ang="0">
                  <a:pos x="3012" y="199"/>
                </a:cxn>
                <a:cxn ang="0">
                  <a:pos x="2830" y="552"/>
                </a:cxn>
                <a:cxn ang="0">
                  <a:pos x="2812" y="251"/>
                </a:cxn>
                <a:cxn ang="0">
                  <a:pos x="3019" y="281"/>
                </a:cxn>
                <a:cxn ang="0">
                  <a:pos x="3870" y="41"/>
                </a:cxn>
                <a:cxn ang="0">
                  <a:pos x="3770" y="508"/>
                </a:cxn>
                <a:cxn ang="0">
                  <a:pos x="3584" y="57"/>
                </a:cxn>
                <a:cxn ang="0">
                  <a:pos x="4235" y="521"/>
                </a:cxn>
                <a:cxn ang="0">
                  <a:pos x="4156" y="216"/>
                </a:cxn>
                <a:cxn ang="0">
                  <a:pos x="4203" y="221"/>
                </a:cxn>
                <a:cxn ang="0">
                  <a:pos x="4203" y="504"/>
                </a:cxn>
                <a:cxn ang="0">
                  <a:pos x="4681" y="288"/>
                </a:cxn>
                <a:cxn ang="0">
                  <a:pos x="4486" y="245"/>
                </a:cxn>
                <a:cxn ang="0">
                  <a:pos x="5197" y="201"/>
                </a:cxn>
                <a:cxn ang="0">
                  <a:pos x="4758" y="237"/>
                </a:cxn>
                <a:cxn ang="0">
                  <a:pos x="5511" y="549"/>
                </a:cxn>
                <a:cxn ang="0">
                  <a:pos x="5257" y="511"/>
                </a:cxn>
                <a:cxn ang="0">
                  <a:pos x="5450" y="220"/>
                </a:cxn>
                <a:cxn ang="0">
                  <a:pos x="5494" y="364"/>
                </a:cxn>
                <a:cxn ang="0">
                  <a:pos x="5752" y="534"/>
                </a:cxn>
                <a:cxn ang="0">
                  <a:pos x="6116" y="212"/>
                </a:cxn>
                <a:cxn ang="0">
                  <a:pos x="6117" y="554"/>
                </a:cxn>
                <a:cxn ang="0">
                  <a:pos x="5953" y="467"/>
                </a:cxn>
                <a:cxn ang="0">
                  <a:pos x="7016" y="158"/>
                </a:cxn>
                <a:cxn ang="0">
                  <a:pos x="6928" y="486"/>
                </a:cxn>
                <a:cxn ang="0">
                  <a:pos x="6747" y="256"/>
                </a:cxn>
                <a:cxn ang="0">
                  <a:pos x="6672" y="511"/>
                </a:cxn>
                <a:cxn ang="0">
                  <a:pos x="7338" y="459"/>
                </a:cxn>
                <a:cxn ang="0">
                  <a:pos x="7309" y="366"/>
                </a:cxn>
                <a:cxn ang="0">
                  <a:pos x="7106" y="251"/>
                </a:cxn>
                <a:cxn ang="0">
                  <a:pos x="7177" y="501"/>
                </a:cxn>
                <a:cxn ang="0">
                  <a:pos x="7565" y="262"/>
                </a:cxn>
                <a:cxn ang="0">
                  <a:pos x="7458" y="541"/>
                </a:cxn>
                <a:cxn ang="0">
                  <a:pos x="7615" y="458"/>
                </a:cxn>
                <a:cxn ang="0">
                  <a:pos x="7726" y="198"/>
                </a:cxn>
                <a:cxn ang="0">
                  <a:pos x="7858" y="513"/>
                </a:cxn>
                <a:cxn ang="0">
                  <a:pos x="7849" y="233"/>
                </a:cxn>
                <a:cxn ang="0">
                  <a:pos x="8262" y="501"/>
                </a:cxn>
                <a:cxn ang="0">
                  <a:pos x="8262" y="248"/>
                </a:cxn>
                <a:cxn ang="0">
                  <a:pos x="8469" y="418"/>
                </a:cxn>
                <a:cxn ang="0">
                  <a:pos x="8489" y="552"/>
                </a:cxn>
                <a:cxn ang="0">
                  <a:pos x="8672" y="202"/>
                </a:cxn>
                <a:cxn ang="0">
                  <a:pos x="8616" y="330"/>
                </a:cxn>
              </a:cxnLst>
              <a:rect l="0" t="0" r="r" b="b"/>
              <a:pathLst>
                <a:path w="8716" h="713">
                  <a:moveTo>
                    <a:pt x="138" y="25"/>
                  </a:moveTo>
                  <a:lnTo>
                    <a:pt x="657" y="25"/>
                  </a:lnTo>
                  <a:lnTo>
                    <a:pt x="653" y="39"/>
                  </a:lnTo>
                  <a:lnTo>
                    <a:pt x="636" y="40"/>
                  </a:lnTo>
                  <a:lnTo>
                    <a:pt x="623" y="42"/>
                  </a:lnTo>
                  <a:lnTo>
                    <a:pt x="611" y="46"/>
                  </a:lnTo>
                  <a:lnTo>
                    <a:pt x="601" y="51"/>
                  </a:lnTo>
                  <a:lnTo>
                    <a:pt x="597" y="55"/>
                  </a:lnTo>
                  <a:lnTo>
                    <a:pt x="593" y="61"/>
                  </a:lnTo>
                  <a:lnTo>
                    <a:pt x="588" y="67"/>
                  </a:lnTo>
                  <a:lnTo>
                    <a:pt x="584" y="77"/>
                  </a:lnTo>
                  <a:lnTo>
                    <a:pt x="574" y="99"/>
                  </a:lnTo>
                  <a:lnTo>
                    <a:pt x="565" y="128"/>
                  </a:lnTo>
                  <a:lnTo>
                    <a:pt x="477" y="429"/>
                  </a:lnTo>
                  <a:lnTo>
                    <a:pt x="470" y="453"/>
                  </a:lnTo>
                  <a:lnTo>
                    <a:pt x="465" y="472"/>
                  </a:lnTo>
                  <a:lnTo>
                    <a:pt x="463" y="486"/>
                  </a:lnTo>
                  <a:lnTo>
                    <a:pt x="462" y="496"/>
                  </a:lnTo>
                  <a:lnTo>
                    <a:pt x="463" y="505"/>
                  </a:lnTo>
                  <a:lnTo>
                    <a:pt x="465" y="513"/>
                  </a:lnTo>
                  <a:lnTo>
                    <a:pt x="468" y="518"/>
                  </a:lnTo>
                  <a:lnTo>
                    <a:pt x="474" y="522"/>
                  </a:lnTo>
                  <a:lnTo>
                    <a:pt x="480" y="526"/>
                  </a:lnTo>
                  <a:lnTo>
                    <a:pt x="490" y="528"/>
                  </a:lnTo>
                  <a:lnTo>
                    <a:pt x="503" y="530"/>
                  </a:lnTo>
                  <a:lnTo>
                    <a:pt x="517" y="531"/>
                  </a:lnTo>
                  <a:lnTo>
                    <a:pt x="513" y="545"/>
                  </a:lnTo>
                  <a:lnTo>
                    <a:pt x="312" y="545"/>
                  </a:lnTo>
                  <a:lnTo>
                    <a:pt x="315" y="531"/>
                  </a:lnTo>
                  <a:lnTo>
                    <a:pt x="325" y="531"/>
                  </a:lnTo>
                  <a:lnTo>
                    <a:pt x="334" y="530"/>
                  </a:lnTo>
                  <a:lnTo>
                    <a:pt x="342" y="529"/>
                  </a:lnTo>
                  <a:lnTo>
                    <a:pt x="349" y="527"/>
                  </a:lnTo>
                  <a:lnTo>
                    <a:pt x="356" y="523"/>
                  </a:lnTo>
                  <a:lnTo>
                    <a:pt x="361" y="521"/>
                  </a:lnTo>
                  <a:lnTo>
                    <a:pt x="367" y="517"/>
                  </a:lnTo>
                  <a:lnTo>
                    <a:pt x="372" y="514"/>
                  </a:lnTo>
                  <a:lnTo>
                    <a:pt x="376" y="508"/>
                  </a:lnTo>
                  <a:lnTo>
                    <a:pt x="380" y="502"/>
                  </a:lnTo>
                  <a:lnTo>
                    <a:pt x="384" y="495"/>
                  </a:lnTo>
                  <a:lnTo>
                    <a:pt x="389" y="486"/>
                  </a:lnTo>
                  <a:lnTo>
                    <a:pt x="397" y="466"/>
                  </a:lnTo>
                  <a:lnTo>
                    <a:pt x="405" y="440"/>
                  </a:lnTo>
                  <a:lnTo>
                    <a:pt x="520" y="52"/>
                  </a:lnTo>
                  <a:lnTo>
                    <a:pt x="279" y="52"/>
                  </a:lnTo>
                  <a:lnTo>
                    <a:pt x="168" y="434"/>
                  </a:lnTo>
                  <a:lnTo>
                    <a:pt x="163" y="455"/>
                  </a:lnTo>
                  <a:lnTo>
                    <a:pt x="159" y="471"/>
                  </a:lnTo>
                  <a:lnTo>
                    <a:pt x="157" y="485"/>
                  </a:lnTo>
                  <a:lnTo>
                    <a:pt x="156" y="496"/>
                  </a:lnTo>
                  <a:lnTo>
                    <a:pt x="157" y="504"/>
                  </a:lnTo>
                  <a:lnTo>
                    <a:pt x="159" y="511"/>
                  </a:lnTo>
                  <a:lnTo>
                    <a:pt x="165" y="517"/>
                  </a:lnTo>
                  <a:lnTo>
                    <a:pt x="170" y="522"/>
                  </a:lnTo>
                  <a:lnTo>
                    <a:pt x="179" y="526"/>
                  </a:lnTo>
                  <a:lnTo>
                    <a:pt x="189" y="529"/>
                  </a:lnTo>
                  <a:lnTo>
                    <a:pt x="201" y="530"/>
                  </a:lnTo>
                  <a:lnTo>
                    <a:pt x="215" y="531"/>
                  </a:lnTo>
                  <a:lnTo>
                    <a:pt x="211" y="545"/>
                  </a:lnTo>
                  <a:lnTo>
                    <a:pt x="0" y="545"/>
                  </a:lnTo>
                  <a:lnTo>
                    <a:pt x="6" y="531"/>
                  </a:lnTo>
                  <a:lnTo>
                    <a:pt x="19" y="530"/>
                  </a:lnTo>
                  <a:lnTo>
                    <a:pt x="30" y="529"/>
                  </a:lnTo>
                  <a:lnTo>
                    <a:pt x="39" y="528"/>
                  </a:lnTo>
                  <a:lnTo>
                    <a:pt x="46" y="526"/>
                  </a:lnTo>
                  <a:lnTo>
                    <a:pt x="53" y="523"/>
                  </a:lnTo>
                  <a:lnTo>
                    <a:pt x="58" y="519"/>
                  </a:lnTo>
                  <a:lnTo>
                    <a:pt x="65" y="514"/>
                  </a:lnTo>
                  <a:lnTo>
                    <a:pt x="70" y="507"/>
                  </a:lnTo>
                  <a:lnTo>
                    <a:pt x="75" y="498"/>
                  </a:lnTo>
                  <a:lnTo>
                    <a:pt x="80" y="489"/>
                  </a:lnTo>
                  <a:lnTo>
                    <a:pt x="85" y="476"/>
                  </a:lnTo>
                  <a:lnTo>
                    <a:pt x="90" y="460"/>
                  </a:lnTo>
                  <a:lnTo>
                    <a:pt x="191" y="122"/>
                  </a:lnTo>
                  <a:lnTo>
                    <a:pt x="194" y="108"/>
                  </a:lnTo>
                  <a:lnTo>
                    <a:pt x="198" y="97"/>
                  </a:lnTo>
                  <a:lnTo>
                    <a:pt x="199" y="88"/>
                  </a:lnTo>
                  <a:lnTo>
                    <a:pt x="200" y="80"/>
                  </a:lnTo>
                  <a:lnTo>
                    <a:pt x="200" y="74"/>
                  </a:lnTo>
                  <a:lnTo>
                    <a:pt x="199" y="69"/>
                  </a:lnTo>
                  <a:lnTo>
                    <a:pt x="198" y="64"/>
                  </a:lnTo>
                  <a:lnTo>
                    <a:pt x="195" y="61"/>
                  </a:lnTo>
                  <a:lnTo>
                    <a:pt x="193" y="56"/>
                  </a:lnTo>
                  <a:lnTo>
                    <a:pt x="191" y="53"/>
                  </a:lnTo>
                  <a:lnTo>
                    <a:pt x="188" y="51"/>
                  </a:lnTo>
                  <a:lnTo>
                    <a:pt x="185" y="49"/>
                  </a:lnTo>
                  <a:lnTo>
                    <a:pt x="176" y="44"/>
                  </a:lnTo>
                  <a:lnTo>
                    <a:pt x="164" y="42"/>
                  </a:lnTo>
                  <a:lnTo>
                    <a:pt x="151" y="40"/>
                  </a:lnTo>
                  <a:lnTo>
                    <a:pt x="134" y="39"/>
                  </a:lnTo>
                  <a:lnTo>
                    <a:pt x="138" y="25"/>
                  </a:lnTo>
                  <a:close/>
                  <a:moveTo>
                    <a:pt x="967" y="198"/>
                  </a:moveTo>
                  <a:lnTo>
                    <a:pt x="893" y="458"/>
                  </a:lnTo>
                  <a:lnTo>
                    <a:pt x="884" y="493"/>
                  </a:lnTo>
                  <a:lnTo>
                    <a:pt x="883" y="497"/>
                  </a:lnTo>
                  <a:lnTo>
                    <a:pt x="883" y="502"/>
                  </a:lnTo>
                  <a:lnTo>
                    <a:pt x="884" y="507"/>
                  </a:lnTo>
                  <a:lnTo>
                    <a:pt x="886" y="511"/>
                  </a:lnTo>
                  <a:lnTo>
                    <a:pt x="889" y="515"/>
                  </a:lnTo>
                  <a:lnTo>
                    <a:pt x="894" y="516"/>
                  </a:lnTo>
                  <a:lnTo>
                    <a:pt x="900" y="514"/>
                  </a:lnTo>
                  <a:lnTo>
                    <a:pt x="907" y="509"/>
                  </a:lnTo>
                  <a:lnTo>
                    <a:pt x="916" y="503"/>
                  </a:lnTo>
                  <a:lnTo>
                    <a:pt x="924" y="492"/>
                  </a:lnTo>
                  <a:lnTo>
                    <a:pt x="935" y="479"/>
                  </a:lnTo>
                  <a:lnTo>
                    <a:pt x="947" y="464"/>
                  </a:lnTo>
                  <a:lnTo>
                    <a:pt x="960" y="472"/>
                  </a:lnTo>
                  <a:lnTo>
                    <a:pt x="947" y="491"/>
                  </a:lnTo>
                  <a:lnTo>
                    <a:pt x="933" y="507"/>
                  </a:lnTo>
                  <a:lnTo>
                    <a:pt x="920" y="521"/>
                  </a:lnTo>
                  <a:lnTo>
                    <a:pt x="906" y="533"/>
                  </a:lnTo>
                  <a:lnTo>
                    <a:pt x="892" y="542"/>
                  </a:lnTo>
                  <a:lnTo>
                    <a:pt x="878" y="549"/>
                  </a:lnTo>
                  <a:lnTo>
                    <a:pt x="872" y="552"/>
                  </a:lnTo>
                  <a:lnTo>
                    <a:pt x="865" y="553"/>
                  </a:lnTo>
                  <a:lnTo>
                    <a:pt x="860" y="554"/>
                  </a:lnTo>
                  <a:lnTo>
                    <a:pt x="853" y="554"/>
                  </a:lnTo>
                  <a:lnTo>
                    <a:pt x="846" y="554"/>
                  </a:lnTo>
                  <a:lnTo>
                    <a:pt x="839" y="552"/>
                  </a:lnTo>
                  <a:lnTo>
                    <a:pt x="834" y="550"/>
                  </a:lnTo>
                  <a:lnTo>
                    <a:pt x="829" y="546"/>
                  </a:lnTo>
                  <a:lnTo>
                    <a:pt x="825" y="541"/>
                  </a:lnTo>
                  <a:lnTo>
                    <a:pt x="823" y="535"/>
                  </a:lnTo>
                  <a:lnTo>
                    <a:pt x="821" y="529"/>
                  </a:lnTo>
                  <a:lnTo>
                    <a:pt x="821" y="522"/>
                  </a:lnTo>
                  <a:lnTo>
                    <a:pt x="821" y="511"/>
                  </a:lnTo>
                  <a:lnTo>
                    <a:pt x="823" y="501"/>
                  </a:lnTo>
                  <a:lnTo>
                    <a:pt x="825" y="488"/>
                  </a:lnTo>
                  <a:lnTo>
                    <a:pt x="829" y="472"/>
                  </a:lnTo>
                  <a:lnTo>
                    <a:pt x="837" y="444"/>
                  </a:lnTo>
                  <a:lnTo>
                    <a:pt x="825" y="459"/>
                  </a:lnTo>
                  <a:lnTo>
                    <a:pt x="813" y="474"/>
                  </a:lnTo>
                  <a:lnTo>
                    <a:pt x="801" y="488"/>
                  </a:lnTo>
                  <a:lnTo>
                    <a:pt x="789" y="500"/>
                  </a:lnTo>
                  <a:lnTo>
                    <a:pt x="777" y="510"/>
                  </a:lnTo>
                  <a:lnTo>
                    <a:pt x="766" y="520"/>
                  </a:lnTo>
                  <a:lnTo>
                    <a:pt x="755" y="528"/>
                  </a:lnTo>
                  <a:lnTo>
                    <a:pt x="744" y="535"/>
                  </a:lnTo>
                  <a:lnTo>
                    <a:pt x="729" y="544"/>
                  </a:lnTo>
                  <a:lnTo>
                    <a:pt x="715" y="550"/>
                  </a:lnTo>
                  <a:lnTo>
                    <a:pt x="707" y="552"/>
                  </a:lnTo>
                  <a:lnTo>
                    <a:pt x="700" y="553"/>
                  </a:lnTo>
                  <a:lnTo>
                    <a:pt x="692" y="554"/>
                  </a:lnTo>
                  <a:lnTo>
                    <a:pt x="685" y="554"/>
                  </a:lnTo>
                  <a:lnTo>
                    <a:pt x="678" y="554"/>
                  </a:lnTo>
                  <a:lnTo>
                    <a:pt x="671" y="553"/>
                  </a:lnTo>
                  <a:lnTo>
                    <a:pt x="665" y="551"/>
                  </a:lnTo>
                  <a:lnTo>
                    <a:pt x="659" y="549"/>
                  </a:lnTo>
                  <a:lnTo>
                    <a:pt x="653" y="545"/>
                  </a:lnTo>
                  <a:lnTo>
                    <a:pt x="647" y="541"/>
                  </a:lnTo>
                  <a:lnTo>
                    <a:pt x="642" y="537"/>
                  </a:lnTo>
                  <a:lnTo>
                    <a:pt x="636" y="531"/>
                  </a:lnTo>
                  <a:lnTo>
                    <a:pt x="632" y="525"/>
                  </a:lnTo>
                  <a:lnTo>
                    <a:pt x="628" y="518"/>
                  </a:lnTo>
                  <a:lnTo>
                    <a:pt x="624" y="511"/>
                  </a:lnTo>
                  <a:lnTo>
                    <a:pt x="621" y="504"/>
                  </a:lnTo>
                  <a:lnTo>
                    <a:pt x="619" y="495"/>
                  </a:lnTo>
                  <a:lnTo>
                    <a:pt x="618" y="486"/>
                  </a:lnTo>
                  <a:lnTo>
                    <a:pt x="617" y="477"/>
                  </a:lnTo>
                  <a:lnTo>
                    <a:pt x="617" y="467"/>
                  </a:lnTo>
                  <a:lnTo>
                    <a:pt x="617" y="452"/>
                  </a:lnTo>
                  <a:lnTo>
                    <a:pt x="619" y="436"/>
                  </a:lnTo>
                  <a:lnTo>
                    <a:pt x="621" y="420"/>
                  </a:lnTo>
                  <a:lnTo>
                    <a:pt x="625" y="405"/>
                  </a:lnTo>
                  <a:lnTo>
                    <a:pt x="631" y="388"/>
                  </a:lnTo>
                  <a:lnTo>
                    <a:pt x="637" y="372"/>
                  </a:lnTo>
                  <a:lnTo>
                    <a:pt x="644" y="356"/>
                  </a:lnTo>
                  <a:lnTo>
                    <a:pt x="653" y="338"/>
                  </a:lnTo>
                  <a:lnTo>
                    <a:pt x="662" y="322"/>
                  </a:lnTo>
                  <a:lnTo>
                    <a:pt x="672" y="307"/>
                  </a:lnTo>
                  <a:lnTo>
                    <a:pt x="683" y="291"/>
                  </a:lnTo>
                  <a:lnTo>
                    <a:pt x="694" y="277"/>
                  </a:lnTo>
                  <a:lnTo>
                    <a:pt x="706" y="264"/>
                  </a:lnTo>
                  <a:lnTo>
                    <a:pt x="719" y="252"/>
                  </a:lnTo>
                  <a:lnTo>
                    <a:pt x="732" y="240"/>
                  </a:lnTo>
                  <a:lnTo>
                    <a:pt x="746" y="230"/>
                  </a:lnTo>
                  <a:lnTo>
                    <a:pt x="757" y="223"/>
                  </a:lnTo>
                  <a:lnTo>
                    <a:pt x="768" y="216"/>
                  </a:lnTo>
                  <a:lnTo>
                    <a:pt x="778" y="211"/>
                  </a:lnTo>
                  <a:lnTo>
                    <a:pt x="789" y="207"/>
                  </a:lnTo>
                  <a:lnTo>
                    <a:pt x="799" y="202"/>
                  </a:lnTo>
                  <a:lnTo>
                    <a:pt x="810" y="200"/>
                  </a:lnTo>
                  <a:lnTo>
                    <a:pt x="820" y="199"/>
                  </a:lnTo>
                  <a:lnTo>
                    <a:pt x="829" y="198"/>
                  </a:lnTo>
                  <a:lnTo>
                    <a:pt x="840" y="199"/>
                  </a:lnTo>
                  <a:lnTo>
                    <a:pt x="851" y="201"/>
                  </a:lnTo>
                  <a:lnTo>
                    <a:pt x="860" y="204"/>
                  </a:lnTo>
                  <a:lnTo>
                    <a:pt x="869" y="210"/>
                  </a:lnTo>
                  <a:lnTo>
                    <a:pt x="876" y="217"/>
                  </a:lnTo>
                  <a:lnTo>
                    <a:pt x="882" y="226"/>
                  </a:lnTo>
                  <a:lnTo>
                    <a:pt x="887" y="238"/>
                  </a:lnTo>
                  <a:lnTo>
                    <a:pt x="893" y="251"/>
                  </a:lnTo>
                  <a:lnTo>
                    <a:pt x="906" y="208"/>
                  </a:lnTo>
                  <a:lnTo>
                    <a:pt x="967" y="198"/>
                  </a:lnTo>
                  <a:close/>
                  <a:moveTo>
                    <a:pt x="830" y="217"/>
                  </a:moveTo>
                  <a:lnTo>
                    <a:pt x="824" y="218"/>
                  </a:lnTo>
                  <a:lnTo>
                    <a:pt x="817" y="220"/>
                  </a:lnTo>
                  <a:lnTo>
                    <a:pt x="811" y="221"/>
                  </a:lnTo>
                  <a:lnTo>
                    <a:pt x="805" y="224"/>
                  </a:lnTo>
                  <a:lnTo>
                    <a:pt x="799" y="227"/>
                  </a:lnTo>
                  <a:lnTo>
                    <a:pt x="791" y="230"/>
                  </a:lnTo>
                  <a:lnTo>
                    <a:pt x="785" y="236"/>
                  </a:lnTo>
                  <a:lnTo>
                    <a:pt x="778" y="241"/>
                  </a:lnTo>
                  <a:lnTo>
                    <a:pt x="768" y="250"/>
                  </a:lnTo>
                  <a:lnTo>
                    <a:pt x="758" y="259"/>
                  </a:lnTo>
                  <a:lnTo>
                    <a:pt x="750" y="270"/>
                  </a:lnTo>
                  <a:lnTo>
                    <a:pt x="741" y="282"/>
                  </a:lnTo>
                  <a:lnTo>
                    <a:pt x="732" y="294"/>
                  </a:lnTo>
                  <a:lnTo>
                    <a:pt x="725" y="308"/>
                  </a:lnTo>
                  <a:lnTo>
                    <a:pt x="716" y="322"/>
                  </a:lnTo>
                  <a:lnTo>
                    <a:pt x="708" y="337"/>
                  </a:lnTo>
                  <a:lnTo>
                    <a:pt x="701" y="354"/>
                  </a:lnTo>
                  <a:lnTo>
                    <a:pt x="695" y="369"/>
                  </a:lnTo>
                  <a:lnTo>
                    <a:pt x="690" y="384"/>
                  </a:lnTo>
                  <a:lnTo>
                    <a:pt x="685" y="398"/>
                  </a:lnTo>
                  <a:lnTo>
                    <a:pt x="682" y="412"/>
                  </a:lnTo>
                  <a:lnTo>
                    <a:pt x="680" y="427"/>
                  </a:lnTo>
                  <a:lnTo>
                    <a:pt x="678" y="441"/>
                  </a:lnTo>
                  <a:lnTo>
                    <a:pt x="678" y="454"/>
                  </a:lnTo>
                  <a:lnTo>
                    <a:pt x="679" y="466"/>
                  </a:lnTo>
                  <a:lnTo>
                    <a:pt x="681" y="477"/>
                  </a:lnTo>
                  <a:lnTo>
                    <a:pt x="685" y="486"/>
                  </a:lnTo>
                  <a:lnTo>
                    <a:pt x="691" y="495"/>
                  </a:lnTo>
                  <a:lnTo>
                    <a:pt x="697" y="502"/>
                  </a:lnTo>
                  <a:lnTo>
                    <a:pt x="705" y="506"/>
                  </a:lnTo>
                  <a:lnTo>
                    <a:pt x="713" y="508"/>
                  </a:lnTo>
                  <a:lnTo>
                    <a:pt x="721" y="509"/>
                  </a:lnTo>
                  <a:lnTo>
                    <a:pt x="731" y="508"/>
                  </a:lnTo>
                  <a:lnTo>
                    <a:pt x="742" y="506"/>
                  </a:lnTo>
                  <a:lnTo>
                    <a:pt x="753" y="501"/>
                  </a:lnTo>
                  <a:lnTo>
                    <a:pt x="765" y="494"/>
                  </a:lnTo>
                  <a:lnTo>
                    <a:pt x="776" y="485"/>
                  </a:lnTo>
                  <a:lnTo>
                    <a:pt x="788" y="474"/>
                  </a:lnTo>
                  <a:lnTo>
                    <a:pt x="800" y="462"/>
                  </a:lnTo>
                  <a:lnTo>
                    <a:pt x="812" y="448"/>
                  </a:lnTo>
                  <a:lnTo>
                    <a:pt x="827" y="428"/>
                  </a:lnTo>
                  <a:lnTo>
                    <a:pt x="840" y="407"/>
                  </a:lnTo>
                  <a:lnTo>
                    <a:pt x="852" y="386"/>
                  </a:lnTo>
                  <a:lnTo>
                    <a:pt x="861" y="364"/>
                  </a:lnTo>
                  <a:lnTo>
                    <a:pt x="869" y="344"/>
                  </a:lnTo>
                  <a:lnTo>
                    <a:pt x="873" y="322"/>
                  </a:lnTo>
                  <a:lnTo>
                    <a:pt x="876" y="301"/>
                  </a:lnTo>
                  <a:lnTo>
                    <a:pt x="877" y="279"/>
                  </a:lnTo>
                  <a:lnTo>
                    <a:pt x="876" y="264"/>
                  </a:lnTo>
                  <a:lnTo>
                    <a:pt x="874" y="251"/>
                  </a:lnTo>
                  <a:lnTo>
                    <a:pt x="873" y="246"/>
                  </a:lnTo>
                  <a:lnTo>
                    <a:pt x="871" y="241"/>
                  </a:lnTo>
                  <a:lnTo>
                    <a:pt x="868" y="236"/>
                  </a:lnTo>
                  <a:lnTo>
                    <a:pt x="865" y="233"/>
                  </a:lnTo>
                  <a:lnTo>
                    <a:pt x="858" y="226"/>
                  </a:lnTo>
                  <a:lnTo>
                    <a:pt x="850" y="222"/>
                  </a:lnTo>
                  <a:lnTo>
                    <a:pt x="840" y="218"/>
                  </a:lnTo>
                  <a:lnTo>
                    <a:pt x="830" y="217"/>
                  </a:lnTo>
                  <a:close/>
                  <a:moveTo>
                    <a:pt x="1172" y="198"/>
                  </a:moveTo>
                  <a:lnTo>
                    <a:pt x="1145" y="286"/>
                  </a:lnTo>
                  <a:lnTo>
                    <a:pt x="1165" y="263"/>
                  </a:lnTo>
                  <a:lnTo>
                    <a:pt x="1185" y="245"/>
                  </a:lnTo>
                  <a:lnTo>
                    <a:pt x="1194" y="236"/>
                  </a:lnTo>
                  <a:lnTo>
                    <a:pt x="1203" y="229"/>
                  </a:lnTo>
                  <a:lnTo>
                    <a:pt x="1211" y="223"/>
                  </a:lnTo>
                  <a:lnTo>
                    <a:pt x="1220" y="217"/>
                  </a:lnTo>
                  <a:lnTo>
                    <a:pt x="1228" y="213"/>
                  </a:lnTo>
                  <a:lnTo>
                    <a:pt x="1236" y="209"/>
                  </a:lnTo>
                  <a:lnTo>
                    <a:pt x="1245" y="205"/>
                  </a:lnTo>
                  <a:lnTo>
                    <a:pt x="1253" y="203"/>
                  </a:lnTo>
                  <a:lnTo>
                    <a:pt x="1261" y="201"/>
                  </a:lnTo>
                  <a:lnTo>
                    <a:pt x="1270" y="199"/>
                  </a:lnTo>
                  <a:lnTo>
                    <a:pt x="1278" y="198"/>
                  </a:lnTo>
                  <a:lnTo>
                    <a:pt x="1287" y="198"/>
                  </a:lnTo>
                  <a:lnTo>
                    <a:pt x="1295" y="199"/>
                  </a:lnTo>
                  <a:lnTo>
                    <a:pt x="1303" y="200"/>
                  </a:lnTo>
                  <a:lnTo>
                    <a:pt x="1312" y="202"/>
                  </a:lnTo>
                  <a:lnTo>
                    <a:pt x="1318" y="204"/>
                  </a:lnTo>
                  <a:lnTo>
                    <a:pt x="1326" y="209"/>
                  </a:lnTo>
                  <a:lnTo>
                    <a:pt x="1332" y="213"/>
                  </a:lnTo>
                  <a:lnTo>
                    <a:pt x="1339" y="218"/>
                  </a:lnTo>
                  <a:lnTo>
                    <a:pt x="1345" y="225"/>
                  </a:lnTo>
                  <a:lnTo>
                    <a:pt x="1351" y="232"/>
                  </a:lnTo>
                  <a:lnTo>
                    <a:pt x="1356" y="239"/>
                  </a:lnTo>
                  <a:lnTo>
                    <a:pt x="1360" y="248"/>
                  </a:lnTo>
                  <a:lnTo>
                    <a:pt x="1363" y="256"/>
                  </a:lnTo>
                  <a:lnTo>
                    <a:pt x="1366" y="265"/>
                  </a:lnTo>
                  <a:lnTo>
                    <a:pt x="1368" y="275"/>
                  </a:lnTo>
                  <a:lnTo>
                    <a:pt x="1369" y="285"/>
                  </a:lnTo>
                  <a:lnTo>
                    <a:pt x="1369" y="296"/>
                  </a:lnTo>
                  <a:lnTo>
                    <a:pt x="1368" y="317"/>
                  </a:lnTo>
                  <a:lnTo>
                    <a:pt x="1365" y="337"/>
                  </a:lnTo>
                  <a:lnTo>
                    <a:pt x="1360" y="359"/>
                  </a:lnTo>
                  <a:lnTo>
                    <a:pt x="1352" y="381"/>
                  </a:lnTo>
                  <a:lnTo>
                    <a:pt x="1342" y="401"/>
                  </a:lnTo>
                  <a:lnTo>
                    <a:pt x="1331" y="423"/>
                  </a:lnTo>
                  <a:lnTo>
                    <a:pt x="1317" y="445"/>
                  </a:lnTo>
                  <a:lnTo>
                    <a:pt x="1301" y="467"/>
                  </a:lnTo>
                  <a:lnTo>
                    <a:pt x="1292" y="478"/>
                  </a:lnTo>
                  <a:lnTo>
                    <a:pt x="1283" y="488"/>
                  </a:lnTo>
                  <a:lnTo>
                    <a:pt x="1275" y="496"/>
                  </a:lnTo>
                  <a:lnTo>
                    <a:pt x="1265" y="505"/>
                  </a:lnTo>
                  <a:lnTo>
                    <a:pt x="1256" y="513"/>
                  </a:lnTo>
                  <a:lnTo>
                    <a:pt x="1246" y="520"/>
                  </a:lnTo>
                  <a:lnTo>
                    <a:pt x="1236" y="527"/>
                  </a:lnTo>
                  <a:lnTo>
                    <a:pt x="1227" y="532"/>
                  </a:lnTo>
                  <a:lnTo>
                    <a:pt x="1217" y="538"/>
                  </a:lnTo>
                  <a:lnTo>
                    <a:pt x="1206" y="542"/>
                  </a:lnTo>
                  <a:lnTo>
                    <a:pt x="1196" y="545"/>
                  </a:lnTo>
                  <a:lnTo>
                    <a:pt x="1185" y="549"/>
                  </a:lnTo>
                  <a:lnTo>
                    <a:pt x="1174" y="551"/>
                  </a:lnTo>
                  <a:lnTo>
                    <a:pt x="1163" y="553"/>
                  </a:lnTo>
                  <a:lnTo>
                    <a:pt x="1152" y="554"/>
                  </a:lnTo>
                  <a:lnTo>
                    <a:pt x="1140" y="554"/>
                  </a:lnTo>
                  <a:lnTo>
                    <a:pt x="1132" y="554"/>
                  </a:lnTo>
                  <a:lnTo>
                    <a:pt x="1123" y="553"/>
                  </a:lnTo>
                  <a:lnTo>
                    <a:pt x="1114" y="552"/>
                  </a:lnTo>
                  <a:lnTo>
                    <a:pt x="1107" y="550"/>
                  </a:lnTo>
                  <a:lnTo>
                    <a:pt x="1099" y="547"/>
                  </a:lnTo>
                  <a:lnTo>
                    <a:pt x="1091" y="544"/>
                  </a:lnTo>
                  <a:lnTo>
                    <a:pt x="1083" y="540"/>
                  </a:lnTo>
                  <a:lnTo>
                    <a:pt x="1074" y="535"/>
                  </a:lnTo>
                  <a:lnTo>
                    <a:pt x="1045" y="635"/>
                  </a:lnTo>
                  <a:lnTo>
                    <a:pt x="1041" y="648"/>
                  </a:lnTo>
                  <a:lnTo>
                    <a:pt x="1039" y="659"/>
                  </a:lnTo>
                  <a:lnTo>
                    <a:pt x="1038" y="666"/>
                  </a:lnTo>
                  <a:lnTo>
                    <a:pt x="1037" y="672"/>
                  </a:lnTo>
                  <a:lnTo>
                    <a:pt x="1037" y="676"/>
                  </a:lnTo>
                  <a:lnTo>
                    <a:pt x="1038" y="680"/>
                  </a:lnTo>
                  <a:lnTo>
                    <a:pt x="1039" y="684"/>
                  </a:lnTo>
                  <a:lnTo>
                    <a:pt x="1041" y="687"/>
                  </a:lnTo>
                  <a:lnTo>
                    <a:pt x="1043" y="689"/>
                  </a:lnTo>
                  <a:lnTo>
                    <a:pt x="1047" y="691"/>
                  </a:lnTo>
                  <a:lnTo>
                    <a:pt x="1051" y="693"/>
                  </a:lnTo>
                  <a:lnTo>
                    <a:pt x="1055" y="696"/>
                  </a:lnTo>
                  <a:lnTo>
                    <a:pt x="1062" y="697"/>
                  </a:lnTo>
                  <a:lnTo>
                    <a:pt x="1071" y="698"/>
                  </a:lnTo>
                  <a:lnTo>
                    <a:pt x="1081" y="699"/>
                  </a:lnTo>
                  <a:lnTo>
                    <a:pt x="1096" y="699"/>
                  </a:lnTo>
                  <a:lnTo>
                    <a:pt x="1091" y="713"/>
                  </a:lnTo>
                  <a:lnTo>
                    <a:pt x="911" y="713"/>
                  </a:lnTo>
                  <a:lnTo>
                    <a:pt x="914" y="699"/>
                  </a:lnTo>
                  <a:lnTo>
                    <a:pt x="931" y="698"/>
                  </a:lnTo>
                  <a:lnTo>
                    <a:pt x="945" y="694"/>
                  </a:lnTo>
                  <a:lnTo>
                    <a:pt x="950" y="693"/>
                  </a:lnTo>
                  <a:lnTo>
                    <a:pt x="955" y="691"/>
                  </a:lnTo>
                  <a:lnTo>
                    <a:pt x="959" y="689"/>
                  </a:lnTo>
                  <a:lnTo>
                    <a:pt x="962" y="687"/>
                  </a:lnTo>
                  <a:lnTo>
                    <a:pt x="966" y="684"/>
                  </a:lnTo>
                  <a:lnTo>
                    <a:pt x="969" y="679"/>
                  </a:lnTo>
                  <a:lnTo>
                    <a:pt x="972" y="673"/>
                  </a:lnTo>
                  <a:lnTo>
                    <a:pt x="976" y="666"/>
                  </a:lnTo>
                  <a:lnTo>
                    <a:pt x="982" y="649"/>
                  </a:lnTo>
                  <a:lnTo>
                    <a:pt x="989" y="627"/>
                  </a:lnTo>
                  <a:lnTo>
                    <a:pt x="1087" y="291"/>
                  </a:lnTo>
                  <a:lnTo>
                    <a:pt x="1090" y="276"/>
                  </a:lnTo>
                  <a:lnTo>
                    <a:pt x="1093" y="265"/>
                  </a:lnTo>
                  <a:lnTo>
                    <a:pt x="1095" y="257"/>
                  </a:lnTo>
                  <a:lnTo>
                    <a:pt x="1096" y="251"/>
                  </a:lnTo>
                  <a:lnTo>
                    <a:pt x="1095" y="247"/>
                  </a:lnTo>
                  <a:lnTo>
                    <a:pt x="1093" y="242"/>
                  </a:lnTo>
                  <a:lnTo>
                    <a:pt x="1092" y="239"/>
                  </a:lnTo>
                  <a:lnTo>
                    <a:pt x="1089" y="236"/>
                  </a:lnTo>
                  <a:lnTo>
                    <a:pt x="1086" y="233"/>
                  </a:lnTo>
                  <a:lnTo>
                    <a:pt x="1081" y="232"/>
                  </a:lnTo>
                  <a:lnTo>
                    <a:pt x="1077" y="230"/>
                  </a:lnTo>
                  <a:lnTo>
                    <a:pt x="1071" y="229"/>
                  </a:lnTo>
                  <a:lnTo>
                    <a:pt x="1057" y="230"/>
                  </a:lnTo>
                  <a:lnTo>
                    <a:pt x="1040" y="233"/>
                  </a:lnTo>
                  <a:lnTo>
                    <a:pt x="1040" y="217"/>
                  </a:lnTo>
                  <a:lnTo>
                    <a:pt x="1172" y="198"/>
                  </a:lnTo>
                  <a:close/>
                  <a:moveTo>
                    <a:pt x="1083" y="505"/>
                  </a:moveTo>
                  <a:lnTo>
                    <a:pt x="1088" y="511"/>
                  </a:lnTo>
                  <a:lnTo>
                    <a:pt x="1096" y="517"/>
                  </a:lnTo>
                  <a:lnTo>
                    <a:pt x="1102" y="522"/>
                  </a:lnTo>
                  <a:lnTo>
                    <a:pt x="1110" y="526"/>
                  </a:lnTo>
                  <a:lnTo>
                    <a:pt x="1119" y="529"/>
                  </a:lnTo>
                  <a:lnTo>
                    <a:pt x="1127" y="531"/>
                  </a:lnTo>
                  <a:lnTo>
                    <a:pt x="1136" y="532"/>
                  </a:lnTo>
                  <a:lnTo>
                    <a:pt x="1146" y="533"/>
                  </a:lnTo>
                  <a:lnTo>
                    <a:pt x="1157" y="532"/>
                  </a:lnTo>
                  <a:lnTo>
                    <a:pt x="1167" y="530"/>
                  </a:lnTo>
                  <a:lnTo>
                    <a:pt x="1176" y="527"/>
                  </a:lnTo>
                  <a:lnTo>
                    <a:pt x="1187" y="522"/>
                  </a:lnTo>
                  <a:lnTo>
                    <a:pt x="1197" y="516"/>
                  </a:lnTo>
                  <a:lnTo>
                    <a:pt x="1208" y="508"/>
                  </a:lnTo>
                  <a:lnTo>
                    <a:pt x="1218" y="500"/>
                  </a:lnTo>
                  <a:lnTo>
                    <a:pt x="1228" y="489"/>
                  </a:lnTo>
                  <a:lnTo>
                    <a:pt x="1237" y="478"/>
                  </a:lnTo>
                  <a:lnTo>
                    <a:pt x="1246" y="466"/>
                  </a:lnTo>
                  <a:lnTo>
                    <a:pt x="1255" y="453"/>
                  </a:lnTo>
                  <a:lnTo>
                    <a:pt x="1263" y="439"/>
                  </a:lnTo>
                  <a:lnTo>
                    <a:pt x="1270" y="423"/>
                  </a:lnTo>
                  <a:lnTo>
                    <a:pt x="1278" y="408"/>
                  </a:lnTo>
                  <a:lnTo>
                    <a:pt x="1284" y="390"/>
                  </a:lnTo>
                  <a:lnTo>
                    <a:pt x="1291" y="371"/>
                  </a:lnTo>
                  <a:lnTo>
                    <a:pt x="1296" y="352"/>
                  </a:lnTo>
                  <a:lnTo>
                    <a:pt x="1301" y="333"/>
                  </a:lnTo>
                  <a:lnTo>
                    <a:pt x="1303" y="313"/>
                  </a:lnTo>
                  <a:lnTo>
                    <a:pt x="1304" y="295"/>
                  </a:lnTo>
                  <a:lnTo>
                    <a:pt x="1303" y="281"/>
                  </a:lnTo>
                  <a:lnTo>
                    <a:pt x="1301" y="268"/>
                  </a:lnTo>
                  <a:lnTo>
                    <a:pt x="1299" y="262"/>
                  </a:lnTo>
                  <a:lnTo>
                    <a:pt x="1296" y="257"/>
                  </a:lnTo>
                  <a:lnTo>
                    <a:pt x="1293" y="252"/>
                  </a:lnTo>
                  <a:lnTo>
                    <a:pt x="1290" y="248"/>
                  </a:lnTo>
                  <a:lnTo>
                    <a:pt x="1282" y="240"/>
                  </a:lnTo>
                  <a:lnTo>
                    <a:pt x="1275" y="236"/>
                  </a:lnTo>
                  <a:lnTo>
                    <a:pt x="1266" y="233"/>
                  </a:lnTo>
                  <a:lnTo>
                    <a:pt x="1257" y="232"/>
                  </a:lnTo>
                  <a:lnTo>
                    <a:pt x="1246" y="232"/>
                  </a:lnTo>
                  <a:lnTo>
                    <a:pt x="1236" y="235"/>
                  </a:lnTo>
                  <a:lnTo>
                    <a:pt x="1225" y="238"/>
                  </a:lnTo>
                  <a:lnTo>
                    <a:pt x="1216" y="244"/>
                  </a:lnTo>
                  <a:lnTo>
                    <a:pt x="1206" y="250"/>
                  </a:lnTo>
                  <a:lnTo>
                    <a:pt x="1195" y="258"/>
                  </a:lnTo>
                  <a:lnTo>
                    <a:pt x="1185" y="268"/>
                  </a:lnTo>
                  <a:lnTo>
                    <a:pt x="1175" y="278"/>
                  </a:lnTo>
                  <a:lnTo>
                    <a:pt x="1165" y="291"/>
                  </a:lnTo>
                  <a:lnTo>
                    <a:pt x="1156" y="303"/>
                  </a:lnTo>
                  <a:lnTo>
                    <a:pt x="1148" y="317"/>
                  </a:lnTo>
                  <a:lnTo>
                    <a:pt x="1139" y="331"/>
                  </a:lnTo>
                  <a:lnTo>
                    <a:pt x="1133" y="345"/>
                  </a:lnTo>
                  <a:lnTo>
                    <a:pt x="1126" y="359"/>
                  </a:lnTo>
                  <a:lnTo>
                    <a:pt x="1121" y="374"/>
                  </a:lnTo>
                  <a:lnTo>
                    <a:pt x="1115" y="390"/>
                  </a:lnTo>
                  <a:lnTo>
                    <a:pt x="1083" y="505"/>
                  </a:lnTo>
                  <a:close/>
                  <a:moveTo>
                    <a:pt x="1557" y="198"/>
                  </a:moveTo>
                  <a:lnTo>
                    <a:pt x="1508" y="371"/>
                  </a:lnTo>
                  <a:lnTo>
                    <a:pt x="1523" y="343"/>
                  </a:lnTo>
                  <a:lnTo>
                    <a:pt x="1539" y="318"/>
                  </a:lnTo>
                  <a:lnTo>
                    <a:pt x="1552" y="297"/>
                  </a:lnTo>
                  <a:lnTo>
                    <a:pt x="1565" y="279"/>
                  </a:lnTo>
                  <a:lnTo>
                    <a:pt x="1582" y="257"/>
                  </a:lnTo>
                  <a:lnTo>
                    <a:pt x="1601" y="238"/>
                  </a:lnTo>
                  <a:lnTo>
                    <a:pt x="1609" y="230"/>
                  </a:lnTo>
                  <a:lnTo>
                    <a:pt x="1618" y="223"/>
                  </a:lnTo>
                  <a:lnTo>
                    <a:pt x="1627" y="216"/>
                  </a:lnTo>
                  <a:lnTo>
                    <a:pt x="1636" y="210"/>
                  </a:lnTo>
                  <a:lnTo>
                    <a:pt x="1646" y="204"/>
                  </a:lnTo>
                  <a:lnTo>
                    <a:pt x="1656" y="201"/>
                  </a:lnTo>
                  <a:lnTo>
                    <a:pt x="1667" y="199"/>
                  </a:lnTo>
                  <a:lnTo>
                    <a:pt x="1678" y="198"/>
                  </a:lnTo>
                  <a:lnTo>
                    <a:pt x="1687" y="199"/>
                  </a:lnTo>
                  <a:lnTo>
                    <a:pt x="1696" y="201"/>
                  </a:lnTo>
                  <a:lnTo>
                    <a:pt x="1703" y="204"/>
                  </a:lnTo>
                  <a:lnTo>
                    <a:pt x="1710" y="210"/>
                  </a:lnTo>
                  <a:lnTo>
                    <a:pt x="1715" y="216"/>
                  </a:lnTo>
                  <a:lnTo>
                    <a:pt x="1720" y="224"/>
                  </a:lnTo>
                  <a:lnTo>
                    <a:pt x="1722" y="233"/>
                  </a:lnTo>
                  <a:lnTo>
                    <a:pt x="1723" y="241"/>
                  </a:lnTo>
                  <a:lnTo>
                    <a:pt x="1722" y="252"/>
                  </a:lnTo>
                  <a:lnTo>
                    <a:pt x="1721" y="263"/>
                  </a:lnTo>
                  <a:lnTo>
                    <a:pt x="1718" y="276"/>
                  </a:lnTo>
                  <a:lnTo>
                    <a:pt x="1714" y="290"/>
                  </a:lnTo>
                  <a:lnTo>
                    <a:pt x="1687" y="388"/>
                  </a:lnTo>
                  <a:lnTo>
                    <a:pt x="1702" y="360"/>
                  </a:lnTo>
                  <a:lnTo>
                    <a:pt x="1718" y="334"/>
                  </a:lnTo>
                  <a:lnTo>
                    <a:pt x="1733" y="310"/>
                  </a:lnTo>
                  <a:lnTo>
                    <a:pt x="1748" y="288"/>
                  </a:lnTo>
                  <a:lnTo>
                    <a:pt x="1762" y="270"/>
                  </a:lnTo>
                  <a:lnTo>
                    <a:pt x="1776" y="252"/>
                  </a:lnTo>
                  <a:lnTo>
                    <a:pt x="1792" y="237"/>
                  </a:lnTo>
                  <a:lnTo>
                    <a:pt x="1806" y="224"/>
                  </a:lnTo>
                  <a:lnTo>
                    <a:pt x="1814" y="217"/>
                  </a:lnTo>
                  <a:lnTo>
                    <a:pt x="1821" y="213"/>
                  </a:lnTo>
                  <a:lnTo>
                    <a:pt x="1829" y="208"/>
                  </a:lnTo>
                  <a:lnTo>
                    <a:pt x="1836" y="204"/>
                  </a:lnTo>
                  <a:lnTo>
                    <a:pt x="1844" y="202"/>
                  </a:lnTo>
                  <a:lnTo>
                    <a:pt x="1852" y="200"/>
                  </a:lnTo>
                  <a:lnTo>
                    <a:pt x="1859" y="199"/>
                  </a:lnTo>
                  <a:lnTo>
                    <a:pt x="1867" y="198"/>
                  </a:lnTo>
                  <a:lnTo>
                    <a:pt x="1876" y="199"/>
                  </a:lnTo>
                  <a:lnTo>
                    <a:pt x="1883" y="201"/>
                  </a:lnTo>
                  <a:lnTo>
                    <a:pt x="1890" y="204"/>
                  </a:lnTo>
                  <a:lnTo>
                    <a:pt x="1895" y="210"/>
                  </a:lnTo>
                  <a:lnTo>
                    <a:pt x="1901" y="216"/>
                  </a:lnTo>
                  <a:lnTo>
                    <a:pt x="1904" y="225"/>
                  </a:lnTo>
                  <a:lnTo>
                    <a:pt x="1906" y="236"/>
                  </a:lnTo>
                  <a:lnTo>
                    <a:pt x="1907" y="248"/>
                  </a:lnTo>
                  <a:lnTo>
                    <a:pt x="1906" y="259"/>
                  </a:lnTo>
                  <a:lnTo>
                    <a:pt x="1905" y="271"/>
                  </a:lnTo>
                  <a:lnTo>
                    <a:pt x="1903" y="283"/>
                  </a:lnTo>
                  <a:lnTo>
                    <a:pt x="1901" y="295"/>
                  </a:lnTo>
                  <a:lnTo>
                    <a:pt x="1858" y="444"/>
                  </a:lnTo>
                  <a:lnTo>
                    <a:pt x="1852" y="466"/>
                  </a:lnTo>
                  <a:lnTo>
                    <a:pt x="1847" y="482"/>
                  </a:lnTo>
                  <a:lnTo>
                    <a:pt x="1845" y="493"/>
                  </a:lnTo>
                  <a:lnTo>
                    <a:pt x="1844" y="497"/>
                  </a:lnTo>
                  <a:lnTo>
                    <a:pt x="1845" y="503"/>
                  </a:lnTo>
                  <a:lnTo>
                    <a:pt x="1847" y="507"/>
                  </a:lnTo>
                  <a:lnTo>
                    <a:pt x="1851" y="509"/>
                  </a:lnTo>
                  <a:lnTo>
                    <a:pt x="1854" y="509"/>
                  </a:lnTo>
                  <a:lnTo>
                    <a:pt x="1859" y="508"/>
                  </a:lnTo>
                  <a:lnTo>
                    <a:pt x="1867" y="503"/>
                  </a:lnTo>
                  <a:lnTo>
                    <a:pt x="1878" y="493"/>
                  </a:lnTo>
                  <a:lnTo>
                    <a:pt x="1889" y="483"/>
                  </a:lnTo>
                  <a:lnTo>
                    <a:pt x="1899" y="471"/>
                  </a:lnTo>
                  <a:lnTo>
                    <a:pt x="1908" y="458"/>
                  </a:lnTo>
                  <a:lnTo>
                    <a:pt x="1922" y="466"/>
                  </a:lnTo>
                  <a:lnTo>
                    <a:pt x="1915" y="474"/>
                  </a:lnTo>
                  <a:lnTo>
                    <a:pt x="1907" y="484"/>
                  </a:lnTo>
                  <a:lnTo>
                    <a:pt x="1899" y="495"/>
                  </a:lnTo>
                  <a:lnTo>
                    <a:pt x="1887" y="508"/>
                  </a:lnTo>
                  <a:lnTo>
                    <a:pt x="1876" y="520"/>
                  </a:lnTo>
                  <a:lnTo>
                    <a:pt x="1865" y="531"/>
                  </a:lnTo>
                  <a:lnTo>
                    <a:pt x="1854" y="539"/>
                  </a:lnTo>
                  <a:lnTo>
                    <a:pt x="1845" y="544"/>
                  </a:lnTo>
                  <a:lnTo>
                    <a:pt x="1836" y="549"/>
                  </a:lnTo>
                  <a:lnTo>
                    <a:pt x="1829" y="552"/>
                  </a:lnTo>
                  <a:lnTo>
                    <a:pt x="1821" y="554"/>
                  </a:lnTo>
                  <a:lnTo>
                    <a:pt x="1814" y="554"/>
                  </a:lnTo>
                  <a:lnTo>
                    <a:pt x="1807" y="554"/>
                  </a:lnTo>
                  <a:lnTo>
                    <a:pt x="1802" y="552"/>
                  </a:lnTo>
                  <a:lnTo>
                    <a:pt x="1796" y="549"/>
                  </a:lnTo>
                  <a:lnTo>
                    <a:pt x="1791" y="545"/>
                  </a:lnTo>
                  <a:lnTo>
                    <a:pt x="1787" y="540"/>
                  </a:lnTo>
                  <a:lnTo>
                    <a:pt x="1784" y="534"/>
                  </a:lnTo>
                  <a:lnTo>
                    <a:pt x="1783" y="529"/>
                  </a:lnTo>
                  <a:lnTo>
                    <a:pt x="1782" y="522"/>
                  </a:lnTo>
                  <a:lnTo>
                    <a:pt x="1783" y="510"/>
                  </a:lnTo>
                  <a:lnTo>
                    <a:pt x="1786" y="495"/>
                  </a:lnTo>
                  <a:lnTo>
                    <a:pt x="1791" y="473"/>
                  </a:lnTo>
                  <a:lnTo>
                    <a:pt x="1798" y="448"/>
                  </a:lnTo>
                  <a:lnTo>
                    <a:pt x="1833" y="325"/>
                  </a:lnTo>
                  <a:lnTo>
                    <a:pt x="1838" y="307"/>
                  </a:lnTo>
                  <a:lnTo>
                    <a:pt x="1842" y="293"/>
                  </a:lnTo>
                  <a:lnTo>
                    <a:pt x="1844" y="283"/>
                  </a:lnTo>
                  <a:lnTo>
                    <a:pt x="1845" y="278"/>
                  </a:lnTo>
                  <a:lnTo>
                    <a:pt x="1846" y="271"/>
                  </a:lnTo>
                  <a:lnTo>
                    <a:pt x="1846" y="264"/>
                  </a:lnTo>
                  <a:lnTo>
                    <a:pt x="1846" y="260"/>
                  </a:lnTo>
                  <a:lnTo>
                    <a:pt x="1845" y="256"/>
                  </a:lnTo>
                  <a:lnTo>
                    <a:pt x="1844" y="252"/>
                  </a:lnTo>
                  <a:lnTo>
                    <a:pt x="1842" y="249"/>
                  </a:lnTo>
                  <a:lnTo>
                    <a:pt x="1840" y="247"/>
                  </a:lnTo>
                  <a:lnTo>
                    <a:pt x="1838" y="245"/>
                  </a:lnTo>
                  <a:lnTo>
                    <a:pt x="1834" y="244"/>
                  </a:lnTo>
                  <a:lnTo>
                    <a:pt x="1832" y="244"/>
                  </a:lnTo>
                  <a:lnTo>
                    <a:pt x="1823" y="245"/>
                  </a:lnTo>
                  <a:lnTo>
                    <a:pt x="1816" y="248"/>
                  </a:lnTo>
                  <a:lnTo>
                    <a:pt x="1807" y="252"/>
                  </a:lnTo>
                  <a:lnTo>
                    <a:pt x="1798" y="260"/>
                  </a:lnTo>
                  <a:lnTo>
                    <a:pt x="1784" y="273"/>
                  </a:lnTo>
                  <a:lnTo>
                    <a:pt x="1772" y="287"/>
                  </a:lnTo>
                  <a:lnTo>
                    <a:pt x="1759" y="302"/>
                  </a:lnTo>
                  <a:lnTo>
                    <a:pt x="1746" y="319"/>
                  </a:lnTo>
                  <a:lnTo>
                    <a:pt x="1734" y="336"/>
                  </a:lnTo>
                  <a:lnTo>
                    <a:pt x="1722" y="355"/>
                  </a:lnTo>
                  <a:lnTo>
                    <a:pt x="1710" y="375"/>
                  </a:lnTo>
                  <a:lnTo>
                    <a:pt x="1699" y="396"/>
                  </a:lnTo>
                  <a:lnTo>
                    <a:pt x="1684" y="428"/>
                  </a:lnTo>
                  <a:lnTo>
                    <a:pt x="1670" y="462"/>
                  </a:lnTo>
                  <a:lnTo>
                    <a:pt x="1655" y="502"/>
                  </a:lnTo>
                  <a:lnTo>
                    <a:pt x="1642" y="545"/>
                  </a:lnTo>
                  <a:lnTo>
                    <a:pt x="1583" y="545"/>
                  </a:lnTo>
                  <a:lnTo>
                    <a:pt x="1650" y="313"/>
                  </a:lnTo>
                  <a:lnTo>
                    <a:pt x="1654" y="296"/>
                  </a:lnTo>
                  <a:lnTo>
                    <a:pt x="1658" y="282"/>
                  </a:lnTo>
                  <a:lnTo>
                    <a:pt x="1660" y="271"/>
                  </a:lnTo>
                  <a:lnTo>
                    <a:pt x="1660" y="263"/>
                  </a:lnTo>
                  <a:lnTo>
                    <a:pt x="1660" y="258"/>
                  </a:lnTo>
                  <a:lnTo>
                    <a:pt x="1659" y="253"/>
                  </a:lnTo>
                  <a:lnTo>
                    <a:pt x="1658" y="250"/>
                  </a:lnTo>
                  <a:lnTo>
                    <a:pt x="1656" y="248"/>
                  </a:lnTo>
                  <a:lnTo>
                    <a:pt x="1654" y="246"/>
                  </a:lnTo>
                  <a:lnTo>
                    <a:pt x="1651" y="244"/>
                  </a:lnTo>
                  <a:lnTo>
                    <a:pt x="1649" y="242"/>
                  </a:lnTo>
                  <a:lnTo>
                    <a:pt x="1646" y="242"/>
                  </a:lnTo>
                  <a:lnTo>
                    <a:pt x="1639" y="242"/>
                  </a:lnTo>
                  <a:lnTo>
                    <a:pt x="1632" y="245"/>
                  </a:lnTo>
                  <a:lnTo>
                    <a:pt x="1626" y="248"/>
                  </a:lnTo>
                  <a:lnTo>
                    <a:pt x="1618" y="251"/>
                  </a:lnTo>
                  <a:lnTo>
                    <a:pt x="1606" y="261"/>
                  </a:lnTo>
                  <a:lnTo>
                    <a:pt x="1592" y="275"/>
                  </a:lnTo>
                  <a:lnTo>
                    <a:pt x="1577" y="294"/>
                  </a:lnTo>
                  <a:lnTo>
                    <a:pt x="1559" y="315"/>
                  </a:lnTo>
                  <a:lnTo>
                    <a:pt x="1542" y="339"/>
                  </a:lnTo>
                  <a:lnTo>
                    <a:pt x="1527" y="363"/>
                  </a:lnTo>
                  <a:lnTo>
                    <a:pt x="1513" y="387"/>
                  </a:lnTo>
                  <a:lnTo>
                    <a:pt x="1503" y="409"/>
                  </a:lnTo>
                  <a:lnTo>
                    <a:pt x="1497" y="427"/>
                  </a:lnTo>
                  <a:lnTo>
                    <a:pt x="1487" y="454"/>
                  </a:lnTo>
                  <a:lnTo>
                    <a:pt x="1474" y="494"/>
                  </a:lnTo>
                  <a:lnTo>
                    <a:pt x="1457" y="545"/>
                  </a:lnTo>
                  <a:lnTo>
                    <a:pt x="1400" y="545"/>
                  </a:lnTo>
                  <a:lnTo>
                    <a:pt x="1472" y="297"/>
                  </a:lnTo>
                  <a:lnTo>
                    <a:pt x="1481" y="264"/>
                  </a:lnTo>
                  <a:lnTo>
                    <a:pt x="1483" y="258"/>
                  </a:lnTo>
                  <a:lnTo>
                    <a:pt x="1483" y="253"/>
                  </a:lnTo>
                  <a:lnTo>
                    <a:pt x="1483" y="249"/>
                  </a:lnTo>
                  <a:lnTo>
                    <a:pt x="1482" y="246"/>
                  </a:lnTo>
                  <a:lnTo>
                    <a:pt x="1479" y="241"/>
                  </a:lnTo>
                  <a:lnTo>
                    <a:pt x="1475" y="238"/>
                  </a:lnTo>
                  <a:lnTo>
                    <a:pt x="1472" y="236"/>
                  </a:lnTo>
                  <a:lnTo>
                    <a:pt x="1467" y="234"/>
                  </a:lnTo>
                  <a:lnTo>
                    <a:pt x="1462" y="232"/>
                  </a:lnTo>
                  <a:lnTo>
                    <a:pt x="1456" y="232"/>
                  </a:lnTo>
                  <a:lnTo>
                    <a:pt x="1447" y="233"/>
                  </a:lnTo>
                  <a:lnTo>
                    <a:pt x="1428" y="236"/>
                  </a:lnTo>
                  <a:lnTo>
                    <a:pt x="1425" y="222"/>
                  </a:lnTo>
                  <a:lnTo>
                    <a:pt x="1557" y="198"/>
                  </a:lnTo>
                  <a:close/>
                  <a:moveTo>
                    <a:pt x="2003" y="222"/>
                  </a:moveTo>
                  <a:lnTo>
                    <a:pt x="2122" y="198"/>
                  </a:lnTo>
                  <a:lnTo>
                    <a:pt x="2135" y="198"/>
                  </a:lnTo>
                  <a:lnTo>
                    <a:pt x="2090" y="359"/>
                  </a:lnTo>
                  <a:lnTo>
                    <a:pt x="2223" y="359"/>
                  </a:lnTo>
                  <a:lnTo>
                    <a:pt x="2266" y="208"/>
                  </a:lnTo>
                  <a:lnTo>
                    <a:pt x="2325" y="208"/>
                  </a:lnTo>
                  <a:lnTo>
                    <a:pt x="2248" y="471"/>
                  </a:lnTo>
                  <a:lnTo>
                    <a:pt x="2243" y="490"/>
                  </a:lnTo>
                  <a:lnTo>
                    <a:pt x="2242" y="500"/>
                  </a:lnTo>
                  <a:lnTo>
                    <a:pt x="2242" y="504"/>
                  </a:lnTo>
                  <a:lnTo>
                    <a:pt x="2244" y="507"/>
                  </a:lnTo>
                  <a:lnTo>
                    <a:pt x="2247" y="509"/>
                  </a:lnTo>
                  <a:lnTo>
                    <a:pt x="2251" y="509"/>
                  </a:lnTo>
                  <a:lnTo>
                    <a:pt x="2255" y="508"/>
                  </a:lnTo>
                  <a:lnTo>
                    <a:pt x="2261" y="506"/>
                  </a:lnTo>
                  <a:lnTo>
                    <a:pt x="2266" y="503"/>
                  </a:lnTo>
                  <a:lnTo>
                    <a:pt x="2273" y="496"/>
                  </a:lnTo>
                  <a:lnTo>
                    <a:pt x="2288" y="481"/>
                  </a:lnTo>
                  <a:lnTo>
                    <a:pt x="2307" y="459"/>
                  </a:lnTo>
                  <a:lnTo>
                    <a:pt x="2320" y="466"/>
                  </a:lnTo>
                  <a:lnTo>
                    <a:pt x="2305" y="486"/>
                  </a:lnTo>
                  <a:lnTo>
                    <a:pt x="2290" y="505"/>
                  </a:lnTo>
                  <a:lnTo>
                    <a:pt x="2276" y="520"/>
                  </a:lnTo>
                  <a:lnTo>
                    <a:pt x="2262" y="532"/>
                  </a:lnTo>
                  <a:lnTo>
                    <a:pt x="2249" y="542"/>
                  </a:lnTo>
                  <a:lnTo>
                    <a:pt x="2236" y="549"/>
                  </a:lnTo>
                  <a:lnTo>
                    <a:pt x="2229" y="551"/>
                  </a:lnTo>
                  <a:lnTo>
                    <a:pt x="2224" y="553"/>
                  </a:lnTo>
                  <a:lnTo>
                    <a:pt x="2217" y="554"/>
                  </a:lnTo>
                  <a:lnTo>
                    <a:pt x="2212" y="554"/>
                  </a:lnTo>
                  <a:lnTo>
                    <a:pt x="2204" y="554"/>
                  </a:lnTo>
                  <a:lnTo>
                    <a:pt x="2199" y="552"/>
                  </a:lnTo>
                  <a:lnTo>
                    <a:pt x="2193" y="550"/>
                  </a:lnTo>
                  <a:lnTo>
                    <a:pt x="2189" y="545"/>
                  </a:lnTo>
                  <a:lnTo>
                    <a:pt x="2186" y="540"/>
                  </a:lnTo>
                  <a:lnTo>
                    <a:pt x="2183" y="534"/>
                  </a:lnTo>
                  <a:lnTo>
                    <a:pt x="2182" y="527"/>
                  </a:lnTo>
                  <a:lnTo>
                    <a:pt x="2181" y="519"/>
                  </a:lnTo>
                  <a:lnTo>
                    <a:pt x="2182" y="508"/>
                  </a:lnTo>
                  <a:lnTo>
                    <a:pt x="2184" y="493"/>
                  </a:lnTo>
                  <a:lnTo>
                    <a:pt x="2190" y="473"/>
                  </a:lnTo>
                  <a:lnTo>
                    <a:pt x="2196" y="450"/>
                  </a:lnTo>
                  <a:lnTo>
                    <a:pt x="2217" y="378"/>
                  </a:lnTo>
                  <a:lnTo>
                    <a:pt x="2084" y="378"/>
                  </a:lnTo>
                  <a:lnTo>
                    <a:pt x="2035" y="545"/>
                  </a:lnTo>
                  <a:lnTo>
                    <a:pt x="1977" y="545"/>
                  </a:lnTo>
                  <a:lnTo>
                    <a:pt x="2051" y="289"/>
                  </a:lnTo>
                  <a:lnTo>
                    <a:pt x="2056" y="276"/>
                  </a:lnTo>
                  <a:lnTo>
                    <a:pt x="2058" y="265"/>
                  </a:lnTo>
                  <a:lnTo>
                    <a:pt x="2060" y="258"/>
                  </a:lnTo>
                  <a:lnTo>
                    <a:pt x="2060" y="252"/>
                  </a:lnTo>
                  <a:lnTo>
                    <a:pt x="2060" y="248"/>
                  </a:lnTo>
                  <a:lnTo>
                    <a:pt x="2059" y="244"/>
                  </a:lnTo>
                  <a:lnTo>
                    <a:pt x="2057" y="240"/>
                  </a:lnTo>
                  <a:lnTo>
                    <a:pt x="2054" y="237"/>
                  </a:lnTo>
                  <a:lnTo>
                    <a:pt x="2050" y="235"/>
                  </a:lnTo>
                  <a:lnTo>
                    <a:pt x="2046" y="233"/>
                  </a:lnTo>
                  <a:lnTo>
                    <a:pt x="2040" y="232"/>
                  </a:lnTo>
                  <a:lnTo>
                    <a:pt x="2035" y="232"/>
                  </a:lnTo>
                  <a:lnTo>
                    <a:pt x="2024" y="233"/>
                  </a:lnTo>
                  <a:lnTo>
                    <a:pt x="2003" y="235"/>
                  </a:lnTo>
                  <a:lnTo>
                    <a:pt x="2003" y="222"/>
                  </a:lnTo>
                  <a:close/>
                  <a:moveTo>
                    <a:pt x="2452" y="400"/>
                  </a:moveTo>
                  <a:lnTo>
                    <a:pt x="2450" y="418"/>
                  </a:lnTo>
                  <a:lnTo>
                    <a:pt x="2450" y="432"/>
                  </a:lnTo>
                  <a:lnTo>
                    <a:pt x="2450" y="441"/>
                  </a:lnTo>
                  <a:lnTo>
                    <a:pt x="2451" y="448"/>
                  </a:lnTo>
                  <a:lnTo>
                    <a:pt x="2453" y="456"/>
                  </a:lnTo>
                  <a:lnTo>
                    <a:pt x="2455" y="464"/>
                  </a:lnTo>
                  <a:lnTo>
                    <a:pt x="2458" y="471"/>
                  </a:lnTo>
                  <a:lnTo>
                    <a:pt x="2463" y="478"/>
                  </a:lnTo>
                  <a:lnTo>
                    <a:pt x="2468" y="484"/>
                  </a:lnTo>
                  <a:lnTo>
                    <a:pt x="2474" y="491"/>
                  </a:lnTo>
                  <a:lnTo>
                    <a:pt x="2480" y="496"/>
                  </a:lnTo>
                  <a:lnTo>
                    <a:pt x="2487" y="501"/>
                  </a:lnTo>
                  <a:lnTo>
                    <a:pt x="2493" y="505"/>
                  </a:lnTo>
                  <a:lnTo>
                    <a:pt x="2501" y="508"/>
                  </a:lnTo>
                  <a:lnTo>
                    <a:pt x="2507" y="511"/>
                  </a:lnTo>
                  <a:lnTo>
                    <a:pt x="2516" y="513"/>
                  </a:lnTo>
                  <a:lnTo>
                    <a:pt x="2524" y="514"/>
                  </a:lnTo>
                  <a:lnTo>
                    <a:pt x="2533" y="515"/>
                  </a:lnTo>
                  <a:lnTo>
                    <a:pt x="2546" y="514"/>
                  </a:lnTo>
                  <a:lnTo>
                    <a:pt x="2560" y="511"/>
                  </a:lnTo>
                  <a:lnTo>
                    <a:pt x="2573" y="508"/>
                  </a:lnTo>
                  <a:lnTo>
                    <a:pt x="2586" y="503"/>
                  </a:lnTo>
                  <a:lnTo>
                    <a:pt x="2600" y="495"/>
                  </a:lnTo>
                  <a:lnTo>
                    <a:pt x="2618" y="485"/>
                  </a:lnTo>
                  <a:lnTo>
                    <a:pt x="2638" y="471"/>
                  </a:lnTo>
                  <a:lnTo>
                    <a:pt x="2661" y="453"/>
                  </a:lnTo>
                  <a:lnTo>
                    <a:pt x="2670" y="464"/>
                  </a:lnTo>
                  <a:lnTo>
                    <a:pt x="2647" y="485"/>
                  </a:lnTo>
                  <a:lnTo>
                    <a:pt x="2624" y="504"/>
                  </a:lnTo>
                  <a:lnTo>
                    <a:pt x="2613" y="511"/>
                  </a:lnTo>
                  <a:lnTo>
                    <a:pt x="2602" y="519"/>
                  </a:lnTo>
                  <a:lnTo>
                    <a:pt x="2591" y="526"/>
                  </a:lnTo>
                  <a:lnTo>
                    <a:pt x="2581" y="532"/>
                  </a:lnTo>
                  <a:lnTo>
                    <a:pt x="2570" y="537"/>
                  </a:lnTo>
                  <a:lnTo>
                    <a:pt x="2559" y="542"/>
                  </a:lnTo>
                  <a:lnTo>
                    <a:pt x="2548" y="545"/>
                  </a:lnTo>
                  <a:lnTo>
                    <a:pt x="2538" y="549"/>
                  </a:lnTo>
                  <a:lnTo>
                    <a:pt x="2527" y="551"/>
                  </a:lnTo>
                  <a:lnTo>
                    <a:pt x="2516" y="553"/>
                  </a:lnTo>
                  <a:lnTo>
                    <a:pt x="2506" y="554"/>
                  </a:lnTo>
                  <a:lnTo>
                    <a:pt x="2495" y="554"/>
                  </a:lnTo>
                  <a:lnTo>
                    <a:pt x="2482" y="554"/>
                  </a:lnTo>
                  <a:lnTo>
                    <a:pt x="2469" y="552"/>
                  </a:lnTo>
                  <a:lnTo>
                    <a:pt x="2457" y="550"/>
                  </a:lnTo>
                  <a:lnTo>
                    <a:pt x="2446" y="545"/>
                  </a:lnTo>
                  <a:lnTo>
                    <a:pt x="2437" y="541"/>
                  </a:lnTo>
                  <a:lnTo>
                    <a:pt x="2428" y="534"/>
                  </a:lnTo>
                  <a:lnTo>
                    <a:pt x="2419" y="527"/>
                  </a:lnTo>
                  <a:lnTo>
                    <a:pt x="2411" y="519"/>
                  </a:lnTo>
                  <a:lnTo>
                    <a:pt x="2405" y="510"/>
                  </a:lnTo>
                  <a:lnTo>
                    <a:pt x="2399" y="501"/>
                  </a:lnTo>
                  <a:lnTo>
                    <a:pt x="2394" y="492"/>
                  </a:lnTo>
                  <a:lnTo>
                    <a:pt x="2390" y="482"/>
                  </a:lnTo>
                  <a:lnTo>
                    <a:pt x="2387" y="472"/>
                  </a:lnTo>
                  <a:lnTo>
                    <a:pt x="2385" y="461"/>
                  </a:lnTo>
                  <a:lnTo>
                    <a:pt x="2383" y="452"/>
                  </a:lnTo>
                  <a:lnTo>
                    <a:pt x="2383" y="441"/>
                  </a:lnTo>
                  <a:lnTo>
                    <a:pt x="2383" y="427"/>
                  </a:lnTo>
                  <a:lnTo>
                    <a:pt x="2385" y="412"/>
                  </a:lnTo>
                  <a:lnTo>
                    <a:pt x="2387" y="398"/>
                  </a:lnTo>
                  <a:lnTo>
                    <a:pt x="2392" y="383"/>
                  </a:lnTo>
                  <a:lnTo>
                    <a:pt x="2396" y="369"/>
                  </a:lnTo>
                  <a:lnTo>
                    <a:pt x="2403" y="354"/>
                  </a:lnTo>
                  <a:lnTo>
                    <a:pt x="2410" y="339"/>
                  </a:lnTo>
                  <a:lnTo>
                    <a:pt x="2418" y="324"/>
                  </a:lnTo>
                  <a:lnTo>
                    <a:pt x="2428" y="310"/>
                  </a:lnTo>
                  <a:lnTo>
                    <a:pt x="2437" y="296"/>
                  </a:lnTo>
                  <a:lnTo>
                    <a:pt x="2447" y="283"/>
                  </a:lnTo>
                  <a:lnTo>
                    <a:pt x="2458" y="271"/>
                  </a:lnTo>
                  <a:lnTo>
                    <a:pt x="2469" y="260"/>
                  </a:lnTo>
                  <a:lnTo>
                    <a:pt x="2481" y="249"/>
                  </a:lnTo>
                  <a:lnTo>
                    <a:pt x="2494" y="240"/>
                  </a:lnTo>
                  <a:lnTo>
                    <a:pt x="2507" y="232"/>
                  </a:lnTo>
                  <a:lnTo>
                    <a:pt x="2521" y="223"/>
                  </a:lnTo>
                  <a:lnTo>
                    <a:pt x="2534" y="216"/>
                  </a:lnTo>
                  <a:lnTo>
                    <a:pt x="2548" y="211"/>
                  </a:lnTo>
                  <a:lnTo>
                    <a:pt x="2561" y="207"/>
                  </a:lnTo>
                  <a:lnTo>
                    <a:pt x="2575" y="202"/>
                  </a:lnTo>
                  <a:lnTo>
                    <a:pt x="2589" y="200"/>
                  </a:lnTo>
                  <a:lnTo>
                    <a:pt x="2602" y="199"/>
                  </a:lnTo>
                  <a:lnTo>
                    <a:pt x="2617" y="198"/>
                  </a:lnTo>
                  <a:lnTo>
                    <a:pt x="2626" y="198"/>
                  </a:lnTo>
                  <a:lnTo>
                    <a:pt x="2636" y="199"/>
                  </a:lnTo>
                  <a:lnTo>
                    <a:pt x="2645" y="200"/>
                  </a:lnTo>
                  <a:lnTo>
                    <a:pt x="2653" y="202"/>
                  </a:lnTo>
                  <a:lnTo>
                    <a:pt x="2659" y="204"/>
                  </a:lnTo>
                  <a:lnTo>
                    <a:pt x="2666" y="208"/>
                  </a:lnTo>
                  <a:lnTo>
                    <a:pt x="2672" y="211"/>
                  </a:lnTo>
                  <a:lnTo>
                    <a:pt x="2678" y="214"/>
                  </a:lnTo>
                  <a:lnTo>
                    <a:pt x="2682" y="218"/>
                  </a:lnTo>
                  <a:lnTo>
                    <a:pt x="2685" y="223"/>
                  </a:lnTo>
                  <a:lnTo>
                    <a:pt x="2690" y="227"/>
                  </a:lnTo>
                  <a:lnTo>
                    <a:pt x="2692" y="233"/>
                  </a:lnTo>
                  <a:lnTo>
                    <a:pt x="2694" y="237"/>
                  </a:lnTo>
                  <a:lnTo>
                    <a:pt x="2695" y="242"/>
                  </a:lnTo>
                  <a:lnTo>
                    <a:pt x="2696" y="248"/>
                  </a:lnTo>
                  <a:lnTo>
                    <a:pt x="2697" y="253"/>
                  </a:lnTo>
                  <a:lnTo>
                    <a:pt x="2696" y="261"/>
                  </a:lnTo>
                  <a:lnTo>
                    <a:pt x="2695" y="270"/>
                  </a:lnTo>
                  <a:lnTo>
                    <a:pt x="2693" y="277"/>
                  </a:lnTo>
                  <a:lnTo>
                    <a:pt x="2691" y="285"/>
                  </a:lnTo>
                  <a:lnTo>
                    <a:pt x="2686" y="293"/>
                  </a:lnTo>
                  <a:lnTo>
                    <a:pt x="2683" y="300"/>
                  </a:lnTo>
                  <a:lnTo>
                    <a:pt x="2678" y="307"/>
                  </a:lnTo>
                  <a:lnTo>
                    <a:pt x="2671" y="314"/>
                  </a:lnTo>
                  <a:lnTo>
                    <a:pt x="2662" y="324"/>
                  </a:lnTo>
                  <a:lnTo>
                    <a:pt x="2653" y="333"/>
                  </a:lnTo>
                  <a:lnTo>
                    <a:pt x="2642" y="340"/>
                  </a:lnTo>
                  <a:lnTo>
                    <a:pt x="2631" y="349"/>
                  </a:lnTo>
                  <a:lnTo>
                    <a:pt x="2618" y="357"/>
                  </a:lnTo>
                  <a:lnTo>
                    <a:pt x="2603" y="363"/>
                  </a:lnTo>
                  <a:lnTo>
                    <a:pt x="2589" y="370"/>
                  </a:lnTo>
                  <a:lnTo>
                    <a:pt x="2573" y="375"/>
                  </a:lnTo>
                  <a:lnTo>
                    <a:pt x="2549" y="383"/>
                  </a:lnTo>
                  <a:lnTo>
                    <a:pt x="2522" y="390"/>
                  </a:lnTo>
                  <a:lnTo>
                    <a:pt x="2489" y="396"/>
                  </a:lnTo>
                  <a:lnTo>
                    <a:pt x="2452" y="400"/>
                  </a:lnTo>
                  <a:close/>
                  <a:moveTo>
                    <a:pt x="2455" y="382"/>
                  </a:moveTo>
                  <a:lnTo>
                    <a:pt x="2482" y="378"/>
                  </a:lnTo>
                  <a:lnTo>
                    <a:pt x="2506" y="373"/>
                  </a:lnTo>
                  <a:lnTo>
                    <a:pt x="2528" y="367"/>
                  </a:lnTo>
                  <a:lnTo>
                    <a:pt x="2548" y="359"/>
                  </a:lnTo>
                  <a:lnTo>
                    <a:pt x="2559" y="354"/>
                  </a:lnTo>
                  <a:lnTo>
                    <a:pt x="2570" y="348"/>
                  </a:lnTo>
                  <a:lnTo>
                    <a:pt x="2579" y="343"/>
                  </a:lnTo>
                  <a:lnTo>
                    <a:pt x="2588" y="336"/>
                  </a:lnTo>
                  <a:lnTo>
                    <a:pt x="2597" y="330"/>
                  </a:lnTo>
                  <a:lnTo>
                    <a:pt x="2605" y="323"/>
                  </a:lnTo>
                  <a:lnTo>
                    <a:pt x="2612" y="317"/>
                  </a:lnTo>
                  <a:lnTo>
                    <a:pt x="2619" y="309"/>
                  </a:lnTo>
                  <a:lnTo>
                    <a:pt x="2624" y="301"/>
                  </a:lnTo>
                  <a:lnTo>
                    <a:pt x="2629" y="295"/>
                  </a:lnTo>
                  <a:lnTo>
                    <a:pt x="2633" y="287"/>
                  </a:lnTo>
                  <a:lnTo>
                    <a:pt x="2636" y="281"/>
                  </a:lnTo>
                  <a:lnTo>
                    <a:pt x="2638" y="273"/>
                  </a:lnTo>
                  <a:lnTo>
                    <a:pt x="2641" y="266"/>
                  </a:lnTo>
                  <a:lnTo>
                    <a:pt x="2642" y="260"/>
                  </a:lnTo>
                  <a:lnTo>
                    <a:pt x="2642" y="253"/>
                  </a:lnTo>
                  <a:lnTo>
                    <a:pt x="2642" y="246"/>
                  </a:lnTo>
                  <a:lnTo>
                    <a:pt x="2639" y="238"/>
                  </a:lnTo>
                  <a:lnTo>
                    <a:pt x="2636" y="233"/>
                  </a:lnTo>
                  <a:lnTo>
                    <a:pt x="2632" y="227"/>
                  </a:lnTo>
                  <a:lnTo>
                    <a:pt x="2626" y="223"/>
                  </a:lnTo>
                  <a:lnTo>
                    <a:pt x="2620" y="220"/>
                  </a:lnTo>
                  <a:lnTo>
                    <a:pt x="2611" y="217"/>
                  </a:lnTo>
                  <a:lnTo>
                    <a:pt x="2602" y="217"/>
                  </a:lnTo>
                  <a:lnTo>
                    <a:pt x="2593" y="217"/>
                  </a:lnTo>
                  <a:lnTo>
                    <a:pt x="2583" y="220"/>
                  </a:lnTo>
                  <a:lnTo>
                    <a:pt x="2573" y="223"/>
                  </a:lnTo>
                  <a:lnTo>
                    <a:pt x="2562" y="227"/>
                  </a:lnTo>
                  <a:lnTo>
                    <a:pt x="2552" y="234"/>
                  </a:lnTo>
                  <a:lnTo>
                    <a:pt x="2541" y="240"/>
                  </a:lnTo>
                  <a:lnTo>
                    <a:pt x="2530" y="249"/>
                  </a:lnTo>
                  <a:lnTo>
                    <a:pt x="2519" y="259"/>
                  </a:lnTo>
                  <a:lnTo>
                    <a:pt x="2509" y="270"/>
                  </a:lnTo>
                  <a:lnTo>
                    <a:pt x="2499" y="282"/>
                  </a:lnTo>
                  <a:lnTo>
                    <a:pt x="2490" y="296"/>
                  </a:lnTo>
                  <a:lnTo>
                    <a:pt x="2481" y="310"/>
                  </a:lnTo>
                  <a:lnTo>
                    <a:pt x="2474" y="326"/>
                  </a:lnTo>
                  <a:lnTo>
                    <a:pt x="2467" y="344"/>
                  </a:lnTo>
                  <a:lnTo>
                    <a:pt x="2461" y="362"/>
                  </a:lnTo>
                  <a:lnTo>
                    <a:pt x="2455" y="382"/>
                  </a:lnTo>
                  <a:close/>
                  <a:moveTo>
                    <a:pt x="2888" y="198"/>
                  </a:moveTo>
                  <a:lnTo>
                    <a:pt x="2861" y="286"/>
                  </a:lnTo>
                  <a:lnTo>
                    <a:pt x="2882" y="263"/>
                  </a:lnTo>
                  <a:lnTo>
                    <a:pt x="2901" y="245"/>
                  </a:lnTo>
                  <a:lnTo>
                    <a:pt x="2910" y="236"/>
                  </a:lnTo>
                  <a:lnTo>
                    <a:pt x="2919" y="229"/>
                  </a:lnTo>
                  <a:lnTo>
                    <a:pt x="2927" y="223"/>
                  </a:lnTo>
                  <a:lnTo>
                    <a:pt x="2936" y="217"/>
                  </a:lnTo>
                  <a:lnTo>
                    <a:pt x="2944" y="213"/>
                  </a:lnTo>
                  <a:lnTo>
                    <a:pt x="2953" y="209"/>
                  </a:lnTo>
                  <a:lnTo>
                    <a:pt x="2961" y="205"/>
                  </a:lnTo>
                  <a:lnTo>
                    <a:pt x="2969" y="203"/>
                  </a:lnTo>
                  <a:lnTo>
                    <a:pt x="2978" y="201"/>
                  </a:lnTo>
                  <a:lnTo>
                    <a:pt x="2986" y="199"/>
                  </a:lnTo>
                  <a:lnTo>
                    <a:pt x="2995" y="198"/>
                  </a:lnTo>
                  <a:lnTo>
                    <a:pt x="3003" y="198"/>
                  </a:lnTo>
                  <a:lnTo>
                    <a:pt x="3012" y="199"/>
                  </a:lnTo>
                  <a:lnTo>
                    <a:pt x="3019" y="200"/>
                  </a:lnTo>
                  <a:lnTo>
                    <a:pt x="3028" y="202"/>
                  </a:lnTo>
                  <a:lnTo>
                    <a:pt x="3034" y="204"/>
                  </a:lnTo>
                  <a:lnTo>
                    <a:pt x="3042" y="209"/>
                  </a:lnTo>
                  <a:lnTo>
                    <a:pt x="3049" y="213"/>
                  </a:lnTo>
                  <a:lnTo>
                    <a:pt x="3055" y="218"/>
                  </a:lnTo>
                  <a:lnTo>
                    <a:pt x="3062" y="225"/>
                  </a:lnTo>
                  <a:lnTo>
                    <a:pt x="3067" y="232"/>
                  </a:lnTo>
                  <a:lnTo>
                    <a:pt x="3073" y="239"/>
                  </a:lnTo>
                  <a:lnTo>
                    <a:pt x="3076" y="248"/>
                  </a:lnTo>
                  <a:lnTo>
                    <a:pt x="3080" y="256"/>
                  </a:lnTo>
                  <a:lnTo>
                    <a:pt x="3082" y="265"/>
                  </a:lnTo>
                  <a:lnTo>
                    <a:pt x="3085" y="275"/>
                  </a:lnTo>
                  <a:lnTo>
                    <a:pt x="3086" y="285"/>
                  </a:lnTo>
                  <a:lnTo>
                    <a:pt x="3086" y="296"/>
                  </a:lnTo>
                  <a:lnTo>
                    <a:pt x="3085" y="317"/>
                  </a:lnTo>
                  <a:lnTo>
                    <a:pt x="3081" y="337"/>
                  </a:lnTo>
                  <a:lnTo>
                    <a:pt x="3076" y="359"/>
                  </a:lnTo>
                  <a:lnTo>
                    <a:pt x="3068" y="381"/>
                  </a:lnTo>
                  <a:lnTo>
                    <a:pt x="3058" y="401"/>
                  </a:lnTo>
                  <a:lnTo>
                    <a:pt x="3048" y="423"/>
                  </a:lnTo>
                  <a:lnTo>
                    <a:pt x="3033" y="445"/>
                  </a:lnTo>
                  <a:lnTo>
                    <a:pt x="3017" y="467"/>
                  </a:lnTo>
                  <a:lnTo>
                    <a:pt x="3008" y="478"/>
                  </a:lnTo>
                  <a:lnTo>
                    <a:pt x="3000" y="488"/>
                  </a:lnTo>
                  <a:lnTo>
                    <a:pt x="2991" y="496"/>
                  </a:lnTo>
                  <a:lnTo>
                    <a:pt x="2981" y="505"/>
                  </a:lnTo>
                  <a:lnTo>
                    <a:pt x="2972" y="513"/>
                  </a:lnTo>
                  <a:lnTo>
                    <a:pt x="2962" y="520"/>
                  </a:lnTo>
                  <a:lnTo>
                    <a:pt x="2953" y="527"/>
                  </a:lnTo>
                  <a:lnTo>
                    <a:pt x="2943" y="532"/>
                  </a:lnTo>
                  <a:lnTo>
                    <a:pt x="2933" y="538"/>
                  </a:lnTo>
                  <a:lnTo>
                    <a:pt x="2922" y="542"/>
                  </a:lnTo>
                  <a:lnTo>
                    <a:pt x="2912" y="545"/>
                  </a:lnTo>
                  <a:lnTo>
                    <a:pt x="2901" y="549"/>
                  </a:lnTo>
                  <a:lnTo>
                    <a:pt x="2890" y="551"/>
                  </a:lnTo>
                  <a:lnTo>
                    <a:pt x="2879" y="553"/>
                  </a:lnTo>
                  <a:lnTo>
                    <a:pt x="2869" y="554"/>
                  </a:lnTo>
                  <a:lnTo>
                    <a:pt x="2857" y="554"/>
                  </a:lnTo>
                  <a:lnTo>
                    <a:pt x="2848" y="554"/>
                  </a:lnTo>
                  <a:lnTo>
                    <a:pt x="2839" y="553"/>
                  </a:lnTo>
                  <a:lnTo>
                    <a:pt x="2830" y="552"/>
                  </a:lnTo>
                  <a:lnTo>
                    <a:pt x="2823" y="550"/>
                  </a:lnTo>
                  <a:lnTo>
                    <a:pt x="2815" y="547"/>
                  </a:lnTo>
                  <a:lnTo>
                    <a:pt x="2807" y="544"/>
                  </a:lnTo>
                  <a:lnTo>
                    <a:pt x="2799" y="540"/>
                  </a:lnTo>
                  <a:lnTo>
                    <a:pt x="2790" y="535"/>
                  </a:lnTo>
                  <a:lnTo>
                    <a:pt x="2762" y="635"/>
                  </a:lnTo>
                  <a:lnTo>
                    <a:pt x="2757" y="648"/>
                  </a:lnTo>
                  <a:lnTo>
                    <a:pt x="2755" y="659"/>
                  </a:lnTo>
                  <a:lnTo>
                    <a:pt x="2754" y="666"/>
                  </a:lnTo>
                  <a:lnTo>
                    <a:pt x="2753" y="672"/>
                  </a:lnTo>
                  <a:lnTo>
                    <a:pt x="2753" y="676"/>
                  </a:lnTo>
                  <a:lnTo>
                    <a:pt x="2754" y="680"/>
                  </a:lnTo>
                  <a:lnTo>
                    <a:pt x="2755" y="684"/>
                  </a:lnTo>
                  <a:lnTo>
                    <a:pt x="2757" y="687"/>
                  </a:lnTo>
                  <a:lnTo>
                    <a:pt x="2761" y="689"/>
                  </a:lnTo>
                  <a:lnTo>
                    <a:pt x="2764" y="691"/>
                  </a:lnTo>
                  <a:lnTo>
                    <a:pt x="2767" y="693"/>
                  </a:lnTo>
                  <a:lnTo>
                    <a:pt x="2771" y="696"/>
                  </a:lnTo>
                  <a:lnTo>
                    <a:pt x="2778" y="697"/>
                  </a:lnTo>
                  <a:lnTo>
                    <a:pt x="2787" y="698"/>
                  </a:lnTo>
                  <a:lnTo>
                    <a:pt x="2798" y="699"/>
                  </a:lnTo>
                  <a:lnTo>
                    <a:pt x="2812" y="699"/>
                  </a:lnTo>
                  <a:lnTo>
                    <a:pt x="2809" y="713"/>
                  </a:lnTo>
                  <a:lnTo>
                    <a:pt x="2627" y="713"/>
                  </a:lnTo>
                  <a:lnTo>
                    <a:pt x="2631" y="699"/>
                  </a:lnTo>
                  <a:lnTo>
                    <a:pt x="2647" y="698"/>
                  </a:lnTo>
                  <a:lnTo>
                    <a:pt x="2661" y="694"/>
                  </a:lnTo>
                  <a:lnTo>
                    <a:pt x="2667" y="693"/>
                  </a:lnTo>
                  <a:lnTo>
                    <a:pt x="2671" y="691"/>
                  </a:lnTo>
                  <a:lnTo>
                    <a:pt x="2675" y="689"/>
                  </a:lnTo>
                  <a:lnTo>
                    <a:pt x="2679" y="687"/>
                  </a:lnTo>
                  <a:lnTo>
                    <a:pt x="2682" y="684"/>
                  </a:lnTo>
                  <a:lnTo>
                    <a:pt x="2685" y="679"/>
                  </a:lnTo>
                  <a:lnTo>
                    <a:pt x="2689" y="673"/>
                  </a:lnTo>
                  <a:lnTo>
                    <a:pt x="2692" y="666"/>
                  </a:lnTo>
                  <a:lnTo>
                    <a:pt x="2698" y="649"/>
                  </a:lnTo>
                  <a:lnTo>
                    <a:pt x="2706" y="627"/>
                  </a:lnTo>
                  <a:lnTo>
                    <a:pt x="2803" y="291"/>
                  </a:lnTo>
                  <a:lnTo>
                    <a:pt x="2806" y="276"/>
                  </a:lnTo>
                  <a:lnTo>
                    <a:pt x="2810" y="265"/>
                  </a:lnTo>
                  <a:lnTo>
                    <a:pt x="2811" y="257"/>
                  </a:lnTo>
                  <a:lnTo>
                    <a:pt x="2812" y="251"/>
                  </a:lnTo>
                  <a:lnTo>
                    <a:pt x="2811" y="247"/>
                  </a:lnTo>
                  <a:lnTo>
                    <a:pt x="2810" y="242"/>
                  </a:lnTo>
                  <a:lnTo>
                    <a:pt x="2809" y="239"/>
                  </a:lnTo>
                  <a:lnTo>
                    <a:pt x="2805" y="236"/>
                  </a:lnTo>
                  <a:lnTo>
                    <a:pt x="2802" y="233"/>
                  </a:lnTo>
                  <a:lnTo>
                    <a:pt x="2798" y="232"/>
                  </a:lnTo>
                  <a:lnTo>
                    <a:pt x="2793" y="230"/>
                  </a:lnTo>
                  <a:lnTo>
                    <a:pt x="2788" y="229"/>
                  </a:lnTo>
                  <a:lnTo>
                    <a:pt x="2774" y="230"/>
                  </a:lnTo>
                  <a:lnTo>
                    <a:pt x="2756" y="233"/>
                  </a:lnTo>
                  <a:lnTo>
                    <a:pt x="2756" y="217"/>
                  </a:lnTo>
                  <a:lnTo>
                    <a:pt x="2888" y="198"/>
                  </a:lnTo>
                  <a:close/>
                  <a:moveTo>
                    <a:pt x="2799" y="505"/>
                  </a:moveTo>
                  <a:lnTo>
                    <a:pt x="2804" y="511"/>
                  </a:lnTo>
                  <a:lnTo>
                    <a:pt x="2812" y="517"/>
                  </a:lnTo>
                  <a:lnTo>
                    <a:pt x="2818" y="522"/>
                  </a:lnTo>
                  <a:lnTo>
                    <a:pt x="2826" y="526"/>
                  </a:lnTo>
                  <a:lnTo>
                    <a:pt x="2835" y="529"/>
                  </a:lnTo>
                  <a:lnTo>
                    <a:pt x="2843" y="531"/>
                  </a:lnTo>
                  <a:lnTo>
                    <a:pt x="2853" y="532"/>
                  </a:lnTo>
                  <a:lnTo>
                    <a:pt x="2863" y="533"/>
                  </a:lnTo>
                  <a:lnTo>
                    <a:pt x="2873" y="532"/>
                  </a:lnTo>
                  <a:lnTo>
                    <a:pt x="2883" y="530"/>
                  </a:lnTo>
                  <a:lnTo>
                    <a:pt x="2893" y="527"/>
                  </a:lnTo>
                  <a:lnTo>
                    <a:pt x="2903" y="522"/>
                  </a:lnTo>
                  <a:lnTo>
                    <a:pt x="2913" y="516"/>
                  </a:lnTo>
                  <a:lnTo>
                    <a:pt x="2924" y="508"/>
                  </a:lnTo>
                  <a:lnTo>
                    <a:pt x="2934" y="500"/>
                  </a:lnTo>
                  <a:lnTo>
                    <a:pt x="2944" y="489"/>
                  </a:lnTo>
                  <a:lnTo>
                    <a:pt x="2954" y="478"/>
                  </a:lnTo>
                  <a:lnTo>
                    <a:pt x="2962" y="466"/>
                  </a:lnTo>
                  <a:lnTo>
                    <a:pt x="2971" y="453"/>
                  </a:lnTo>
                  <a:lnTo>
                    <a:pt x="2980" y="439"/>
                  </a:lnTo>
                  <a:lnTo>
                    <a:pt x="2988" y="423"/>
                  </a:lnTo>
                  <a:lnTo>
                    <a:pt x="2994" y="408"/>
                  </a:lnTo>
                  <a:lnTo>
                    <a:pt x="3002" y="390"/>
                  </a:lnTo>
                  <a:lnTo>
                    <a:pt x="3007" y="371"/>
                  </a:lnTo>
                  <a:lnTo>
                    <a:pt x="3013" y="352"/>
                  </a:lnTo>
                  <a:lnTo>
                    <a:pt x="3017" y="333"/>
                  </a:lnTo>
                  <a:lnTo>
                    <a:pt x="3019" y="313"/>
                  </a:lnTo>
                  <a:lnTo>
                    <a:pt x="3020" y="295"/>
                  </a:lnTo>
                  <a:lnTo>
                    <a:pt x="3019" y="281"/>
                  </a:lnTo>
                  <a:lnTo>
                    <a:pt x="3017" y="268"/>
                  </a:lnTo>
                  <a:lnTo>
                    <a:pt x="3015" y="262"/>
                  </a:lnTo>
                  <a:lnTo>
                    <a:pt x="3013" y="257"/>
                  </a:lnTo>
                  <a:lnTo>
                    <a:pt x="3009" y="252"/>
                  </a:lnTo>
                  <a:lnTo>
                    <a:pt x="3006" y="248"/>
                  </a:lnTo>
                  <a:lnTo>
                    <a:pt x="2998" y="240"/>
                  </a:lnTo>
                  <a:lnTo>
                    <a:pt x="2991" y="236"/>
                  </a:lnTo>
                  <a:lnTo>
                    <a:pt x="2982" y="233"/>
                  </a:lnTo>
                  <a:lnTo>
                    <a:pt x="2973" y="232"/>
                  </a:lnTo>
                  <a:lnTo>
                    <a:pt x="2962" y="232"/>
                  </a:lnTo>
                  <a:lnTo>
                    <a:pt x="2953" y="235"/>
                  </a:lnTo>
                  <a:lnTo>
                    <a:pt x="2943" y="238"/>
                  </a:lnTo>
                  <a:lnTo>
                    <a:pt x="2932" y="244"/>
                  </a:lnTo>
                  <a:lnTo>
                    <a:pt x="2922" y="250"/>
                  </a:lnTo>
                  <a:lnTo>
                    <a:pt x="2911" y="258"/>
                  </a:lnTo>
                  <a:lnTo>
                    <a:pt x="2901" y="268"/>
                  </a:lnTo>
                  <a:lnTo>
                    <a:pt x="2891" y="278"/>
                  </a:lnTo>
                  <a:lnTo>
                    <a:pt x="2882" y="291"/>
                  </a:lnTo>
                  <a:lnTo>
                    <a:pt x="2872" y="303"/>
                  </a:lnTo>
                  <a:lnTo>
                    <a:pt x="2864" y="317"/>
                  </a:lnTo>
                  <a:lnTo>
                    <a:pt x="2857" y="331"/>
                  </a:lnTo>
                  <a:lnTo>
                    <a:pt x="2849" y="345"/>
                  </a:lnTo>
                  <a:lnTo>
                    <a:pt x="2842" y="359"/>
                  </a:lnTo>
                  <a:lnTo>
                    <a:pt x="2837" y="374"/>
                  </a:lnTo>
                  <a:lnTo>
                    <a:pt x="2831" y="390"/>
                  </a:lnTo>
                  <a:lnTo>
                    <a:pt x="2799" y="505"/>
                  </a:lnTo>
                  <a:close/>
                  <a:moveTo>
                    <a:pt x="3606" y="257"/>
                  </a:moveTo>
                  <a:lnTo>
                    <a:pt x="3847" y="257"/>
                  </a:lnTo>
                  <a:lnTo>
                    <a:pt x="3885" y="128"/>
                  </a:lnTo>
                  <a:lnTo>
                    <a:pt x="3890" y="111"/>
                  </a:lnTo>
                  <a:lnTo>
                    <a:pt x="3893" y="95"/>
                  </a:lnTo>
                  <a:lnTo>
                    <a:pt x="3895" y="81"/>
                  </a:lnTo>
                  <a:lnTo>
                    <a:pt x="3895" y="70"/>
                  </a:lnTo>
                  <a:lnTo>
                    <a:pt x="3895" y="65"/>
                  </a:lnTo>
                  <a:lnTo>
                    <a:pt x="3894" y="61"/>
                  </a:lnTo>
                  <a:lnTo>
                    <a:pt x="3893" y="57"/>
                  </a:lnTo>
                  <a:lnTo>
                    <a:pt x="3891" y="53"/>
                  </a:lnTo>
                  <a:lnTo>
                    <a:pt x="3888" y="50"/>
                  </a:lnTo>
                  <a:lnTo>
                    <a:pt x="3884" y="47"/>
                  </a:lnTo>
                  <a:lnTo>
                    <a:pt x="3881" y="44"/>
                  </a:lnTo>
                  <a:lnTo>
                    <a:pt x="3876" y="42"/>
                  </a:lnTo>
                  <a:lnTo>
                    <a:pt x="3870" y="41"/>
                  </a:lnTo>
                  <a:lnTo>
                    <a:pt x="3861" y="40"/>
                  </a:lnTo>
                  <a:lnTo>
                    <a:pt x="3851" y="40"/>
                  </a:lnTo>
                  <a:lnTo>
                    <a:pt x="3836" y="39"/>
                  </a:lnTo>
                  <a:lnTo>
                    <a:pt x="3841" y="25"/>
                  </a:lnTo>
                  <a:lnTo>
                    <a:pt x="4050" y="25"/>
                  </a:lnTo>
                  <a:lnTo>
                    <a:pt x="4046" y="39"/>
                  </a:lnTo>
                  <a:lnTo>
                    <a:pt x="4034" y="40"/>
                  </a:lnTo>
                  <a:lnTo>
                    <a:pt x="4023" y="40"/>
                  </a:lnTo>
                  <a:lnTo>
                    <a:pt x="4013" y="42"/>
                  </a:lnTo>
                  <a:lnTo>
                    <a:pt x="4007" y="44"/>
                  </a:lnTo>
                  <a:lnTo>
                    <a:pt x="3998" y="49"/>
                  </a:lnTo>
                  <a:lnTo>
                    <a:pt x="3990" y="54"/>
                  </a:lnTo>
                  <a:lnTo>
                    <a:pt x="3984" y="59"/>
                  </a:lnTo>
                  <a:lnTo>
                    <a:pt x="3979" y="65"/>
                  </a:lnTo>
                  <a:lnTo>
                    <a:pt x="3973" y="76"/>
                  </a:lnTo>
                  <a:lnTo>
                    <a:pt x="3966" y="90"/>
                  </a:lnTo>
                  <a:lnTo>
                    <a:pt x="3960" y="107"/>
                  </a:lnTo>
                  <a:lnTo>
                    <a:pt x="3953" y="128"/>
                  </a:lnTo>
                  <a:lnTo>
                    <a:pt x="3861" y="443"/>
                  </a:lnTo>
                  <a:lnTo>
                    <a:pt x="3856" y="460"/>
                  </a:lnTo>
                  <a:lnTo>
                    <a:pt x="3853" y="477"/>
                  </a:lnTo>
                  <a:lnTo>
                    <a:pt x="3851" y="489"/>
                  </a:lnTo>
                  <a:lnTo>
                    <a:pt x="3849" y="498"/>
                  </a:lnTo>
                  <a:lnTo>
                    <a:pt x="3851" y="505"/>
                  </a:lnTo>
                  <a:lnTo>
                    <a:pt x="3853" y="511"/>
                  </a:lnTo>
                  <a:lnTo>
                    <a:pt x="3856" y="517"/>
                  </a:lnTo>
                  <a:lnTo>
                    <a:pt x="3860" y="520"/>
                  </a:lnTo>
                  <a:lnTo>
                    <a:pt x="3867" y="525"/>
                  </a:lnTo>
                  <a:lnTo>
                    <a:pt x="3878" y="527"/>
                  </a:lnTo>
                  <a:lnTo>
                    <a:pt x="3891" y="529"/>
                  </a:lnTo>
                  <a:lnTo>
                    <a:pt x="3908" y="531"/>
                  </a:lnTo>
                  <a:lnTo>
                    <a:pt x="3904" y="545"/>
                  </a:lnTo>
                  <a:lnTo>
                    <a:pt x="3701" y="545"/>
                  </a:lnTo>
                  <a:lnTo>
                    <a:pt x="3707" y="531"/>
                  </a:lnTo>
                  <a:lnTo>
                    <a:pt x="3721" y="530"/>
                  </a:lnTo>
                  <a:lnTo>
                    <a:pt x="3732" y="529"/>
                  </a:lnTo>
                  <a:lnTo>
                    <a:pt x="3740" y="528"/>
                  </a:lnTo>
                  <a:lnTo>
                    <a:pt x="3747" y="526"/>
                  </a:lnTo>
                  <a:lnTo>
                    <a:pt x="3755" y="521"/>
                  </a:lnTo>
                  <a:lnTo>
                    <a:pt x="3760" y="518"/>
                  </a:lnTo>
                  <a:lnTo>
                    <a:pt x="3765" y="513"/>
                  </a:lnTo>
                  <a:lnTo>
                    <a:pt x="3770" y="508"/>
                  </a:lnTo>
                  <a:lnTo>
                    <a:pt x="3774" y="498"/>
                  </a:lnTo>
                  <a:lnTo>
                    <a:pt x="3781" y="484"/>
                  </a:lnTo>
                  <a:lnTo>
                    <a:pt x="3787" y="466"/>
                  </a:lnTo>
                  <a:lnTo>
                    <a:pt x="3794" y="443"/>
                  </a:lnTo>
                  <a:lnTo>
                    <a:pt x="3841" y="284"/>
                  </a:lnTo>
                  <a:lnTo>
                    <a:pt x="3599" y="284"/>
                  </a:lnTo>
                  <a:lnTo>
                    <a:pt x="3552" y="443"/>
                  </a:lnTo>
                  <a:lnTo>
                    <a:pt x="3547" y="460"/>
                  </a:lnTo>
                  <a:lnTo>
                    <a:pt x="3543" y="476"/>
                  </a:lnTo>
                  <a:lnTo>
                    <a:pt x="3542" y="489"/>
                  </a:lnTo>
                  <a:lnTo>
                    <a:pt x="3541" y="498"/>
                  </a:lnTo>
                  <a:lnTo>
                    <a:pt x="3542" y="505"/>
                  </a:lnTo>
                  <a:lnTo>
                    <a:pt x="3543" y="511"/>
                  </a:lnTo>
                  <a:lnTo>
                    <a:pt x="3546" y="517"/>
                  </a:lnTo>
                  <a:lnTo>
                    <a:pt x="3550" y="520"/>
                  </a:lnTo>
                  <a:lnTo>
                    <a:pt x="3557" y="525"/>
                  </a:lnTo>
                  <a:lnTo>
                    <a:pt x="3568" y="527"/>
                  </a:lnTo>
                  <a:lnTo>
                    <a:pt x="3581" y="529"/>
                  </a:lnTo>
                  <a:lnTo>
                    <a:pt x="3599" y="531"/>
                  </a:lnTo>
                  <a:lnTo>
                    <a:pt x="3596" y="545"/>
                  </a:lnTo>
                  <a:lnTo>
                    <a:pt x="3391" y="545"/>
                  </a:lnTo>
                  <a:lnTo>
                    <a:pt x="3397" y="531"/>
                  </a:lnTo>
                  <a:lnTo>
                    <a:pt x="3411" y="530"/>
                  </a:lnTo>
                  <a:lnTo>
                    <a:pt x="3422" y="529"/>
                  </a:lnTo>
                  <a:lnTo>
                    <a:pt x="3430" y="528"/>
                  </a:lnTo>
                  <a:lnTo>
                    <a:pt x="3437" y="526"/>
                  </a:lnTo>
                  <a:lnTo>
                    <a:pt x="3444" y="521"/>
                  </a:lnTo>
                  <a:lnTo>
                    <a:pt x="3450" y="518"/>
                  </a:lnTo>
                  <a:lnTo>
                    <a:pt x="3456" y="513"/>
                  </a:lnTo>
                  <a:lnTo>
                    <a:pt x="3460" y="508"/>
                  </a:lnTo>
                  <a:lnTo>
                    <a:pt x="3464" y="498"/>
                  </a:lnTo>
                  <a:lnTo>
                    <a:pt x="3471" y="483"/>
                  </a:lnTo>
                  <a:lnTo>
                    <a:pt x="3477" y="466"/>
                  </a:lnTo>
                  <a:lnTo>
                    <a:pt x="3484" y="443"/>
                  </a:lnTo>
                  <a:lnTo>
                    <a:pt x="3577" y="128"/>
                  </a:lnTo>
                  <a:lnTo>
                    <a:pt x="3581" y="111"/>
                  </a:lnTo>
                  <a:lnTo>
                    <a:pt x="3584" y="94"/>
                  </a:lnTo>
                  <a:lnTo>
                    <a:pt x="3587" y="81"/>
                  </a:lnTo>
                  <a:lnTo>
                    <a:pt x="3588" y="70"/>
                  </a:lnTo>
                  <a:lnTo>
                    <a:pt x="3588" y="65"/>
                  </a:lnTo>
                  <a:lnTo>
                    <a:pt x="3587" y="61"/>
                  </a:lnTo>
                  <a:lnTo>
                    <a:pt x="3584" y="57"/>
                  </a:lnTo>
                  <a:lnTo>
                    <a:pt x="3582" y="53"/>
                  </a:lnTo>
                  <a:lnTo>
                    <a:pt x="3580" y="50"/>
                  </a:lnTo>
                  <a:lnTo>
                    <a:pt x="3577" y="47"/>
                  </a:lnTo>
                  <a:lnTo>
                    <a:pt x="3572" y="44"/>
                  </a:lnTo>
                  <a:lnTo>
                    <a:pt x="3568" y="42"/>
                  </a:lnTo>
                  <a:lnTo>
                    <a:pt x="3561" y="41"/>
                  </a:lnTo>
                  <a:lnTo>
                    <a:pt x="3553" y="40"/>
                  </a:lnTo>
                  <a:lnTo>
                    <a:pt x="3542" y="40"/>
                  </a:lnTo>
                  <a:lnTo>
                    <a:pt x="3528" y="39"/>
                  </a:lnTo>
                  <a:lnTo>
                    <a:pt x="3533" y="25"/>
                  </a:lnTo>
                  <a:lnTo>
                    <a:pt x="3738" y="25"/>
                  </a:lnTo>
                  <a:lnTo>
                    <a:pt x="3734" y="39"/>
                  </a:lnTo>
                  <a:lnTo>
                    <a:pt x="3722" y="40"/>
                  </a:lnTo>
                  <a:lnTo>
                    <a:pt x="3712" y="40"/>
                  </a:lnTo>
                  <a:lnTo>
                    <a:pt x="3703" y="42"/>
                  </a:lnTo>
                  <a:lnTo>
                    <a:pt x="3696" y="44"/>
                  </a:lnTo>
                  <a:lnTo>
                    <a:pt x="3687" y="49"/>
                  </a:lnTo>
                  <a:lnTo>
                    <a:pt x="3680" y="53"/>
                  </a:lnTo>
                  <a:lnTo>
                    <a:pt x="3674" y="58"/>
                  </a:lnTo>
                  <a:lnTo>
                    <a:pt x="3669" y="65"/>
                  </a:lnTo>
                  <a:lnTo>
                    <a:pt x="3663" y="75"/>
                  </a:lnTo>
                  <a:lnTo>
                    <a:pt x="3657" y="89"/>
                  </a:lnTo>
                  <a:lnTo>
                    <a:pt x="3651" y="107"/>
                  </a:lnTo>
                  <a:lnTo>
                    <a:pt x="3644" y="128"/>
                  </a:lnTo>
                  <a:lnTo>
                    <a:pt x="3606" y="257"/>
                  </a:lnTo>
                  <a:close/>
                  <a:moveTo>
                    <a:pt x="4350" y="318"/>
                  </a:moveTo>
                  <a:lnTo>
                    <a:pt x="4350" y="333"/>
                  </a:lnTo>
                  <a:lnTo>
                    <a:pt x="4349" y="347"/>
                  </a:lnTo>
                  <a:lnTo>
                    <a:pt x="4346" y="361"/>
                  </a:lnTo>
                  <a:lnTo>
                    <a:pt x="4343" y="375"/>
                  </a:lnTo>
                  <a:lnTo>
                    <a:pt x="4338" y="390"/>
                  </a:lnTo>
                  <a:lnTo>
                    <a:pt x="4334" y="404"/>
                  </a:lnTo>
                  <a:lnTo>
                    <a:pt x="4327" y="418"/>
                  </a:lnTo>
                  <a:lnTo>
                    <a:pt x="4320" y="432"/>
                  </a:lnTo>
                  <a:lnTo>
                    <a:pt x="4312" y="446"/>
                  </a:lnTo>
                  <a:lnTo>
                    <a:pt x="4303" y="458"/>
                  </a:lnTo>
                  <a:lnTo>
                    <a:pt x="4294" y="471"/>
                  </a:lnTo>
                  <a:lnTo>
                    <a:pt x="4284" y="482"/>
                  </a:lnTo>
                  <a:lnTo>
                    <a:pt x="4273" y="493"/>
                  </a:lnTo>
                  <a:lnTo>
                    <a:pt x="4261" y="503"/>
                  </a:lnTo>
                  <a:lnTo>
                    <a:pt x="4249" y="513"/>
                  </a:lnTo>
                  <a:lnTo>
                    <a:pt x="4235" y="521"/>
                  </a:lnTo>
                  <a:lnTo>
                    <a:pt x="4222" y="529"/>
                  </a:lnTo>
                  <a:lnTo>
                    <a:pt x="4208" y="535"/>
                  </a:lnTo>
                  <a:lnTo>
                    <a:pt x="4194" y="541"/>
                  </a:lnTo>
                  <a:lnTo>
                    <a:pt x="4181" y="546"/>
                  </a:lnTo>
                  <a:lnTo>
                    <a:pt x="4168" y="550"/>
                  </a:lnTo>
                  <a:lnTo>
                    <a:pt x="4155" y="552"/>
                  </a:lnTo>
                  <a:lnTo>
                    <a:pt x="4142" y="554"/>
                  </a:lnTo>
                  <a:lnTo>
                    <a:pt x="4129" y="554"/>
                  </a:lnTo>
                  <a:lnTo>
                    <a:pt x="4116" y="554"/>
                  </a:lnTo>
                  <a:lnTo>
                    <a:pt x="4104" y="552"/>
                  </a:lnTo>
                  <a:lnTo>
                    <a:pt x="4092" y="550"/>
                  </a:lnTo>
                  <a:lnTo>
                    <a:pt x="4081" y="546"/>
                  </a:lnTo>
                  <a:lnTo>
                    <a:pt x="4071" y="541"/>
                  </a:lnTo>
                  <a:lnTo>
                    <a:pt x="4061" y="535"/>
                  </a:lnTo>
                  <a:lnTo>
                    <a:pt x="4051" y="529"/>
                  </a:lnTo>
                  <a:lnTo>
                    <a:pt x="4044" y="520"/>
                  </a:lnTo>
                  <a:lnTo>
                    <a:pt x="4035" y="511"/>
                  </a:lnTo>
                  <a:lnTo>
                    <a:pt x="4028" y="503"/>
                  </a:lnTo>
                  <a:lnTo>
                    <a:pt x="4023" y="493"/>
                  </a:lnTo>
                  <a:lnTo>
                    <a:pt x="4019" y="482"/>
                  </a:lnTo>
                  <a:lnTo>
                    <a:pt x="4014" y="471"/>
                  </a:lnTo>
                  <a:lnTo>
                    <a:pt x="4012" y="459"/>
                  </a:lnTo>
                  <a:lnTo>
                    <a:pt x="4011" y="447"/>
                  </a:lnTo>
                  <a:lnTo>
                    <a:pt x="4010" y="434"/>
                  </a:lnTo>
                  <a:lnTo>
                    <a:pt x="4011" y="420"/>
                  </a:lnTo>
                  <a:lnTo>
                    <a:pt x="4012" y="406"/>
                  </a:lnTo>
                  <a:lnTo>
                    <a:pt x="4014" y="392"/>
                  </a:lnTo>
                  <a:lnTo>
                    <a:pt x="4019" y="378"/>
                  </a:lnTo>
                  <a:lnTo>
                    <a:pt x="4023" y="363"/>
                  </a:lnTo>
                  <a:lnTo>
                    <a:pt x="4028" y="349"/>
                  </a:lnTo>
                  <a:lnTo>
                    <a:pt x="4035" y="335"/>
                  </a:lnTo>
                  <a:lnTo>
                    <a:pt x="4043" y="321"/>
                  </a:lnTo>
                  <a:lnTo>
                    <a:pt x="4051" y="307"/>
                  </a:lnTo>
                  <a:lnTo>
                    <a:pt x="4060" y="294"/>
                  </a:lnTo>
                  <a:lnTo>
                    <a:pt x="4070" y="282"/>
                  </a:lnTo>
                  <a:lnTo>
                    <a:pt x="4081" y="270"/>
                  </a:lnTo>
                  <a:lnTo>
                    <a:pt x="4092" y="259"/>
                  </a:lnTo>
                  <a:lnTo>
                    <a:pt x="4104" y="249"/>
                  </a:lnTo>
                  <a:lnTo>
                    <a:pt x="4116" y="239"/>
                  </a:lnTo>
                  <a:lnTo>
                    <a:pt x="4129" y="230"/>
                  </a:lnTo>
                  <a:lnTo>
                    <a:pt x="4143" y="223"/>
                  </a:lnTo>
                  <a:lnTo>
                    <a:pt x="4156" y="216"/>
                  </a:lnTo>
                  <a:lnTo>
                    <a:pt x="4169" y="211"/>
                  </a:lnTo>
                  <a:lnTo>
                    <a:pt x="4182" y="207"/>
                  </a:lnTo>
                  <a:lnTo>
                    <a:pt x="4195" y="202"/>
                  </a:lnTo>
                  <a:lnTo>
                    <a:pt x="4208" y="200"/>
                  </a:lnTo>
                  <a:lnTo>
                    <a:pt x="4222" y="199"/>
                  </a:lnTo>
                  <a:lnTo>
                    <a:pt x="4235" y="198"/>
                  </a:lnTo>
                  <a:lnTo>
                    <a:pt x="4247" y="199"/>
                  </a:lnTo>
                  <a:lnTo>
                    <a:pt x="4259" y="200"/>
                  </a:lnTo>
                  <a:lnTo>
                    <a:pt x="4270" y="202"/>
                  </a:lnTo>
                  <a:lnTo>
                    <a:pt x="4280" y="207"/>
                  </a:lnTo>
                  <a:lnTo>
                    <a:pt x="4290" y="211"/>
                  </a:lnTo>
                  <a:lnTo>
                    <a:pt x="4300" y="216"/>
                  </a:lnTo>
                  <a:lnTo>
                    <a:pt x="4310" y="224"/>
                  </a:lnTo>
                  <a:lnTo>
                    <a:pt x="4318" y="232"/>
                  </a:lnTo>
                  <a:lnTo>
                    <a:pt x="4325" y="240"/>
                  </a:lnTo>
                  <a:lnTo>
                    <a:pt x="4332" y="249"/>
                  </a:lnTo>
                  <a:lnTo>
                    <a:pt x="4338" y="259"/>
                  </a:lnTo>
                  <a:lnTo>
                    <a:pt x="4343" y="270"/>
                  </a:lnTo>
                  <a:lnTo>
                    <a:pt x="4346" y="281"/>
                  </a:lnTo>
                  <a:lnTo>
                    <a:pt x="4348" y="293"/>
                  </a:lnTo>
                  <a:lnTo>
                    <a:pt x="4350" y="305"/>
                  </a:lnTo>
                  <a:lnTo>
                    <a:pt x="4350" y="318"/>
                  </a:lnTo>
                  <a:close/>
                  <a:moveTo>
                    <a:pt x="4287" y="291"/>
                  </a:moveTo>
                  <a:lnTo>
                    <a:pt x="4287" y="283"/>
                  </a:lnTo>
                  <a:lnTo>
                    <a:pt x="4286" y="275"/>
                  </a:lnTo>
                  <a:lnTo>
                    <a:pt x="4285" y="268"/>
                  </a:lnTo>
                  <a:lnTo>
                    <a:pt x="4283" y="260"/>
                  </a:lnTo>
                  <a:lnTo>
                    <a:pt x="4280" y="253"/>
                  </a:lnTo>
                  <a:lnTo>
                    <a:pt x="4277" y="248"/>
                  </a:lnTo>
                  <a:lnTo>
                    <a:pt x="4274" y="241"/>
                  </a:lnTo>
                  <a:lnTo>
                    <a:pt x="4270" y="237"/>
                  </a:lnTo>
                  <a:lnTo>
                    <a:pt x="4265" y="233"/>
                  </a:lnTo>
                  <a:lnTo>
                    <a:pt x="4260" y="228"/>
                  </a:lnTo>
                  <a:lnTo>
                    <a:pt x="4255" y="225"/>
                  </a:lnTo>
                  <a:lnTo>
                    <a:pt x="4250" y="223"/>
                  </a:lnTo>
                  <a:lnTo>
                    <a:pt x="4243" y="221"/>
                  </a:lnTo>
                  <a:lnTo>
                    <a:pt x="4238" y="218"/>
                  </a:lnTo>
                  <a:lnTo>
                    <a:pt x="4231" y="218"/>
                  </a:lnTo>
                  <a:lnTo>
                    <a:pt x="4225" y="217"/>
                  </a:lnTo>
                  <a:lnTo>
                    <a:pt x="4217" y="218"/>
                  </a:lnTo>
                  <a:lnTo>
                    <a:pt x="4211" y="220"/>
                  </a:lnTo>
                  <a:lnTo>
                    <a:pt x="4203" y="221"/>
                  </a:lnTo>
                  <a:lnTo>
                    <a:pt x="4196" y="223"/>
                  </a:lnTo>
                  <a:lnTo>
                    <a:pt x="4190" y="226"/>
                  </a:lnTo>
                  <a:lnTo>
                    <a:pt x="4183" y="229"/>
                  </a:lnTo>
                  <a:lnTo>
                    <a:pt x="4177" y="234"/>
                  </a:lnTo>
                  <a:lnTo>
                    <a:pt x="4170" y="238"/>
                  </a:lnTo>
                  <a:lnTo>
                    <a:pt x="4157" y="249"/>
                  </a:lnTo>
                  <a:lnTo>
                    <a:pt x="4145" y="263"/>
                  </a:lnTo>
                  <a:lnTo>
                    <a:pt x="4132" y="279"/>
                  </a:lnTo>
                  <a:lnTo>
                    <a:pt x="4120" y="299"/>
                  </a:lnTo>
                  <a:lnTo>
                    <a:pt x="4109" y="319"/>
                  </a:lnTo>
                  <a:lnTo>
                    <a:pt x="4099" y="339"/>
                  </a:lnTo>
                  <a:lnTo>
                    <a:pt x="4092" y="359"/>
                  </a:lnTo>
                  <a:lnTo>
                    <a:pt x="4085" y="379"/>
                  </a:lnTo>
                  <a:lnTo>
                    <a:pt x="4080" y="399"/>
                  </a:lnTo>
                  <a:lnTo>
                    <a:pt x="4076" y="419"/>
                  </a:lnTo>
                  <a:lnTo>
                    <a:pt x="4073" y="440"/>
                  </a:lnTo>
                  <a:lnTo>
                    <a:pt x="4073" y="459"/>
                  </a:lnTo>
                  <a:lnTo>
                    <a:pt x="4073" y="468"/>
                  </a:lnTo>
                  <a:lnTo>
                    <a:pt x="4074" y="477"/>
                  </a:lnTo>
                  <a:lnTo>
                    <a:pt x="4075" y="484"/>
                  </a:lnTo>
                  <a:lnTo>
                    <a:pt x="4077" y="492"/>
                  </a:lnTo>
                  <a:lnTo>
                    <a:pt x="4080" y="498"/>
                  </a:lnTo>
                  <a:lnTo>
                    <a:pt x="4083" y="504"/>
                  </a:lnTo>
                  <a:lnTo>
                    <a:pt x="4087" y="510"/>
                  </a:lnTo>
                  <a:lnTo>
                    <a:pt x="4092" y="515"/>
                  </a:lnTo>
                  <a:lnTo>
                    <a:pt x="4096" y="520"/>
                  </a:lnTo>
                  <a:lnTo>
                    <a:pt x="4101" y="523"/>
                  </a:lnTo>
                  <a:lnTo>
                    <a:pt x="4107" y="528"/>
                  </a:lnTo>
                  <a:lnTo>
                    <a:pt x="4112" y="530"/>
                  </a:lnTo>
                  <a:lnTo>
                    <a:pt x="4118" y="532"/>
                  </a:lnTo>
                  <a:lnTo>
                    <a:pt x="4124" y="534"/>
                  </a:lnTo>
                  <a:lnTo>
                    <a:pt x="4131" y="534"/>
                  </a:lnTo>
                  <a:lnTo>
                    <a:pt x="4137" y="535"/>
                  </a:lnTo>
                  <a:lnTo>
                    <a:pt x="4144" y="534"/>
                  </a:lnTo>
                  <a:lnTo>
                    <a:pt x="4152" y="533"/>
                  </a:lnTo>
                  <a:lnTo>
                    <a:pt x="4158" y="532"/>
                  </a:lnTo>
                  <a:lnTo>
                    <a:pt x="4165" y="530"/>
                  </a:lnTo>
                  <a:lnTo>
                    <a:pt x="4171" y="527"/>
                  </a:lnTo>
                  <a:lnTo>
                    <a:pt x="4178" y="523"/>
                  </a:lnTo>
                  <a:lnTo>
                    <a:pt x="4184" y="520"/>
                  </a:lnTo>
                  <a:lnTo>
                    <a:pt x="4190" y="515"/>
                  </a:lnTo>
                  <a:lnTo>
                    <a:pt x="4203" y="504"/>
                  </a:lnTo>
                  <a:lnTo>
                    <a:pt x="4215" y="490"/>
                  </a:lnTo>
                  <a:lnTo>
                    <a:pt x="4227" y="473"/>
                  </a:lnTo>
                  <a:lnTo>
                    <a:pt x="4239" y="455"/>
                  </a:lnTo>
                  <a:lnTo>
                    <a:pt x="4251" y="434"/>
                  </a:lnTo>
                  <a:lnTo>
                    <a:pt x="4260" y="415"/>
                  </a:lnTo>
                  <a:lnTo>
                    <a:pt x="4268" y="394"/>
                  </a:lnTo>
                  <a:lnTo>
                    <a:pt x="4275" y="374"/>
                  </a:lnTo>
                  <a:lnTo>
                    <a:pt x="4280" y="354"/>
                  </a:lnTo>
                  <a:lnTo>
                    <a:pt x="4284" y="333"/>
                  </a:lnTo>
                  <a:lnTo>
                    <a:pt x="4286" y="312"/>
                  </a:lnTo>
                  <a:lnTo>
                    <a:pt x="4287" y="291"/>
                  </a:lnTo>
                  <a:close/>
                  <a:moveTo>
                    <a:pt x="4428" y="220"/>
                  </a:moveTo>
                  <a:lnTo>
                    <a:pt x="4560" y="198"/>
                  </a:lnTo>
                  <a:lnTo>
                    <a:pt x="4505" y="384"/>
                  </a:lnTo>
                  <a:lnTo>
                    <a:pt x="4522" y="357"/>
                  </a:lnTo>
                  <a:lnTo>
                    <a:pt x="4538" y="332"/>
                  </a:lnTo>
                  <a:lnTo>
                    <a:pt x="4553" y="308"/>
                  </a:lnTo>
                  <a:lnTo>
                    <a:pt x="4570" y="287"/>
                  </a:lnTo>
                  <a:lnTo>
                    <a:pt x="4584" y="268"/>
                  </a:lnTo>
                  <a:lnTo>
                    <a:pt x="4599" y="251"/>
                  </a:lnTo>
                  <a:lnTo>
                    <a:pt x="4613" y="237"/>
                  </a:lnTo>
                  <a:lnTo>
                    <a:pt x="4627" y="224"/>
                  </a:lnTo>
                  <a:lnTo>
                    <a:pt x="4642" y="213"/>
                  </a:lnTo>
                  <a:lnTo>
                    <a:pt x="4656" y="204"/>
                  </a:lnTo>
                  <a:lnTo>
                    <a:pt x="4661" y="202"/>
                  </a:lnTo>
                  <a:lnTo>
                    <a:pt x="4668" y="200"/>
                  </a:lnTo>
                  <a:lnTo>
                    <a:pt x="4673" y="199"/>
                  </a:lnTo>
                  <a:lnTo>
                    <a:pt x="4678" y="198"/>
                  </a:lnTo>
                  <a:lnTo>
                    <a:pt x="4684" y="199"/>
                  </a:lnTo>
                  <a:lnTo>
                    <a:pt x="4690" y="200"/>
                  </a:lnTo>
                  <a:lnTo>
                    <a:pt x="4694" y="202"/>
                  </a:lnTo>
                  <a:lnTo>
                    <a:pt x="4698" y="205"/>
                  </a:lnTo>
                  <a:lnTo>
                    <a:pt x="4700" y="210"/>
                  </a:lnTo>
                  <a:lnTo>
                    <a:pt x="4704" y="214"/>
                  </a:lnTo>
                  <a:lnTo>
                    <a:pt x="4705" y="221"/>
                  </a:lnTo>
                  <a:lnTo>
                    <a:pt x="4705" y="227"/>
                  </a:lnTo>
                  <a:lnTo>
                    <a:pt x="4705" y="239"/>
                  </a:lnTo>
                  <a:lnTo>
                    <a:pt x="4702" y="252"/>
                  </a:lnTo>
                  <a:lnTo>
                    <a:pt x="4698" y="264"/>
                  </a:lnTo>
                  <a:lnTo>
                    <a:pt x="4692" y="275"/>
                  </a:lnTo>
                  <a:lnTo>
                    <a:pt x="4687" y="283"/>
                  </a:lnTo>
                  <a:lnTo>
                    <a:pt x="4681" y="288"/>
                  </a:lnTo>
                  <a:lnTo>
                    <a:pt x="4678" y="290"/>
                  </a:lnTo>
                  <a:lnTo>
                    <a:pt x="4673" y="291"/>
                  </a:lnTo>
                  <a:lnTo>
                    <a:pt x="4670" y="293"/>
                  </a:lnTo>
                  <a:lnTo>
                    <a:pt x="4666" y="293"/>
                  </a:lnTo>
                  <a:lnTo>
                    <a:pt x="4661" y="293"/>
                  </a:lnTo>
                  <a:lnTo>
                    <a:pt x="4657" y="291"/>
                  </a:lnTo>
                  <a:lnTo>
                    <a:pt x="4654" y="289"/>
                  </a:lnTo>
                  <a:lnTo>
                    <a:pt x="4650" y="287"/>
                  </a:lnTo>
                  <a:lnTo>
                    <a:pt x="4647" y="284"/>
                  </a:lnTo>
                  <a:lnTo>
                    <a:pt x="4645" y="279"/>
                  </a:lnTo>
                  <a:lnTo>
                    <a:pt x="4644" y="275"/>
                  </a:lnTo>
                  <a:lnTo>
                    <a:pt x="4643" y="270"/>
                  </a:lnTo>
                  <a:lnTo>
                    <a:pt x="4642" y="263"/>
                  </a:lnTo>
                  <a:lnTo>
                    <a:pt x="4639" y="260"/>
                  </a:lnTo>
                  <a:lnTo>
                    <a:pt x="4636" y="258"/>
                  </a:lnTo>
                  <a:lnTo>
                    <a:pt x="4632" y="257"/>
                  </a:lnTo>
                  <a:lnTo>
                    <a:pt x="4625" y="258"/>
                  </a:lnTo>
                  <a:lnTo>
                    <a:pt x="4620" y="260"/>
                  </a:lnTo>
                  <a:lnTo>
                    <a:pt x="4614" y="263"/>
                  </a:lnTo>
                  <a:lnTo>
                    <a:pt x="4607" y="270"/>
                  </a:lnTo>
                  <a:lnTo>
                    <a:pt x="4599" y="278"/>
                  </a:lnTo>
                  <a:lnTo>
                    <a:pt x="4589" y="289"/>
                  </a:lnTo>
                  <a:lnTo>
                    <a:pt x="4573" y="310"/>
                  </a:lnTo>
                  <a:lnTo>
                    <a:pt x="4555" y="333"/>
                  </a:lnTo>
                  <a:lnTo>
                    <a:pt x="4538" y="359"/>
                  </a:lnTo>
                  <a:lnTo>
                    <a:pt x="4520" y="387"/>
                  </a:lnTo>
                  <a:lnTo>
                    <a:pt x="4512" y="400"/>
                  </a:lnTo>
                  <a:lnTo>
                    <a:pt x="4505" y="413"/>
                  </a:lnTo>
                  <a:lnTo>
                    <a:pt x="4499" y="429"/>
                  </a:lnTo>
                  <a:lnTo>
                    <a:pt x="4492" y="444"/>
                  </a:lnTo>
                  <a:lnTo>
                    <a:pt x="4486" y="464"/>
                  </a:lnTo>
                  <a:lnTo>
                    <a:pt x="4480" y="479"/>
                  </a:lnTo>
                  <a:lnTo>
                    <a:pt x="4476" y="490"/>
                  </a:lnTo>
                  <a:lnTo>
                    <a:pt x="4474" y="496"/>
                  </a:lnTo>
                  <a:lnTo>
                    <a:pt x="4462" y="545"/>
                  </a:lnTo>
                  <a:lnTo>
                    <a:pt x="4403" y="545"/>
                  </a:lnTo>
                  <a:lnTo>
                    <a:pt x="4474" y="307"/>
                  </a:lnTo>
                  <a:lnTo>
                    <a:pt x="4479" y="287"/>
                  </a:lnTo>
                  <a:lnTo>
                    <a:pt x="4483" y="272"/>
                  </a:lnTo>
                  <a:lnTo>
                    <a:pt x="4486" y="258"/>
                  </a:lnTo>
                  <a:lnTo>
                    <a:pt x="4487" y="248"/>
                  </a:lnTo>
                  <a:lnTo>
                    <a:pt x="4486" y="245"/>
                  </a:lnTo>
                  <a:lnTo>
                    <a:pt x="4484" y="241"/>
                  </a:lnTo>
                  <a:lnTo>
                    <a:pt x="4483" y="239"/>
                  </a:lnTo>
                  <a:lnTo>
                    <a:pt x="4480" y="236"/>
                  </a:lnTo>
                  <a:lnTo>
                    <a:pt x="4476" y="234"/>
                  </a:lnTo>
                  <a:lnTo>
                    <a:pt x="4471" y="232"/>
                  </a:lnTo>
                  <a:lnTo>
                    <a:pt x="4466" y="230"/>
                  </a:lnTo>
                  <a:lnTo>
                    <a:pt x="4460" y="230"/>
                  </a:lnTo>
                  <a:lnTo>
                    <a:pt x="4448" y="230"/>
                  </a:lnTo>
                  <a:lnTo>
                    <a:pt x="4430" y="234"/>
                  </a:lnTo>
                  <a:lnTo>
                    <a:pt x="4428" y="220"/>
                  </a:lnTo>
                  <a:close/>
                  <a:moveTo>
                    <a:pt x="5029" y="198"/>
                  </a:moveTo>
                  <a:lnTo>
                    <a:pt x="5055" y="485"/>
                  </a:lnTo>
                  <a:lnTo>
                    <a:pt x="5087" y="447"/>
                  </a:lnTo>
                  <a:lnTo>
                    <a:pt x="5115" y="410"/>
                  </a:lnTo>
                  <a:lnTo>
                    <a:pt x="5140" y="373"/>
                  </a:lnTo>
                  <a:lnTo>
                    <a:pt x="5162" y="338"/>
                  </a:lnTo>
                  <a:lnTo>
                    <a:pt x="5172" y="320"/>
                  </a:lnTo>
                  <a:lnTo>
                    <a:pt x="5179" y="303"/>
                  </a:lnTo>
                  <a:lnTo>
                    <a:pt x="5184" y="290"/>
                  </a:lnTo>
                  <a:lnTo>
                    <a:pt x="5186" y="281"/>
                  </a:lnTo>
                  <a:lnTo>
                    <a:pt x="5185" y="273"/>
                  </a:lnTo>
                  <a:lnTo>
                    <a:pt x="5182" y="265"/>
                  </a:lnTo>
                  <a:lnTo>
                    <a:pt x="5178" y="261"/>
                  </a:lnTo>
                  <a:lnTo>
                    <a:pt x="5170" y="256"/>
                  </a:lnTo>
                  <a:lnTo>
                    <a:pt x="5165" y="252"/>
                  </a:lnTo>
                  <a:lnTo>
                    <a:pt x="5161" y="248"/>
                  </a:lnTo>
                  <a:lnTo>
                    <a:pt x="5158" y="245"/>
                  </a:lnTo>
                  <a:lnTo>
                    <a:pt x="5154" y="241"/>
                  </a:lnTo>
                  <a:lnTo>
                    <a:pt x="5153" y="238"/>
                  </a:lnTo>
                  <a:lnTo>
                    <a:pt x="5152" y="234"/>
                  </a:lnTo>
                  <a:lnTo>
                    <a:pt x="5151" y="230"/>
                  </a:lnTo>
                  <a:lnTo>
                    <a:pt x="5151" y="226"/>
                  </a:lnTo>
                  <a:lnTo>
                    <a:pt x="5151" y="221"/>
                  </a:lnTo>
                  <a:lnTo>
                    <a:pt x="5153" y="215"/>
                  </a:lnTo>
                  <a:lnTo>
                    <a:pt x="5155" y="211"/>
                  </a:lnTo>
                  <a:lnTo>
                    <a:pt x="5160" y="207"/>
                  </a:lnTo>
                  <a:lnTo>
                    <a:pt x="5164" y="202"/>
                  </a:lnTo>
                  <a:lnTo>
                    <a:pt x="5170" y="200"/>
                  </a:lnTo>
                  <a:lnTo>
                    <a:pt x="5175" y="199"/>
                  </a:lnTo>
                  <a:lnTo>
                    <a:pt x="5183" y="198"/>
                  </a:lnTo>
                  <a:lnTo>
                    <a:pt x="5189" y="199"/>
                  </a:lnTo>
                  <a:lnTo>
                    <a:pt x="5197" y="201"/>
                  </a:lnTo>
                  <a:lnTo>
                    <a:pt x="5203" y="204"/>
                  </a:lnTo>
                  <a:lnTo>
                    <a:pt x="5209" y="210"/>
                  </a:lnTo>
                  <a:lnTo>
                    <a:pt x="5213" y="216"/>
                  </a:lnTo>
                  <a:lnTo>
                    <a:pt x="5217" y="223"/>
                  </a:lnTo>
                  <a:lnTo>
                    <a:pt x="5219" y="232"/>
                  </a:lnTo>
                  <a:lnTo>
                    <a:pt x="5220" y="241"/>
                  </a:lnTo>
                  <a:lnTo>
                    <a:pt x="5220" y="251"/>
                  </a:lnTo>
                  <a:lnTo>
                    <a:pt x="5219" y="260"/>
                  </a:lnTo>
                  <a:lnTo>
                    <a:pt x="5217" y="270"/>
                  </a:lnTo>
                  <a:lnTo>
                    <a:pt x="5214" y="278"/>
                  </a:lnTo>
                  <a:lnTo>
                    <a:pt x="5207" y="296"/>
                  </a:lnTo>
                  <a:lnTo>
                    <a:pt x="5197" y="315"/>
                  </a:lnTo>
                  <a:lnTo>
                    <a:pt x="5185" y="338"/>
                  </a:lnTo>
                  <a:lnTo>
                    <a:pt x="5169" y="363"/>
                  </a:lnTo>
                  <a:lnTo>
                    <a:pt x="5149" y="394"/>
                  </a:lnTo>
                  <a:lnTo>
                    <a:pt x="5128" y="423"/>
                  </a:lnTo>
                  <a:lnTo>
                    <a:pt x="5106" y="452"/>
                  </a:lnTo>
                  <a:lnTo>
                    <a:pt x="5086" y="479"/>
                  </a:lnTo>
                  <a:lnTo>
                    <a:pt x="5065" y="504"/>
                  </a:lnTo>
                  <a:lnTo>
                    <a:pt x="5047" y="525"/>
                  </a:lnTo>
                  <a:lnTo>
                    <a:pt x="5033" y="542"/>
                  </a:lnTo>
                  <a:lnTo>
                    <a:pt x="5021" y="554"/>
                  </a:lnTo>
                  <a:lnTo>
                    <a:pt x="5007" y="554"/>
                  </a:lnTo>
                  <a:lnTo>
                    <a:pt x="4982" y="289"/>
                  </a:lnTo>
                  <a:lnTo>
                    <a:pt x="4823" y="554"/>
                  </a:lnTo>
                  <a:lnTo>
                    <a:pt x="4806" y="554"/>
                  </a:lnTo>
                  <a:lnTo>
                    <a:pt x="4805" y="515"/>
                  </a:lnTo>
                  <a:lnTo>
                    <a:pt x="4804" y="477"/>
                  </a:lnTo>
                  <a:lnTo>
                    <a:pt x="4802" y="441"/>
                  </a:lnTo>
                  <a:lnTo>
                    <a:pt x="4801" y="408"/>
                  </a:lnTo>
                  <a:lnTo>
                    <a:pt x="4799" y="376"/>
                  </a:lnTo>
                  <a:lnTo>
                    <a:pt x="4795" y="347"/>
                  </a:lnTo>
                  <a:lnTo>
                    <a:pt x="4793" y="321"/>
                  </a:lnTo>
                  <a:lnTo>
                    <a:pt x="4790" y="296"/>
                  </a:lnTo>
                  <a:lnTo>
                    <a:pt x="4786" y="277"/>
                  </a:lnTo>
                  <a:lnTo>
                    <a:pt x="4781" y="263"/>
                  </a:lnTo>
                  <a:lnTo>
                    <a:pt x="4779" y="257"/>
                  </a:lnTo>
                  <a:lnTo>
                    <a:pt x="4777" y="252"/>
                  </a:lnTo>
                  <a:lnTo>
                    <a:pt x="4774" y="248"/>
                  </a:lnTo>
                  <a:lnTo>
                    <a:pt x="4770" y="244"/>
                  </a:lnTo>
                  <a:lnTo>
                    <a:pt x="4765" y="240"/>
                  </a:lnTo>
                  <a:lnTo>
                    <a:pt x="4758" y="237"/>
                  </a:lnTo>
                  <a:lnTo>
                    <a:pt x="4751" y="236"/>
                  </a:lnTo>
                  <a:lnTo>
                    <a:pt x="4741" y="235"/>
                  </a:lnTo>
                  <a:lnTo>
                    <a:pt x="4729" y="236"/>
                  </a:lnTo>
                  <a:lnTo>
                    <a:pt x="4712" y="237"/>
                  </a:lnTo>
                  <a:lnTo>
                    <a:pt x="4712" y="224"/>
                  </a:lnTo>
                  <a:lnTo>
                    <a:pt x="4823" y="198"/>
                  </a:lnTo>
                  <a:lnTo>
                    <a:pt x="4828" y="215"/>
                  </a:lnTo>
                  <a:lnTo>
                    <a:pt x="4834" y="234"/>
                  </a:lnTo>
                  <a:lnTo>
                    <a:pt x="4838" y="256"/>
                  </a:lnTo>
                  <a:lnTo>
                    <a:pt x="4842" y="279"/>
                  </a:lnTo>
                  <a:lnTo>
                    <a:pt x="4846" y="305"/>
                  </a:lnTo>
                  <a:lnTo>
                    <a:pt x="4849" y="333"/>
                  </a:lnTo>
                  <a:lnTo>
                    <a:pt x="4851" y="362"/>
                  </a:lnTo>
                  <a:lnTo>
                    <a:pt x="4853" y="395"/>
                  </a:lnTo>
                  <a:lnTo>
                    <a:pt x="4854" y="418"/>
                  </a:lnTo>
                  <a:lnTo>
                    <a:pt x="4855" y="435"/>
                  </a:lnTo>
                  <a:lnTo>
                    <a:pt x="4855" y="449"/>
                  </a:lnTo>
                  <a:lnTo>
                    <a:pt x="4856" y="458"/>
                  </a:lnTo>
                  <a:lnTo>
                    <a:pt x="5015" y="198"/>
                  </a:lnTo>
                  <a:lnTo>
                    <a:pt x="5029" y="198"/>
                  </a:lnTo>
                  <a:close/>
                  <a:moveTo>
                    <a:pt x="5600" y="198"/>
                  </a:moveTo>
                  <a:lnTo>
                    <a:pt x="5524" y="458"/>
                  </a:lnTo>
                  <a:lnTo>
                    <a:pt x="5517" y="493"/>
                  </a:lnTo>
                  <a:lnTo>
                    <a:pt x="5516" y="497"/>
                  </a:lnTo>
                  <a:lnTo>
                    <a:pt x="5516" y="502"/>
                  </a:lnTo>
                  <a:lnTo>
                    <a:pt x="5516" y="507"/>
                  </a:lnTo>
                  <a:lnTo>
                    <a:pt x="5519" y="511"/>
                  </a:lnTo>
                  <a:lnTo>
                    <a:pt x="5522" y="515"/>
                  </a:lnTo>
                  <a:lnTo>
                    <a:pt x="5526" y="516"/>
                  </a:lnTo>
                  <a:lnTo>
                    <a:pt x="5532" y="514"/>
                  </a:lnTo>
                  <a:lnTo>
                    <a:pt x="5540" y="509"/>
                  </a:lnTo>
                  <a:lnTo>
                    <a:pt x="5548" y="503"/>
                  </a:lnTo>
                  <a:lnTo>
                    <a:pt x="5557" y="492"/>
                  </a:lnTo>
                  <a:lnTo>
                    <a:pt x="5568" y="479"/>
                  </a:lnTo>
                  <a:lnTo>
                    <a:pt x="5580" y="464"/>
                  </a:lnTo>
                  <a:lnTo>
                    <a:pt x="5593" y="472"/>
                  </a:lnTo>
                  <a:lnTo>
                    <a:pt x="5579" y="491"/>
                  </a:lnTo>
                  <a:lnTo>
                    <a:pt x="5566" y="507"/>
                  </a:lnTo>
                  <a:lnTo>
                    <a:pt x="5552" y="521"/>
                  </a:lnTo>
                  <a:lnTo>
                    <a:pt x="5538" y="533"/>
                  </a:lnTo>
                  <a:lnTo>
                    <a:pt x="5524" y="542"/>
                  </a:lnTo>
                  <a:lnTo>
                    <a:pt x="5511" y="549"/>
                  </a:lnTo>
                  <a:lnTo>
                    <a:pt x="5505" y="552"/>
                  </a:lnTo>
                  <a:lnTo>
                    <a:pt x="5498" y="553"/>
                  </a:lnTo>
                  <a:lnTo>
                    <a:pt x="5493" y="554"/>
                  </a:lnTo>
                  <a:lnTo>
                    <a:pt x="5486" y="554"/>
                  </a:lnTo>
                  <a:lnTo>
                    <a:pt x="5478" y="554"/>
                  </a:lnTo>
                  <a:lnTo>
                    <a:pt x="5472" y="552"/>
                  </a:lnTo>
                  <a:lnTo>
                    <a:pt x="5466" y="550"/>
                  </a:lnTo>
                  <a:lnTo>
                    <a:pt x="5461" y="546"/>
                  </a:lnTo>
                  <a:lnTo>
                    <a:pt x="5458" y="541"/>
                  </a:lnTo>
                  <a:lnTo>
                    <a:pt x="5455" y="535"/>
                  </a:lnTo>
                  <a:lnTo>
                    <a:pt x="5453" y="529"/>
                  </a:lnTo>
                  <a:lnTo>
                    <a:pt x="5453" y="522"/>
                  </a:lnTo>
                  <a:lnTo>
                    <a:pt x="5453" y="511"/>
                  </a:lnTo>
                  <a:lnTo>
                    <a:pt x="5455" y="501"/>
                  </a:lnTo>
                  <a:lnTo>
                    <a:pt x="5458" y="488"/>
                  </a:lnTo>
                  <a:lnTo>
                    <a:pt x="5462" y="472"/>
                  </a:lnTo>
                  <a:lnTo>
                    <a:pt x="5470" y="444"/>
                  </a:lnTo>
                  <a:lnTo>
                    <a:pt x="5458" y="459"/>
                  </a:lnTo>
                  <a:lnTo>
                    <a:pt x="5445" y="474"/>
                  </a:lnTo>
                  <a:lnTo>
                    <a:pt x="5433" y="488"/>
                  </a:lnTo>
                  <a:lnTo>
                    <a:pt x="5422" y="500"/>
                  </a:lnTo>
                  <a:lnTo>
                    <a:pt x="5410" y="510"/>
                  </a:lnTo>
                  <a:lnTo>
                    <a:pt x="5399" y="520"/>
                  </a:lnTo>
                  <a:lnTo>
                    <a:pt x="5388" y="528"/>
                  </a:lnTo>
                  <a:lnTo>
                    <a:pt x="5377" y="535"/>
                  </a:lnTo>
                  <a:lnTo>
                    <a:pt x="5362" y="544"/>
                  </a:lnTo>
                  <a:lnTo>
                    <a:pt x="5347" y="550"/>
                  </a:lnTo>
                  <a:lnTo>
                    <a:pt x="5340" y="552"/>
                  </a:lnTo>
                  <a:lnTo>
                    <a:pt x="5332" y="553"/>
                  </a:lnTo>
                  <a:lnTo>
                    <a:pt x="5325" y="554"/>
                  </a:lnTo>
                  <a:lnTo>
                    <a:pt x="5318" y="554"/>
                  </a:lnTo>
                  <a:lnTo>
                    <a:pt x="5310" y="554"/>
                  </a:lnTo>
                  <a:lnTo>
                    <a:pt x="5304" y="553"/>
                  </a:lnTo>
                  <a:lnTo>
                    <a:pt x="5297" y="551"/>
                  </a:lnTo>
                  <a:lnTo>
                    <a:pt x="5292" y="549"/>
                  </a:lnTo>
                  <a:lnTo>
                    <a:pt x="5285" y="545"/>
                  </a:lnTo>
                  <a:lnTo>
                    <a:pt x="5280" y="541"/>
                  </a:lnTo>
                  <a:lnTo>
                    <a:pt x="5274" y="537"/>
                  </a:lnTo>
                  <a:lnTo>
                    <a:pt x="5269" y="531"/>
                  </a:lnTo>
                  <a:lnTo>
                    <a:pt x="5265" y="525"/>
                  </a:lnTo>
                  <a:lnTo>
                    <a:pt x="5260" y="518"/>
                  </a:lnTo>
                  <a:lnTo>
                    <a:pt x="5257" y="511"/>
                  </a:lnTo>
                  <a:lnTo>
                    <a:pt x="5254" y="504"/>
                  </a:lnTo>
                  <a:lnTo>
                    <a:pt x="5251" y="495"/>
                  </a:lnTo>
                  <a:lnTo>
                    <a:pt x="5250" y="486"/>
                  </a:lnTo>
                  <a:lnTo>
                    <a:pt x="5249" y="477"/>
                  </a:lnTo>
                  <a:lnTo>
                    <a:pt x="5249" y="467"/>
                  </a:lnTo>
                  <a:lnTo>
                    <a:pt x="5249" y="452"/>
                  </a:lnTo>
                  <a:lnTo>
                    <a:pt x="5251" y="436"/>
                  </a:lnTo>
                  <a:lnTo>
                    <a:pt x="5254" y="420"/>
                  </a:lnTo>
                  <a:lnTo>
                    <a:pt x="5258" y="405"/>
                  </a:lnTo>
                  <a:lnTo>
                    <a:pt x="5263" y="388"/>
                  </a:lnTo>
                  <a:lnTo>
                    <a:pt x="5269" y="372"/>
                  </a:lnTo>
                  <a:lnTo>
                    <a:pt x="5277" y="356"/>
                  </a:lnTo>
                  <a:lnTo>
                    <a:pt x="5285" y="338"/>
                  </a:lnTo>
                  <a:lnTo>
                    <a:pt x="5295" y="322"/>
                  </a:lnTo>
                  <a:lnTo>
                    <a:pt x="5305" y="307"/>
                  </a:lnTo>
                  <a:lnTo>
                    <a:pt x="5316" y="291"/>
                  </a:lnTo>
                  <a:lnTo>
                    <a:pt x="5327" y="277"/>
                  </a:lnTo>
                  <a:lnTo>
                    <a:pt x="5339" y="264"/>
                  </a:lnTo>
                  <a:lnTo>
                    <a:pt x="5352" y="252"/>
                  </a:lnTo>
                  <a:lnTo>
                    <a:pt x="5365" y="240"/>
                  </a:lnTo>
                  <a:lnTo>
                    <a:pt x="5379" y="230"/>
                  </a:lnTo>
                  <a:lnTo>
                    <a:pt x="5390" y="223"/>
                  </a:lnTo>
                  <a:lnTo>
                    <a:pt x="5400" y="216"/>
                  </a:lnTo>
                  <a:lnTo>
                    <a:pt x="5411" y="211"/>
                  </a:lnTo>
                  <a:lnTo>
                    <a:pt x="5422" y="207"/>
                  </a:lnTo>
                  <a:lnTo>
                    <a:pt x="5431" y="202"/>
                  </a:lnTo>
                  <a:lnTo>
                    <a:pt x="5442" y="200"/>
                  </a:lnTo>
                  <a:lnTo>
                    <a:pt x="5452" y="199"/>
                  </a:lnTo>
                  <a:lnTo>
                    <a:pt x="5462" y="198"/>
                  </a:lnTo>
                  <a:lnTo>
                    <a:pt x="5473" y="199"/>
                  </a:lnTo>
                  <a:lnTo>
                    <a:pt x="5484" y="201"/>
                  </a:lnTo>
                  <a:lnTo>
                    <a:pt x="5493" y="204"/>
                  </a:lnTo>
                  <a:lnTo>
                    <a:pt x="5501" y="210"/>
                  </a:lnTo>
                  <a:lnTo>
                    <a:pt x="5508" y="217"/>
                  </a:lnTo>
                  <a:lnTo>
                    <a:pt x="5514" y="226"/>
                  </a:lnTo>
                  <a:lnTo>
                    <a:pt x="5520" y="238"/>
                  </a:lnTo>
                  <a:lnTo>
                    <a:pt x="5524" y="251"/>
                  </a:lnTo>
                  <a:lnTo>
                    <a:pt x="5538" y="208"/>
                  </a:lnTo>
                  <a:lnTo>
                    <a:pt x="5600" y="198"/>
                  </a:lnTo>
                  <a:close/>
                  <a:moveTo>
                    <a:pt x="5463" y="217"/>
                  </a:moveTo>
                  <a:lnTo>
                    <a:pt x="5457" y="218"/>
                  </a:lnTo>
                  <a:lnTo>
                    <a:pt x="5450" y="220"/>
                  </a:lnTo>
                  <a:lnTo>
                    <a:pt x="5443" y="221"/>
                  </a:lnTo>
                  <a:lnTo>
                    <a:pt x="5437" y="224"/>
                  </a:lnTo>
                  <a:lnTo>
                    <a:pt x="5430" y="227"/>
                  </a:lnTo>
                  <a:lnTo>
                    <a:pt x="5424" y="230"/>
                  </a:lnTo>
                  <a:lnTo>
                    <a:pt x="5417" y="236"/>
                  </a:lnTo>
                  <a:lnTo>
                    <a:pt x="5411" y="241"/>
                  </a:lnTo>
                  <a:lnTo>
                    <a:pt x="5401" y="250"/>
                  </a:lnTo>
                  <a:lnTo>
                    <a:pt x="5391" y="259"/>
                  </a:lnTo>
                  <a:lnTo>
                    <a:pt x="5382" y="270"/>
                  </a:lnTo>
                  <a:lnTo>
                    <a:pt x="5374" y="282"/>
                  </a:lnTo>
                  <a:lnTo>
                    <a:pt x="5365" y="294"/>
                  </a:lnTo>
                  <a:lnTo>
                    <a:pt x="5356" y="308"/>
                  </a:lnTo>
                  <a:lnTo>
                    <a:pt x="5349" y="322"/>
                  </a:lnTo>
                  <a:lnTo>
                    <a:pt x="5341" y="337"/>
                  </a:lnTo>
                  <a:lnTo>
                    <a:pt x="5333" y="354"/>
                  </a:lnTo>
                  <a:lnTo>
                    <a:pt x="5328" y="369"/>
                  </a:lnTo>
                  <a:lnTo>
                    <a:pt x="5322" y="384"/>
                  </a:lnTo>
                  <a:lnTo>
                    <a:pt x="5318" y="398"/>
                  </a:lnTo>
                  <a:lnTo>
                    <a:pt x="5315" y="412"/>
                  </a:lnTo>
                  <a:lnTo>
                    <a:pt x="5313" y="427"/>
                  </a:lnTo>
                  <a:lnTo>
                    <a:pt x="5310" y="441"/>
                  </a:lnTo>
                  <a:lnTo>
                    <a:pt x="5310" y="454"/>
                  </a:lnTo>
                  <a:lnTo>
                    <a:pt x="5311" y="466"/>
                  </a:lnTo>
                  <a:lnTo>
                    <a:pt x="5314" y="477"/>
                  </a:lnTo>
                  <a:lnTo>
                    <a:pt x="5318" y="486"/>
                  </a:lnTo>
                  <a:lnTo>
                    <a:pt x="5323" y="495"/>
                  </a:lnTo>
                  <a:lnTo>
                    <a:pt x="5330" y="502"/>
                  </a:lnTo>
                  <a:lnTo>
                    <a:pt x="5338" y="506"/>
                  </a:lnTo>
                  <a:lnTo>
                    <a:pt x="5345" y="508"/>
                  </a:lnTo>
                  <a:lnTo>
                    <a:pt x="5353" y="509"/>
                  </a:lnTo>
                  <a:lnTo>
                    <a:pt x="5364" y="508"/>
                  </a:lnTo>
                  <a:lnTo>
                    <a:pt x="5375" y="506"/>
                  </a:lnTo>
                  <a:lnTo>
                    <a:pt x="5386" y="501"/>
                  </a:lnTo>
                  <a:lnTo>
                    <a:pt x="5397" y="494"/>
                  </a:lnTo>
                  <a:lnTo>
                    <a:pt x="5409" y="485"/>
                  </a:lnTo>
                  <a:lnTo>
                    <a:pt x="5421" y="474"/>
                  </a:lnTo>
                  <a:lnTo>
                    <a:pt x="5433" y="462"/>
                  </a:lnTo>
                  <a:lnTo>
                    <a:pt x="5445" y="448"/>
                  </a:lnTo>
                  <a:lnTo>
                    <a:pt x="5460" y="428"/>
                  </a:lnTo>
                  <a:lnTo>
                    <a:pt x="5473" y="407"/>
                  </a:lnTo>
                  <a:lnTo>
                    <a:pt x="5484" y="386"/>
                  </a:lnTo>
                  <a:lnTo>
                    <a:pt x="5494" y="364"/>
                  </a:lnTo>
                  <a:lnTo>
                    <a:pt x="5501" y="344"/>
                  </a:lnTo>
                  <a:lnTo>
                    <a:pt x="5506" y="322"/>
                  </a:lnTo>
                  <a:lnTo>
                    <a:pt x="5509" y="301"/>
                  </a:lnTo>
                  <a:lnTo>
                    <a:pt x="5510" y="279"/>
                  </a:lnTo>
                  <a:lnTo>
                    <a:pt x="5509" y="264"/>
                  </a:lnTo>
                  <a:lnTo>
                    <a:pt x="5507" y="251"/>
                  </a:lnTo>
                  <a:lnTo>
                    <a:pt x="5505" y="246"/>
                  </a:lnTo>
                  <a:lnTo>
                    <a:pt x="5502" y="241"/>
                  </a:lnTo>
                  <a:lnTo>
                    <a:pt x="5500" y="236"/>
                  </a:lnTo>
                  <a:lnTo>
                    <a:pt x="5497" y="233"/>
                  </a:lnTo>
                  <a:lnTo>
                    <a:pt x="5490" y="226"/>
                  </a:lnTo>
                  <a:lnTo>
                    <a:pt x="5483" y="222"/>
                  </a:lnTo>
                  <a:lnTo>
                    <a:pt x="5473" y="218"/>
                  </a:lnTo>
                  <a:lnTo>
                    <a:pt x="5463" y="217"/>
                  </a:lnTo>
                  <a:close/>
                  <a:moveTo>
                    <a:pt x="5834" y="103"/>
                  </a:moveTo>
                  <a:lnTo>
                    <a:pt x="5805" y="208"/>
                  </a:lnTo>
                  <a:lnTo>
                    <a:pt x="5865" y="208"/>
                  </a:lnTo>
                  <a:lnTo>
                    <a:pt x="5858" y="232"/>
                  </a:lnTo>
                  <a:lnTo>
                    <a:pt x="5798" y="232"/>
                  </a:lnTo>
                  <a:lnTo>
                    <a:pt x="5733" y="457"/>
                  </a:lnTo>
                  <a:lnTo>
                    <a:pt x="5727" y="474"/>
                  </a:lnTo>
                  <a:lnTo>
                    <a:pt x="5724" y="488"/>
                  </a:lnTo>
                  <a:lnTo>
                    <a:pt x="5722" y="497"/>
                  </a:lnTo>
                  <a:lnTo>
                    <a:pt x="5722" y="505"/>
                  </a:lnTo>
                  <a:lnTo>
                    <a:pt x="5723" y="510"/>
                  </a:lnTo>
                  <a:lnTo>
                    <a:pt x="5725" y="515"/>
                  </a:lnTo>
                  <a:lnTo>
                    <a:pt x="5728" y="517"/>
                  </a:lnTo>
                  <a:lnTo>
                    <a:pt x="5732" y="518"/>
                  </a:lnTo>
                  <a:lnTo>
                    <a:pt x="5737" y="517"/>
                  </a:lnTo>
                  <a:lnTo>
                    <a:pt x="5744" y="515"/>
                  </a:lnTo>
                  <a:lnTo>
                    <a:pt x="5750" y="510"/>
                  </a:lnTo>
                  <a:lnTo>
                    <a:pt x="5758" y="505"/>
                  </a:lnTo>
                  <a:lnTo>
                    <a:pt x="5763" y="498"/>
                  </a:lnTo>
                  <a:lnTo>
                    <a:pt x="5772" y="489"/>
                  </a:lnTo>
                  <a:lnTo>
                    <a:pt x="5784" y="476"/>
                  </a:lnTo>
                  <a:lnTo>
                    <a:pt x="5798" y="457"/>
                  </a:lnTo>
                  <a:lnTo>
                    <a:pt x="5811" y="467"/>
                  </a:lnTo>
                  <a:lnTo>
                    <a:pt x="5794" y="491"/>
                  </a:lnTo>
                  <a:lnTo>
                    <a:pt x="5776" y="511"/>
                  </a:lnTo>
                  <a:lnTo>
                    <a:pt x="5769" y="519"/>
                  </a:lnTo>
                  <a:lnTo>
                    <a:pt x="5760" y="527"/>
                  </a:lnTo>
                  <a:lnTo>
                    <a:pt x="5752" y="534"/>
                  </a:lnTo>
                  <a:lnTo>
                    <a:pt x="5745" y="540"/>
                  </a:lnTo>
                  <a:lnTo>
                    <a:pt x="5734" y="546"/>
                  </a:lnTo>
                  <a:lnTo>
                    <a:pt x="5723" y="551"/>
                  </a:lnTo>
                  <a:lnTo>
                    <a:pt x="5712" y="553"/>
                  </a:lnTo>
                  <a:lnTo>
                    <a:pt x="5701" y="554"/>
                  </a:lnTo>
                  <a:lnTo>
                    <a:pt x="5692" y="554"/>
                  </a:lnTo>
                  <a:lnTo>
                    <a:pt x="5686" y="552"/>
                  </a:lnTo>
                  <a:lnTo>
                    <a:pt x="5679" y="549"/>
                  </a:lnTo>
                  <a:lnTo>
                    <a:pt x="5673" y="544"/>
                  </a:lnTo>
                  <a:lnTo>
                    <a:pt x="5668" y="538"/>
                  </a:lnTo>
                  <a:lnTo>
                    <a:pt x="5665" y="531"/>
                  </a:lnTo>
                  <a:lnTo>
                    <a:pt x="5663" y="525"/>
                  </a:lnTo>
                  <a:lnTo>
                    <a:pt x="5663" y="517"/>
                  </a:lnTo>
                  <a:lnTo>
                    <a:pt x="5663" y="505"/>
                  </a:lnTo>
                  <a:lnTo>
                    <a:pt x="5665" y="491"/>
                  </a:lnTo>
                  <a:lnTo>
                    <a:pt x="5669" y="473"/>
                  </a:lnTo>
                  <a:lnTo>
                    <a:pt x="5675" y="454"/>
                  </a:lnTo>
                  <a:lnTo>
                    <a:pt x="5739" y="232"/>
                  </a:lnTo>
                  <a:lnTo>
                    <a:pt x="5681" y="232"/>
                  </a:lnTo>
                  <a:lnTo>
                    <a:pt x="5685" y="216"/>
                  </a:lnTo>
                  <a:lnTo>
                    <a:pt x="5705" y="210"/>
                  </a:lnTo>
                  <a:lnTo>
                    <a:pt x="5724" y="202"/>
                  </a:lnTo>
                  <a:lnTo>
                    <a:pt x="5740" y="192"/>
                  </a:lnTo>
                  <a:lnTo>
                    <a:pt x="5754" y="181"/>
                  </a:lnTo>
                  <a:lnTo>
                    <a:pt x="5762" y="176"/>
                  </a:lnTo>
                  <a:lnTo>
                    <a:pt x="5770" y="168"/>
                  </a:lnTo>
                  <a:lnTo>
                    <a:pt x="5777" y="160"/>
                  </a:lnTo>
                  <a:lnTo>
                    <a:pt x="5785" y="151"/>
                  </a:lnTo>
                  <a:lnTo>
                    <a:pt x="5800" y="129"/>
                  </a:lnTo>
                  <a:lnTo>
                    <a:pt x="5818" y="103"/>
                  </a:lnTo>
                  <a:lnTo>
                    <a:pt x="5834" y="103"/>
                  </a:lnTo>
                  <a:close/>
                  <a:moveTo>
                    <a:pt x="6086" y="0"/>
                  </a:moveTo>
                  <a:lnTo>
                    <a:pt x="5978" y="372"/>
                  </a:lnTo>
                  <a:lnTo>
                    <a:pt x="6011" y="324"/>
                  </a:lnTo>
                  <a:lnTo>
                    <a:pt x="6040" y="285"/>
                  </a:lnTo>
                  <a:lnTo>
                    <a:pt x="6053" y="269"/>
                  </a:lnTo>
                  <a:lnTo>
                    <a:pt x="6065" y="254"/>
                  </a:lnTo>
                  <a:lnTo>
                    <a:pt x="6076" y="242"/>
                  </a:lnTo>
                  <a:lnTo>
                    <a:pt x="6087" y="233"/>
                  </a:lnTo>
                  <a:lnTo>
                    <a:pt x="6097" y="224"/>
                  </a:lnTo>
                  <a:lnTo>
                    <a:pt x="6107" y="217"/>
                  </a:lnTo>
                  <a:lnTo>
                    <a:pt x="6116" y="212"/>
                  </a:lnTo>
                  <a:lnTo>
                    <a:pt x="6125" y="207"/>
                  </a:lnTo>
                  <a:lnTo>
                    <a:pt x="6135" y="203"/>
                  </a:lnTo>
                  <a:lnTo>
                    <a:pt x="6144" y="200"/>
                  </a:lnTo>
                  <a:lnTo>
                    <a:pt x="6153" y="199"/>
                  </a:lnTo>
                  <a:lnTo>
                    <a:pt x="6163" y="198"/>
                  </a:lnTo>
                  <a:lnTo>
                    <a:pt x="6171" y="199"/>
                  </a:lnTo>
                  <a:lnTo>
                    <a:pt x="6179" y="201"/>
                  </a:lnTo>
                  <a:lnTo>
                    <a:pt x="6187" y="205"/>
                  </a:lnTo>
                  <a:lnTo>
                    <a:pt x="6193" y="211"/>
                  </a:lnTo>
                  <a:lnTo>
                    <a:pt x="6199" y="217"/>
                  </a:lnTo>
                  <a:lnTo>
                    <a:pt x="6202" y="225"/>
                  </a:lnTo>
                  <a:lnTo>
                    <a:pt x="6204" y="235"/>
                  </a:lnTo>
                  <a:lnTo>
                    <a:pt x="6205" y="245"/>
                  </a:lnTo>
                  <a:lnTo>
                    <a:pt x="6204" y="258"/>
                  </a:lnTo>
                  <a:lnTo>
                    <a:pt x="6203" y="272"/>
                  </a:lnTo>
                  <a:lnTo>
                    <a:pt x="6199" y="288"/>
                  </a:lnTo>
                  <a:lnTo>
                    <a:pt x="6194" y="306"/>
                  </a:lnTo>
                  <a:lnTo>
                    <a:pt x="6147" y="467"/>
                  </a:lnTo>
                  <a:lnTo>
                    <a:pt x="6141" y="489"/>
                  </a:lnTo>
                  <a:lnTo>
                    <a:pt x="6138" y="498"/>
                  </a:lnTo>
                  <a:lnTo>
                    <a:pt x="6140" y="504"/>
                  </a:lnTo>
                  <a:lnTo>
                    <a:pt x="6142" y="507"/>
                  </a:lnTo>
                  <a:lnTo>
                    <a:pt x="6145" y="510"/>
                  </a:lnTo>
                  <a:lnTo>
                    <a:pt x="6149" y="510"/>
                  </a:lnTo>
                  <a:lnTo>
                    <a:pt x="6155" y="509"/>
                  </a:lnTo>
                  <a:lnTo>
                    <a:pt x="6161" y="506"/>
                  </a:lnTo>
                  <a:lnTo>
                    <a:pt x="6171" y="496"/>
                  </a:lnTo>
                  <a:lnTo>
                    <a:pt x="6182" y="485"/>
                  </a:lnTo>
                  <a:lnTo>
                    <a:pt x="6193" y="473"/>
                  </a:lnTo>
                  <a:lnTo>
                    <a:pt x="6204" y="459"/>
                  </a:lnTo>
                  <a:lnTo>
                    <a:pt x="6216" y="467"/>
                  </a:lnTo>
                  <a:lnTo>
                    <a:pt x="6209" y="477"/>
                  </a:lnTo>
                  <a:lnTo>
                    <a:pt x="6201" y="488"/>
                  </a:lnTo>
                  <a:lnTo>
                    <a:pt x="6191" y="500"/>
                  </a:lnTo>
                  <a:lnTo>
                    <a:pt x="6180" y="511"/>
                  </a:lnTo>
                  <a:lnTo>
                    <a:pt x="6169" y="522"/>
                  </a:lnTo>
                  <a:lnTo>
                    <a:pt x="6158" y="532"/>
                  </a:lnTo>
                  <a:lnTo>
                    <a:pt x="6148" y="539"/>
                  </a:lnTo>
                  <a:lnTo>
                    <a:pt x="6140" y="545"/>
                  </a:lnTo>
                  <a:lnTo>
                    <a:pt x="6132" y="549"/>
                  </a:lnTo>
                  <a:lnTo>
                    <a:pt x="6124" y="552"/>
                  </a:lnTo>
                  <a:lnTo>
                    <a:pt x="6117" y="554"/>
                  </a:lnTo>
                  <a:lnTo>
                    <a:pt x="6110" y="554"/>
                  </a:lnTo>
                  <a:lnTo>
                    <a:pt x="6104" y="554"/>
                  </a:lnTo>
                  <a:lnTo>
                    <a:pt x="6097" y="552"/>
                  </a:lnTo>
                  <a:lnTo>
                    <a:pt x="6092" y="550"/>
                  </a:lnTo>
                  <a:lnTo>
                    <a:pt x="6087" y="545"/>
                  </a:lnTo>
                  <a:lnTo>
                    <a:pt x="6083" y="541"/>
                  </a:lnTo>
                  <a:lnTo>
                    <a:pt x="6080" y="534"/>
                  </a:lnTo>
                  <a:lnTo>
                    <a:pt x="6078" y="529"/>
                  </a:lnTo>
                  <a:lnTo>
                    <a:pt x="6077" y="522"/>
                  </a:lnTo>
                  <a:lnTo>
                    <a:pt x="6078" y="511"/>
                  </a:lnTo>
                  <a:lnTo>
                    <a:pt x="6081" y="497"/>
                  </a:lnTo>
                  <a:lnTo>
                    <a:pt x="6085" y="480"/>
                  </a:lnTo>
                  <a:lnTo>
                    <a:pt x="6092" y="459"/>
                  </a:lnTo>
                  <a:lnTo>
                    <a:pt x="6135" y="306"/>
                  </a:lnTo>
                  <a:lnTo>
                    <a:pt x="6140" y="293"/>
                  </a:lnTo>
                  <a:lnTo>
                    <a:pt x="6142" y="279"/>
                  </a:lnTo>
                  <a:lnTo>
                    <a:pt x="6144" y="270"/>
                  </a:lnTo>
                  <a:lnTo>
                    <a:pt x="6144" y="260"/>
                  </a:lnTo>
                  <a:lnTo>
                    <a:pt x="6144" y="257"/>
                  </a:lnTo>
                  <a:lnTo>
                    <a:pt x="6143" y="253"/>
                  </a:lnTo>
                  <a:lnTo>
                    <a:pt x="6142" y="251"/>
                  </a:lnTo>
                  <a:lnTo>
                    <a:pt x="6140" y="248"/>
                  </a:lnTo>
                  <a:lnTo>
                    <a:pt x="6136" y="246"/>
                  </a:lnTo>
                  <a:lnTo>
                    <a:pt x="6134" y="245"/>
                  </a:lnTo>
                  <a:lnTo>
                    <a:pt x="6130" y="244"/>
                  </a:lnTo>
                  <a:lnTo>
                    <a:pt x="6126" y="244"/>
                  </a:lnTo>
                  <a:lnTo>
                    <a:pt x="6121" y="244"/>
                  </a:lnTo>
                  <a:lnTo>
                    <a:pt x="6114" y="246"/>
                  </a:lnTo>
                  <a:lnTo>
                    <a:pt x="6108" y="248"/>
                  </a:lnTo>
                  <a:lnTo>
                    <a:pt x="6101" y="252"/>
                  </a:lnTo>
                  <a:lnTo>
                    <a:pt x="6087" y="262"/>
                  </a:lnTo>
                  <a:lnTo>
                    <a:pt x="6073" y="275"/>
                  </a:lnTo>
                  <a:lnTo>
                    <a:pt x="6058" y="291"/>
                  </a:lnTo>
                  <a:lnTo>
                    <a:pt x="6041" y="312"/>
                  </a:lnTo>
                  <a:lnTo>
                    <a:pt x="6034" y="322"/>
                  </a:lnTo>
                  <a:lnTo>
                    <a:pt x="6021" y="342"/>
                  </a:lnTo>
                  <a:lnTo>
                    <a:pt x="6003" y="370"/>
                  </a:lnTo>
                  <a:lnTo>
                    <a:pt x="5979" y="408"/>
                  </a:lnTo>
                  <a:lnTo>
                    <a:pt x="5972" y="421"/>
                  </a:lnTo>
                  <a:lnTo>
                    <a:pt x="5965" y="436"/>
                  </a:lnTo>
                  <a:lnTo>
                    <a:pt x="5958" y="450"/>
                  </a:lnTo>
                  <a:lnTo>
                    <a:pt x="5953" y="467"/>
                  </a:lnTo>
                  <a:lnTo>
                    <a:pt x="5929" y="545"/>
                  </a:lnTo>
                  <a:lnTo>
                    <a:pt x="5871" y="545"/>
                  </a:lnTo>
                  <a:lnTo>
                    <a:pt x="5997" y="106"/>
                  </a:lnTo>
                  <a:lnTo>
                    <a:pt x="6011" y="58"/>
                  </a:lnTo>
                  <a:lnTo>
                    <a:pt x="6010" y="54"/>
                  </a:lnTo>
                  <a:lnTo>
                    <a:pt x="6009" y="50"/>
                  </a:lnTo>
                  <a:lnTo>
                    <a:pt x="6006" y="45"/>
                  </a:lnTo>
                  <a:lnTo>
                    <a:pt x="6002" y="41"/>
                  </a:lnTo>
                  <a:lnTo>
                    <a:pt x="5998" y="38"/>
                  </a:lnTo>
                  <a:lnTo>
                    <a:pt x="5993" y="36"/>
                  </a:lnTo>
                  <a:lnTo>
                    <a:pt x="5988" y="33"/>
                  </a:lnTo>
                  <a:lnTo>
                    <a:pt x="5982" y="33"/>
                  </a:lnTo>
                  <a:lnTo>
                    <a:pt x="5974" y="34"/>
                  </a:lnTo>
                  <a:lnTo>
                    <a:pt x="5961" y="36"/>
                  </a:lnTo>
                  <a:lnTo>
                    <a:pt x="5953" y="37"/>
                  </a:lnTo>
                  <a:lnTo>
                    <a:pt x="5953" y="21"/>
                  </a:lnTo>
                  <a:lnTo>
                    <a:pt x="6086" y="0"/>
                  </a:lnTo>
                  <a:close/>
                  <a:moveTo>
                    <a:pt x="6670" y="39"/>
                  </a:moveTo>
                  <a:lnTo>
                    <a:pt x="6675" y="25"/>
                  </a:lnTo>
                  <a:lnTo>
                    <a:pt x="6861" y="25"/>
                  </a:lnTo>
                  <a:lnTo>
                    <a:pt x="6884" y="26"/>
                  </a:lnTo>
                  <a:lnTo>
                    <a:pt x="6906" y="29"/>
                  </a:lnTo>
                  <a:lnTo>
                    <a:pt x="6926" y="33"/>
                  </a:lnTo>
                  <a:lnTo>
                    <a:pt x="6945" y="40"/>
                  </a:lnTo>
                  <a:lnTo>
                    <a:pt x="6954" y="43"/>
                  </a:lnTo>
                  <a:lnTo>
                    <a:pt x="6962" y="47"/>
                  </a:lnTo>
                  <a:lnTo>
                    <a:pt x="6970" y="52"/>
                  </a:lnTo>
                  <a:lnTo>
                    <a:pt x="6976" y="57"/>
                  </a:lnTo>
                  <a:lnTo>
                    <a:pt x="6983" y="63"/>
                  </a:lnTo>
                  <a:lnTo>
                    <a:pt x="6990" y="68"/>
                  </a:lnTo>
                  <a:lnTo>
                    <a:pt x="6995" y="74"/>
                  </a:lnTo>
                  <a:lnTo>
                    <a:pt x="6999" y="80"/>
                  </a:lnTo>
                  <a:lnTo>
                    <a:pt x="7004" y="87"/>
                  </a:lnTo>
                  <a:lnTo>
                    <a:pt x="7008" y="93"/>
                  </a:lnTo>
                  <a:lnTo>
                    <a:pt x="7011" y="100"/>
                  </a:lnTo>
                  <a:lnTo>
                    <a:pt x="7014" y="107"/>
                  </a:lnTo>
                  <a:lnTo>
                    <a:pt x="7016" y="114"/>
                  </a:lnTo>
                  <a:lnTo>
                    <a:pt x="7017" y="122"/>
                  </a:lnTo>
                  <a:lnTo>
                    <a:pt x="7018" y="128"/>
                  </a:lnTo>
                  <a:lnTo>
                    <a:pt x="7018" y="136"/>
                  </a:lnTo>
                  <a:lnTo>
                    <a:pt x="7018" y="147"/>
                  </a:lnTo>
                  <a:lnTo>
                    <a:pt x="7016" y="158"/>
                  </a:lnTo>
                  <a:lnTo>
                    <a:pt x="7014" y="168"/>
                  </a:lnTo>
                  <a:lnTo>
                    <a:pt x="7010" y="178"/>
                  </a:lnTo>
                  <a:lnTo>
                    <a:pt x="7005" y="188"/>
                  </a:lnTo>
                  <a:lnTo>
                    <a:pt x="6999" y="198"/>
                  </a:lnTo>
                  <a:lnTo>
                    <a:pt x="6993" y="208"/>
                  </a:lnTo>
                  <a:lnTo>
                    <a:pt x="6985" y="216"/>
                  </a:lnTo>
                  <a:lnTo>
                    <a:pt x="6976" y="225"/>
                  </a:lnTo>
                  <a:lnTo>
                    <a:pt x="6967" y="234"/>
                  </a:lnTo>
                  <a:lnTo>
                    <a:pt x="6956" y="241"/>
                  </a:lnTo>
                  <a:lnTo>
                    <a:pt x="6943" y="248"/>
                  </a:lnTo>
                  <a:lnTo>
                    <a:pt x="6928" y="254"/>
                  </a:lnTo>
                  <a:lnTo>
                    <a:pt x="6913" y="260"/>
                  </a:lnTo>
                  <a:lnTo>
                    <a:pt x="6897" y="265"/>
                  </a:lnTo>
                  <a:lnTo>
                    <a:pt x="6879" y="270"/>
                  </a:lnTo>
                  <a:lnTo>
                    <a:pt x="6891" y="274"/>
                  </a:lnTo>
                  <a:lnTo>
                    <a:pt x="6901" y="279"/>
                  </a:lnTo>
                  <a:lnTo>
                    <a:pt x="6912" y="285"/>
                  </a:lnTo>
                  <a:lnTo>
                    <a:pt x="6921" y="290"/>
                  </a:lnTo>
                  <a:lnTo>
                    <a:pt x="6928" y="297"/>
                  </a:lnTo>
                  <a:lnTo>
                    <a:pt x="6936" y="303"/>
                  </a:lnTo>
                  <a:lnTo>
                    <a:pt x="6944" y="310"/>
                  </a:lnTo>
                  <a:lnTo>
                    <a:pt x="6949" y="317"/>
                  </a:lnTo>
                  <a:lnTo>
                    <a:pt x="6955" y="324"/>
                  </a:lnTo>
                  <a:lnTo>
                    <a:pt x="6959" y="332"/>
                  </a:lnTo>
                  <a:lnTo>
                    <a:pt x="6962" y="339"/>
                  </a:lnTo>
                  <a:lnTo>
                    <a:pt x="6966" y="347"/>
                  </a:lnTo>
                  <a:lnTo>
                    <a:pt x="6969" y="356"/>
                  </a:lnTo>
                  <a:lnTo>
                    <a:pt x="6970" y="363"/>
                  </a:lnTo>
                  <a:lnTo>
                    <a:pt x="6971" y="372"/>
                  </a:lnTo>
                  <a:lnTo>
                    <a:pt x="6971" y="381"/>
                  </a:lnTo>
                  <a:lnTo>
                    <a:pt x="6971" y="391"/>
                  </a:lnTo>
                  <a:lnTo>
                    <a:pt x="6970" y="400"/>
                  </a:lnTo>
                  <a:lnTo>
                    <a:pt x="6969" y="409"/>
                  </a:lnTo>
                  <a:lnTo>
                    <a:pt x="6967" y="419"/>
                  </a:lnTo>
                  <a:lnTo>
                    <a:pt x="6963" y="428"/>
                  </a:lnTo>
                  <a:lnTo>
                    <a:pt x="6960" y="437"/>
                  </a:lnTo>
                  <a:lnTo>
                    <a:pt x="6956" y="446"/>
                  </a:lnTo>
                  <a:lnTo>
                    <a:pt x="6951" y="455"/>
                  </a:lnTo>
                  <a:lnTo>
                    <a:pt x="6946" y="464"/>
                  </a:lnTo>
                  <a:lnTo>
                    <a:pt x="6940" y="471"/>
                  </a:lnTo>
                  <a:lnTo>
                    <a:pt x="6935" y="479"/>
                  </a:lnTo>
                  <a:lnTo>
                    <a:pt x="6928" y="486"/>
                  </a:lnTo>
                  <a:lnTo>
                    <a:pt x="6922" y="493"/>
                  </a:lnTo>
                  <a:lnTo>
                    <a:pt x="6915" y="500"/>
                  </a:lnTo>
                  <a:lnTo>
                    <a:pt x="6908" y="505"/>
                  </a:lnTo>
                  <a:lnTo>
                    <a:pt x="6900" y="509"/>
                  </a:lnTo>
                  <a:lnTo>
                    <a:pt x="6884" y="519"/>
                  </a:lnTo>
                  <a:lnTo>
                    <a:pt x="6865" y="527"/>
                  </a:lnTo>
                  <a:lnTo>
                    <a:pt x="6846" y="533"/>
                  </a:lnTo>
                  <a:lnTo>
                    <a:pt x="6825" y="539"/>
                  </a:lnTo>
                  <a:lnTo>
                    <a:pt x="6806" y="541"/>
                  </a:lnTo>
                  <a:lnTo>
                    <a:pt x="6784" y="543"/>
                  </a:lnTo>
                  <a:lnTo>
                    <a:pt x="6757" y="544"/>
                  </a:lnTo>
                  <a:lnTo>
                    <a:pt x="6727" y="545"/>
                  </a:lnTo>
                  <a:lnTo>
                    <a:pt x="6536" y="545"/>
                  </a:lnTo>
                  <a:lnTo>
                    <a:pt x="6540" y="531"/>
                  </a:lnTo>
                  <a:lnTo>
                    <a:pt x="6554" y="530"/>
                  </a:lnTo>
                  <a:lnTo>
                    <a:pt x="6565" y="529"/>
                  </a:lnTo>
                  <a:lnTo>
                    <a:pt x="6575" y="528"/>
                  </a:lnTo>
                  <a:lnTo>
                    <a:pt x="6581" y="526"/>
                  </a:lnTo>
                  <a:lnTo>
                    <a:pt x="6588" y="521"/>
                  </a:lnTo>
                  <a:lnTo>
                    <a:pt x="6595" y="517"/>
                  </a:lnTo>
                  <a:lnTo>
                    <a:pt x="6599" y="513"/>
                  </a:lnTo>
                  <a:lnTo>
                    <a:pt x="6603" y="508"/>
                  </a:lnTo>
                  <a:lnTo>
                    <a:pt x="6608" y="498"/>
                  </a:lnTo>
                  <a:lnTo>
                    <a:pt x="6614" y="484"/>
                  </a:lnTo>
                  <a:lnTo>
                    <a:pt x="6621" y="465"/>
                  </a:lnTo>
                  <a:lnTo>
                    <a:pt x="6627" y="441"/>
                  </a:lnTo>
                  <a:lnTo>
                    <a:pt x="6721" y="126"/>
                  </a:lnTo>
                  <a:lnTo>
                    <a:pt x="6727" y="107"/>
                  </a:lnTo>
                  <a:lnTo>
                    <a:pt x="6730" y="92"/>
                  </a:lnTo>
                  <a:lnTo>
                    <a:pt x="6732" y="80"/>
                  </a:lnTo>
                  <a:lnTo>
                    <a:pt x="6733" y="70"/>
                  </a:lnTo>
                  <a:lnTo>
                    <a:pt x="6732" y="64"/>
                  </a:lnTo>
                  <a:lnTo>
                    <a:pt x="6730" y="57"/>
                  </a:lnTo>
                  <a:lnTo>
                    <a:pt x="6727" y="52"/>
                  </a:lnTo>
                  <a:lnTo>
                    <a:pt x="6722" y="47"/>
                  </a:lnTo>
                  <a:lnTo>
                    <a:pt x="6716" y="44"/>
                  </a:lnTo>
                  <a:lnTo>
                    <a:pt x="6707" y="42"/>
                  </a:lnTo>
                  <a:lnTo>
                    <a:pt x="6696" y="40"/>
                  </a:lnTo>
                  <a:lnTo>
                    <a:pt x="6682" y="40"/>
                  </a:lnTo>
                  <a:lnTo>
                    <a:pt x="6675" y="40"/>
                  </a:lnTo>
                  <a:lnTo>
                    <a:pt x="6670" y="39"/>
                  </a:lnTo>
                  <a:close/>
                  <a:moveTo>
                    <a:pt x="6747" y="256"/>
                  </a:moveTo>
                  <a:lnTo>
                    <a:pt x="6759" y="256"/>
                  </a:lnTo>
                  <a:lnTo>
                    <a:pt x="6769" y="256"/>
                  </a:lnTo>
                  <a:lnTo>
                    <a:pt x="6778" y="256"/>
                  </a:lnTo>
                  <a:lnTo>
                    <a:pt x="6784" y="256"/>
                  </a:lnTo>
                  <a:lnTo>
                    <a:pt x="6803" y="256"/>
                  </a:lnTo>
                  <a:lnTo>
                    <a:pt x="6822" y="253"/>
                  </a:lnTo>
                  <a:lnTo>
                    <a:pt x="6838" y="251"/>
                  </a:lnTo>
                  <a:lnTo>
                    <a:pt x="6853" y="247"/>
                  </a:lnTo>
                  <a:lnTo>
                    <a:pt x="6867" y="242"/>
                  </a:lnTo>
                  <a:lnTo>
                    <a:pt x="6880" y="236"/>
                  </a:lnTo>
                  <a:lnTo>
                    <a:pt x="6892" y="229"/>
                  </a:lnTo>
                  <a:lnTo>
                    <a:pt x="6903" y="221"/>
                  </a:lnTo>
                  <a:lnTo>
                    <a:pt x="6912" y="212"/>
                  </a:lnTo>
                  <a:lnTo>
                    <a:pt x="6920" y="202"/>
                  </a:lnTo>
                  <a:lnTo>
                    <a:pt x="6926" y="192"/>
                  </a:lnTo>
                  <a:lnTo>
                    <a:pt x="6932" y="183"/>
                  </a:lnTo>
                  <a:lnTo>
                    <a:pt x="6936" y="171"/>
                  </a:lnTo>
                  <a:lnTo>
                    <a:pt x="6939" y="160"/>
                  </a:lnTo>
                  <a:lnTo>
                    <a:pt x="6942" y="147"/>
                  </a:lnTo>
                  <a:lnTo>
                    <a:pt x="6942" y="135"/>
                  </a:lnTo>
                  <a:lnTo>
                    <a:pt x="6942" y="125"/>
                  </a:lnTo>
                  <a:lnTo>
                    <a:pt x="6940" y="115"/>
                  </a:lnTo>
                  <a:lnTo>
                    <a:pt x="6938" y="107"/>
                  </a:lnTo>
                  <a:lnTo>
                    <a:pt x="6936" y="99"/>
                  </a:lnTo>
                  <a:lnTo>
                    <a:pt x="6933" y="92"/>
                  </a:lnTo>
                  <a:lnTo>
                    <a:pt x="6928" y="85"/>
                  </a:lnTo>
                  <a:lnTo>
                    <a:pt x="6924" y="78"/>
                  </a:lnTo>
                  <a:lnTo>
                    <a:pt x="6918" y="73"/>
                  </a:lnTo>
                  <a:lnTo>
                    <a:pt x="6912" y="67"/>
                  </a:lnTo>
                  <a:lnTo>
                    <a:pt x="6904" y="63"/>
                  </a:lnTo>
                  <a:lnTo>
                    <a:pt x="6896" y="59"/>
                  </a:lnTo>
                  <a:lnTo>
                    <a:pt x="6887" y="56"/>
                  </a:lnTo>
                  <a:lnTo>
                    <a:pt x="6877" y="54"/>
                  </a:lnTo>
                  <a:lnTo>
                    <a:pt x="6866" y="52"/>
                  </a:lnTo>
                  <a:lnTo>
                    <a:pt x="6854" y="51"/>
                  </a:lnTo>
                  <a:lnTo>
                    <a:pt x="6842" y="51"/>
                  </a:lnTo>
                  <a:lnTo>
                    <a:pt x="6835" y="51"/>
                  </a:lnTo>
                  <a:lnTo>
                    <a:pt x="6826" y="52"/>
                  </a:lnTo>
                  <a:lnTo>
                    <a:pt x="6817" y="53"/>
                  </a:lnTo>
                  <a:lnTo>
                    <a:pt x="6806" y="55"/>
                  </a:lnTo>
                  <a:lnTo>
                    <a:pt x="6747" y="256"/>
                  </a:lnTo>
                  <a:close/>
                  <a:moveTo>
                    <a:pt x="6672" y="511"/>
                  </a:moveTo>
                  <a:lnTo>
                    <a:pt x="6692" y="514"/>
                  </a:lnTo>
                  <a:lnTo>
                    <a:pt x="6709" y="516"/>
                  </a:lnTo>
                  <a:lnTo>
                    <a:pt x="6724" y="516"/>
                  </a:lnTo>
                  <a:lnTo>
                    <a:pt x="6737" y="517"/>
                  </a:lnTo>
                  <a:lnTo>
                    <a:pt x="6752" y="516"/>
                  </a:lnTo>
                  <a:lnTo>
                    <a:pt x="6766" y="515"/>
                  </a:lnTo>
                  <a:lnTo>
                    <a:pt x="6780" y="511"/>
                  </a:lnTo>
                  <a:lnTo>
                    <a:pt x="6793" y="507"/>
                  </a:lnTo>
                  <a:lnTo>
                    <a:pt x="6806" y="503"/>
                  </a:lnTo>
                  <a:lnTo>
                    <a:pt x="6819" y="496"/>
                  </a:lnTo>
                  <a:lnTo>
                    <a:pt x="6831" y="489"/>
                  </a:lnTo>
                  <a:lnTo>
                    <a:pt x="6843" y="481"/>
                  </a:lnTo>
                  <a:lnTo>
                    <a:pt x="6854" y="471"/>
                  </a:lnTo>
                  <a:lnTo>
                    <a:pt x="6863" y="461"/>
                  </a:lnTo>
                  <a:lnTo>
                    <a:pt x="6872" y="449"/>
                  </a:lnTo>
                  <a:lnTo>
                    <a:pt x="6878" y="439"/>
                  </a:lnTo>
                  <a:lnTo>
                    <a:pt x="6883" y="425"/>
                  </a:lnTo>
                  <a:lnTo>
                    <a:pt x="6887" y="412"/>
                  </a:lnTo>
                  <a:lnTo>
                    <a:pt x="6889" y="398"/>
                  </a:lnTo>
                  <a:lnTo>
                    <a:pt x="6889" y="383"/>
                  </a:lnTo>
                  <a:lnTo>
                    <a:pt x="6889" y="371"/>
                  </a:lnTo>
                  <a:lnTo>
                    <a:pt x="6888" y="360"/>
                  </a:lnTo>
                  <a:lnTo>
                    <a:pt x="6886" y="350"/>
                  </a:lnTo>
                  <a:lnTo>
                    <a:pt x="6883" y="340"/>
                  </a:lnTo>
                  <a:lnTo>
                    <a:pt x="6878" y="332"/>
                  </a:lnTo>
                  <a:lnTo>
                    <a:pt x="6874" y="324"/>
                  </a:lnTo>
                  <a:lnTo>
                    <a:pt x="6867" y="317"/>
                  </a:lnTo>
                  <a:lnTo>
                    <a:pt x="6861" y="309"/>
                  </a:lnTo>
                  <a:lnTo>
                    <a:pt x="6853" y="302"/>
                  </a:lnTo>
                  <a:lnTo>
                    <a:pt x="6844" y="298"/>
                  </a:lnTo>
                  <a:lnTo>
                    <a:pt x="6835" y="293"/>
                  </a:lnTo>
                  <a:lnTo>
                    <a:pt x="6824" y="289"/>
                  </a:lnTo>
                  <a:lnTo>
                    <a:pt x="6812" y="286"/>
                  </a:lnTo>
                  <a:lnTo>
                    <a:pt x="6799" y="284"/>
                  </a:lnTo>
                  <a:lnTo>
                    <a:pt x="6784" y="283"/>
                  </a:lnTo>
                  <a:lnTo>
                    <a:pt x="6769" y="283"/>
                  </a:lnTo>
                  <a:lnTo>
                    <a:pt x="6755" y="283"/>
                  </a:lnTo>
                  <a:lnTo>
                    <a:pt x="6739" y="284"/>
                  </a:lnTo>
                  <a:lnTo>
                    <a:pt x="6672" y="511"/>
                  </a:lnTo>
                  <a:close/>
                  <a:moveTo>
                    <a:pt x="7411" y="208"/>
                  </a:moveTo>
                  <a:lnTo>
                    <a:pt x="7344" y="435"/>
                  </a:lnTo>
                  <a:lnTo>
                    <a:pt x="7338" y="459"/>
                  </a:lnTo>
                  <a:lnTo>
                    <a:pt x="7332" y="478"/>
                  </a:lnTo>
                  <a:lnTo>
                    <a:pt x="7330" y="491"/>
                  </a:lnTo>
                  <a:lnTo>
                    <a:pt x="7329" y="501"/>
                  </a:lnTo>
                  <a:lnTo>
                    <a:pt x="7330" y="506"/>
                  </a:lnTo>
                  <a:lnTo>
                    <a:pt x="7331" y="510"/>
                  </a:lnTo>
                  <a:lnTo>
                    <a:pt x="7334" y="513"/>
                  </a:lnTo>
                  <a:lnTo>
                    <a:pt x="7339" y="514"/>
                  </a:lnTo>
                  <a:lnTo>
                    <a:pt x="7342" y="514"/>
                  </a:lnTo>
                  <a:lnTo>
                    <a:pt x="7345" y="513"/>
                  </a:lnTo>
                  <a:lnTo>
                    <a:pt x="7348" y="510"/>
                  </a:lnTo>
                  <a:lnTo>
                    <a:pt x="7353" y="507"/>
                  </a:lnTo>
                  <a:lnTo>
                    <a:pt x="7358" y="503"/>
                  </a:lnTo>
                  <a:lnTo>
                    <a:pt x="7366" y="493"/>
                  </a:lnTo>
                  <a:lnTo>
                    <a:pt x="7378" y="479"/>
                  </a:lnTo>
                  <a:lnTo>
                    <a:pt x="7392" y="460"/>
                  </a:lnTo>
                  <a:lnTo>
                    <a:pt x="7404" y="469"/>
                  </a:lnTo>
                  <a:lnTo>
                    <a:pt x="7389" y="492"/>
                  </a:lnTo>
                  <a:lnTo>
                    <a:pt x="7374" y="510"/>
                  </a:lnTo>
                  <a:lnTo>
                    <a:pt x="7365" y="519"/>
                  </a:lnTo>
                  <a:lnTo>
                    <a:pt x="7357" y="527"/>
                  </a:lnTo>
                  <a:lnTo>
                    <a:pt x="7350" y="533"/>
                  </a:lnTo>
                  <a:lnTo>
                    <a:pt x="7342" y="540"/>
                  </a:lnTo>
                  <a:lnTo>
                    <a:pt x="7331" y="546"/>
                  </a:lnTo>
                  <a:lnTo>
                    <a:pt x="7321" y="551"/>
                  </a:lnTo>
                  <a:lnTo>
                    <a:pt x="7310" y="553"/>
                  </a:lnTo>
                  <a:lnTo>
                    <a:pt x="7300" y="554"/>
                  </a:lnTo>
                  <a:lnTo>
                    <a:pt x="7294" y="554"/>
                  </a:lnTo>
                  <a:lnTo>
                    <a:pt x="7287" y="552"/>
                  </a:lnTo>
                  <a:lnTo>
                    <a:pt x="7282" y="550"/>
                  </a:lnTo>
                  <a:lnTo>
                    <a:pt x="7278" y="546"/>
                  </a:lnTo>
                  <a:lnTo>
                    <a:pt x="7274" y="541"/>
                  </a:lnTo>
                  <a:lnTo>
                    <a:pt x="7271" y="537"/>
                  </a:lnTo>
                  <a:lnTo>
                    <a:pt x="7270" y="530"/>
                  </a:lnTo>
                  <a:lnTo>
                    <a:pt x="7269" y="523"/>
                  </a:lnTo>
                  <a:lnTo>
                    <a:pt x="7269" y="517"/>
                  </a:lnTo>
                  <a:lnTo>
                    <a:pt x="7270" y="509"/>
                  </a:lnTo>
                  <a:lnTo>
                    <a:pt x="7272" y="500"/>
                  </a:lnTo>
                  <a:lnTo>
                    <a:pt x="7274" y="490"/>
                  </a:lnTo>
                  <a:lnTo>
                    <a:pt x="7279" y="471"/>
                  </a:lnTo>
                  <a:lnTo>
                    <a:pt x="7286" y="444"/>
                  </a:lnTo>
                  <a:lnTo>
                    <a:pt x="7296" y="409"/>
                  </a:lnTo>
                  <a:lnTo>
                    <a:pt x="7309" y="366"/>
                  </a:lnTo>
                  <a:lnTo>
                    <a:pt x="7293" y="392"/>
                  </a:lnTo>
                  <a:lnTo>
                    <a:pt x="7278" y="416"/>
                  </a:lnTo>
                  <a:lnTo>
                    <a:pt x="7263" y="436"/>
                  </a:lnTo>
                  <a:lnTo>
                    <a:pt x="7249" y="456"/>
                  </a:lnTo>
                  <a:lnTo>
                    <a:pt x="7236" y="473"/>
                  </a:lnTo>
                  <a:lnTo>
                    <a:pt x="7223" y="489"/>
                  </a:lnTo>
                  <a:lnTo>
                    <a:pt x="7211" y="503"/>
                  </a:lnTo>
                  <a:lnTo>
                    <a:pt x="7200" y="514"/>
                  </a:lnTo>
                  <a:lnTo>
                    <a:pt x="7189" y="523"/>
                  </a:lnTo>
                  <a:lnTo>
                    <a:pt x="7178" y="531"/>
                  </a:lnTo>
                  <a:lnTo>
                    <a:pt x="7167" y="539"/>
                  </a:lnTo>
                  <a:lnTo>
                    <a:pt x="7158" y="544"/>
                  </a:lnTo>
                  <a:lnTo>
                    <a:pt x="7147" y="549"/>
                  </a:lnTo>
                  <a:lnTo>
                    <a:pt x="7137" y="552"/>
                  </a:lnTo>
                  <a:lnTo>
                    <a:pt x="7127" y="554"/>
                  </a:lnTo>
                  <a:lnTo>
                    <a:pt x="7118" y="554"/>
                  </a:lnTo>
                  <a:lnTo>
                    <a:pt x="7110" y="554"/>
                  </a:lnTo>
                  <a:lnTo>
                    <a:pt x="7102" y="551"/>
                  </a:lnTo>
                  <a:lnTo>
                    <a:pt x="7094" y="547"/>
                  </a:lnTo>
                  <a:lnTo>
                    <a:pt x="7088" y="542"/>
                  </a:lnTo>
                  <a:lnTo>
                    <a:pt x="7082" y="535"/>
                  </a:lnTo>
                  <a:lnTo>
                    <a:pt x="7079" y="528"/>
                  </a:lnTo>
                  <a:lnTo>
                    <a:pt x="7077" y="520"/>
                  </a:lnTo>
                  <a:lnTo>
                    <a:pt x="7076" y="510"/>
                  </a:lnTo>
                  <a:lnTo>
                    <a:pt x="7077" y="494"/>
                  </a:lnTo>
                  <a:lnTo>
                    <a:pt x="7080" y="474"/>
                  </a:lnTo>
                  <a:lnTo>
                    <a:pt x="7086" y="450"/>
                  </a:lnTo>
                  <a:lnTo>
                    <a:pt x="7092" y="422"/>
                  </a:lnTo>
                  <a:lnTo>
                    <a:pt x="7126" y="305"/>
                  </a:lnTo>
                  <a:lnTo>
                    <a:pt x="7131" y="285"/>
                  </a:lnTo>
                  <a:lnTo>
                    <a:pt x="7136" y="270"/>
                  </a:lnTo>
                  <a:lnTo>
                    <a:pt x="7138" y="259"/>
                  </a:lnTo>
                  <a:lnTo>
                    <a:pt x="7138" y="251"/>
                  </a:lnTo>
                  <a:lnTo>
                    <a:pt x="7138" y="247"/>
                  </a:lnTo>
                  <a:lnTo>
                    <a:pt x="7135" y="244"/>
                  </a:lnTo>
                  <a:lnTo>
                    <a:pt x="7131" y="241"/>
                  </a:lnTo>
                  <a:lnTo>
                    <a:pt x="7128" y="240"/>
                  </a:lnTo>
                  <a:lnTo>
                    <a:pt x="7124" y="240"/>
                  </a:lnTo>
                  <a:lnTo>
                    <a:pt x="7120" y="241"/>
                  </a:lnTo>
                  <a:lnTo>
                    <a:pt x="7116" y="244"/>
                  </a:lnTo>
                  <a:lnTo>
                    <a:pt x="7112" y="246"/>
                  </a:lnTo>
                  <a:lnTo>
                    <a:pt x="7106" y="251"/>
                  </a:lnTo>
                  <a:lnTo>
                    <a:pt x="7099" y="260"/>
                  </a:lnTo>
                  <a:lnTo>
                    <a:pt x="7089" y="272"/>
                  </a:lnTo>
                  <a:lnTo>
                    <a:pt x="7076" y="288"/>
                  </a:lnTo>
                  <a:lnTo>
                    <a:pt x="7064" y="279"/>
                  </a:lnTo>
                  <a:lnTo>
                    <a:pt x="7078" y="259"/>
                  </a:lnTo>
                  <a:lnTo>
                    <a:pt x="7093" y="241"/>
                  </a:lnTo>
                  <a:lnTo>
                    <a:pt x="7101" y="234"/>
                  </a:lnTo>
                  <a:lnTo>
                    <a:pt x="7108" y="226"/>
                  </a:lnTo>
                  <a:lnTo>
                    <a:pt x="7116" y="220"/>
                  </a:lnTo>
                  <a:lnTo>
                    <a:pt x="7125" y="214"/>
                  </a:lnTo>
                  <a:lnTo>
                    <a:pt x="7137" y="208"/>
                  </a:lnTo>
                  <a:lnTo>
                    <a:pt x="7148" y="202"/>
                  </a:lnTo>
                  <a:lnTo>
                    <a:pt x="7160" y="199"/>
                  </a:lnTo>
                  <a:lnTo>
                    <a:pt x="7170" y="198"/>
                  </a:lnTo>
                  <a:lnTo>
                    <a:pt x="7177" y="199"/>
                  </a:lnTo>
                  <a:lnTo>
                    <a:pt x="7183" y="200"/>
                  </a:lnTo>
                  <a:lnTo>
                    <a:pt x="7188" y="203"/>
                  </a:lnTo>
                  <a:lnTo>
                    <a:pt x="7194" y="207"/>
                  </a:lnTo>
                  <a:lnTo>
                    <a:pt x="7197" y="212"/>
                  </a:lnTo>
                  <a:lnTo>
                    <a:pt x="7200" y="217"/>
                  </a:lnTo>
                  <a:lnTo>
                    <a:pt x="7201" y="223"/>
                  </a:lnTo>
                  <a:lnTo>
                    <a:pt x="7202" y="230"/>
                  </a:lnTo>
                  <a:lnTo>
                    <a:pt x="7201" y="242"/>
                  </a:lnTo>
                  <a:lnTo>
                    <a:pt x="7198" y="259"/>
                  </a:lnTo>
                  <a:lnTo>
                    <a:pt x="7194" y="279"/>
                  </a:lnTo>
                  <a:lnTo>
                    <a:pt x="7187" y="305"/>
                  </a:lnTo>
                  <a:lnTo>
                    <a:pt x="7151" y="428"/>
                  </a:lnTo>
                  <a:lnTo>
                    <a:pt x="7144" y="450"/>
                  </a:lnTo>
                  <a:lnTo>
                    <a:pt x="7139" y="469"/>
                  </a:lnTo>
                  <a:lnTo>
                    <a:pt x="7137" y="483"/>
                  </a:lnTo>
                  <a:lnTo>
                    <a:pt x="7136" y="492"/>
                  </a:lnTo>
                  <a:lnTo>
                    <a:pt x="7136" y="495"/>
                  </a:lnTo>
                  <a:lnTo>
                    <a:pt x="7137" y="498"/>
                  </a:lnTo>
                  <a:lnTo>
                    <a:pt x="7138" y="502"/>
                  </a:lnTo>
                  <a:lnTo>
                    <a:pt x="7140" y="504"/>
                  </a:lnTo>
                  <a:lnTo>
                    <a:pt x="7143" y="506"/>
                  </a:lnTo>
                  <a:lnTo>
                    <a:pt x="7146" y="507"/>
                  </a:lnTo>
                  <a:lnTo>
                    <a:pt x="7150" y="508"/>
                  </a:lnTo>
                  <a:lnTo>
                    <a:pt x="7153" y="508"/>
                  </a:lnTo>
                  <a:lnTo>
                    <a:pt x="7160" y="507"/>
                  </a:lnTo>
                  <a:lnTo>
                    <a:pt x="7168" y="505"/>
                  </a:lnTo>
                  <a:lnTo>
                    <a:pt x="7177" y="501"/>
                  </a:lnTo>
                  <a:lnTo>
                    <a:pt x="7186" y="495"/>
                  </a:lnTo>
                  <a:lnTo>
                    <a:pt x="7198" y="488"/>
                  </a:lnTo>
                  <a:lnTo>
                    <a:pt x="7210" y="476"/>
                  </a:lnTo>
                  <a:lnTo>
                    <a:pt x="7224" y="459"/>
                  </a:lnTo>
                  <a:lnTo>
                    <a:pt x="7240" y="440"/>
                  </a:lnTo>
                  <a:lnTo>
                    <a:pt x="7257" y="418"/>
                  </a:lnTo>
                  <a:lnTo>
                    <a:pt x="7272" y="397"/>
                  </a:lnTo>
                  <a:lnTo>
                    <a:pt x="7285" y="378"/>
                  </a:lnTo>
                  <a:lnTo>
                    <a:pt x="7297" y="358"/>
                  </a:lnTo>
                  <a:lnTo>
                    <a:pt x="7308" y="336"/>
                  </a:lnTo>
                  <a:lnTo>
                    <a:pt x="7320" y="308"/>
                  </a:lnTo>
                  <a:lnTo>
                    <a:pt x="7332" y="275"/>
                  </a:lnTo>
                  <a:lnTo>
                    <a:pt x="7344" y="236"/>
                  </a:lnTo>
                  <a:lnTo>
                    <a:pt x="7353" y="208"/>
                  </a:lnTo>
                  <a:lnTo>
                    <a:pt x="7411" y="208"/>
                  </a:lnTo>
                  <a:close/>
                  <a:moveTo>
                    <a:pt x="7726" y="198"/>
                  </a:moveTo>
                  <a:lnTo>
                    <a:pt x="7702" y="315"/>
                  </a:lnTo>
                  <a:lnTo>
                    <a:pt x="7688" y="315"/>
                  </a:lnTo>
                  <a:lnTo>
                    <a:pt x="7687" y="303"/>
                  </a:lnTo>
                  <a:lnTo>
                    <a:pt x="7686" y="291"/>
                  </a:lnTo>
                  <a:lnTo>
                    <a:pt x="7683" y="281"/>
                  </a:lnTo>
                  <a:lnTo>
                    <a:pt x="7681" y="271"/>
                  </a:lnTo>
                  <a:lnTo>
                    <a:pt x="7678" y="262"/>
                  </a:lnTo>
                  <a:lnTo>
                    <a:pt x="7675" y="254"/>
                  </a:lnTo>
                  <a:lnTo>
                    <a:pt x="7670" y="247"/>
                  </a:lnTo>
                  <a:lnTo>
                    <a:pt x="7666" y="241"/>
                  </a:lnTo>
                  <a:lnTo>
                    <a:pt x="7661" y="236"/>
                  </a:lnTo>
                  <a:lnTo>
                    <a:pt x="7655" y="230"/>
                  </a:lnTo>
                  <a:lnTo>
                    <a:pt x="7650" y="226"/>
                  </a:lnTo>
                  <a:lnTo>
                    <a:pt x="7644" y="223"/>
                  </a:lnTo>
                  <a:lnTo>
                    <a:pt x="7638" y="221"/>
                  </a:lnTo>
                  <a:lnTo>
                    <a:pt x="7631" y="218"/>
                  </a:lnTo>
                  <a:lnTo>
                    <a:pt x="7623" y="217"/>
                  </a:lnTo>
                  <a:lnTo>
                    <a:pt x="7617" y="217"/>
                  </a:lnTo>
                  <a:lnTo>
                    <a:pt x="7605" y="218"/>
                  </a:lnTo>
                  <a:lnTo>
                    <a:pt x="7595" y="221"/>
                  </a:lnTo>
                  <a:lnTo>
                    <a:pt x="7586" y="225"/>
                  </a:lnTo>
                  <a:lnTo>
                    <a:pt x="7579" y="230"/>
                  </a:lnTo>
                  <a:lnTo>
                    <a:pt x="7572" y="237"/>
                  </a:lnTo>
                  <a:lnTo>
                    <a:pt x="7568" y="245"/>
                  </a:lnTo>
                  <a:lnTo>
                    <a:pt x="7566" y="253"/>
                  </a:lnTo>
                  <a:lnTo>
                    <a:pt x="7565" y="262"/>
                  </a:lnTo>
                  <a:lnTo>
                    <a:pt x="7565" y="269"/>
                  </a:lnTo>
                  <a:lnTo>
                    <a:pt x="7566" y="274"/>
                  </a:lnTo>
                  <a:lnTo>
                    <a:pt x="7568" y="281"/>
                  </a:lnTo>
                  <a:lnTo>
                    <a:pt x="7570" y="286"/>
                  </a:lnTo>
                  <a:lnTo>
                    <a:pt x="7574" y="293"/>
                  </a:lnTo>
                  <a:lnTo>
                    <a:pt x="7579" y="300"/>
                  </a:lnTo>
                  <a:lnTo>
                    <a:pt x="7586" y="309"/>
                  </a:lnTo>
                  <a:lnTo>
                    <a:pt x="7595" y="319"/>
                  </a:lnTo>
                  <a:lnTo>
                    <a:pt x="7617" y="344"/>
                  </a:lnTo>
                  <a:lnTo>
                    <a:pt x="7635" y="367"/>
                  </a:lnTo>
                  <a:lnTo>
                    <a:pt x="7650" y="385"/>
                  </a:lnTo>
                  <a:lnTo>
                    <a:pt x="7659" y="400"/>
                  </a:lnTo>
                  <a:lnTo>
                    <a:pt x="7666" y="415"/>
                  </a:lnTo>
                  <a:lnTo>
                    <a:pt x="7670" y="428"/>
                  </a:lnTo>
                  <a:lnTo>
                    <a:pt x="7673" y="440"/>
                  </a:lnTo>
                  <a:lnTo>
                    <a:pt x="7674" y="453"/>
                  </a:lnTo>
                  <a:lnTo>
                    <a:pt x="7674" y="462"/>
                  </a:lnTo>
                  <a:lnTo>
                    <a:pt x="7671" y="472"/>
                  </a:lnTo>
                  <a:lnTo>
                    <a:pt x="7669" y="481"/>
                  </a:lnTo>
                  <a:lnTo>
                    <a:pt x="7665" y="490"/>
                  </a:lnTo>
                  <a:lnTo>
                    <a:pt x="7661" y="498"/>
                  </a:lnTo>
                  <a:lnTo>
                    <a:pt x="7655" y="507"/>
                  </a:lnTo>
                  <a:lnTo>
                    <a:pt x="7649" y="516"/>
                  </a:lnTo>
                  <a:lnTo>
                    <a:pt x="7641" y="523"/>
                  </a:lnTo>
                  <a:lnTo>
                    <a:pt x="7632" y="531"/>
                  </a:lnTo>
                  <a:lnTo>
                    <a:pt x="7622" y="537"/>
                  </a:lnTo>
                  <a:lnTo>
                    <a:pt x="7614" y="542"/>
                  </a:lnTo>
                  <a:lnTo>
                    <a:pt x="7603" y="546"/>
                  </a:lnTo>
                  <a:lnTo>
                    <a:pt x="7592" y="550"/>
                  </a:lnTo>
                  <a:lnTo>
                    <a:pt x="7581" y="552"/>
                  </a:lnTo>
                  <a:lnTo>
                    <a:pt x="7569" y="554"/>
                  </a:lnTo>
                  <a:lnTo>
                    <a:pt x="7557" y="554"/>
                  </a:lnTo>
                  <a:lnTo>
                    <a:pt x="7543" y="553"/>
                  </a:lnTo>
                  <a:lnTo>
                    <a:pt x="7526" y="551"/>
                  </a:lnTo>
                  <a:lnTo>
                    <a:pt x="7510" y="546"/>
                  </a:lnTo>
                  <a:lnTo>
                    <a:pt x="7493" y="541"/>
                  </a:lnTo>
                  <a:lnTo>
                    <a:pt x="7482" y="538"/>
                  </a:lnTo>
                  <a:lnTo>
                    <a:pt x="7473" y="537"/>
                  </a:lnTo>
                  <a:lnTo>
                    <a:pt x="7469" y="537"/>
                  </a:lnTo>
                  <a:lnTo>
                    <a:pt x="7465" y="538"/>
                  </a:lnTo>
                  <a:lnTo>
                    <a:pt x="7461" y="539"/>
                  </a:lnTo>
                  <a:lnTo>
                    <a:pt x="7458" y="541"/>
                  </a:lnTo>
                  <a:lnTo>
                    <a:pt x="7455" y="543"/>
                  </a:lnTo>
                  <a:lnTo>
                    <a:pt x="7452" y="546"/>
                  </a:lnTo>
                  <a:lnTo>
                    <a:pt x="7450" y="550"/>
                  </a:lnTo>
                  <a:lnTo>
                    <a:pt x="7447" y="554"/>
                  </a:lnTo>
                  <a:lnTo>
                    <a:pt x="7432" y="554"/>
                  </a:lnTo>
                  <a:lnTo>
                    <a:pt x="7457" y="430"/>
                  </a:lnTo>
                  <a:lnTo>
                    <a:pt x="7471" y="430"/>
                  </a:lnTo>
                  <a:lnTo>
                    <a:pt x="7472" y="444"/>
                  </a:lnTo>
                  <a:lnTo>
                    <a:pt x="7473" y="457"/>
                  </a:lnTo>
                  <a:lnTo>
                    <a:pt x="7475" y="469"/>
                  </a:lnTo>
                  <a:lnTo>
                    <a:pt x="7477" y="480"/>
                  </a:lnTo>
                  <a:lnTo>
                    <a:pt x="7481" y="490"/>
                  </a:lnTo>
                  <a:lnTo>
                    <a:pt x="7485" y="498"/>
                  </a:lnTo>
                  <a:lnTo>
                    <a:pt x="7489" y="506"/>
                  </a:lnTo>
                  <a:lnTo>
                    <a:pt x="7495" y="513"/>
                  </a:lnTo>
                  <a:lnTo>
                    <a:pt x="7500" y="518"/>
                  </a:lnTo>
                  <a:lnTo>
                    <a:pt x="7507" y="523"/>
                  </a:lnTo>
                  <a:lnTo>
                    <a:pt x="7513" y="527"/>
                  </a:lnTo>
                  <a:lnTo>
                    <a:pt x="7521" y="531"/>
                  </a:lnTo>
                  <a:lnTo>
                    <a:pt x="7529" y="533"/>
                  </a:lnTo>
                  <a:lnTo>
                    <a:pt x="7536" y="535"/>
                  </a:lnTo>
                  <a:lnTo>
                    <a:pt x="7545" y="537"/>
                  </a:lnTo>
                  <a:lnTo>
                    <a:pt x="7555" y="537"/>
                  </a:lnTo>
                  <a:lnTo>
                    <a:pt x="7561" y="537"/>
                  </a:lnTo>
                  <a:lnTo>
                    <a:pt x="7569" y="535"/>
                  </a:lnTo>
                  <a:lnTo>
                    <a:pt x="7574" y="534"/>
                  </a:lnTo>
                  <a:lnTo>
                    <a:pt x="7581" y="532"/>
                  </a:lnTo>
                  <a:lnTo>
                    <a:pt x="7586" y="530"/>
                  </a:lnTo>
                  <a:lnTo>
                    <a:pt x="7592" y="528"/>
                  </a:lnTo>
                  <a:lnTo>
                    <a:pt x="7596" y="525"/>
                  </a:lnTo>
                  <a:lnTo>
                    <a:pt x="7601" y="520"/>
                  </a:lnTo>
                  <a:lnTo>
                    <a:pt x="7605" y="516"/>
                  </a:lnTo>
                  <a:lnTo>
                    <a:pt x="7608" y="511"/>
                  </a:lnTo>
                  <a:lnTo>
                    <a:pt x="7611" y="507"/>
                  </a:lnTo>
                  <a:lnTo>
                    <a:pt x="7614" y="502"/>
                  </a:lnTo>
                  <a:lnTo>
                    <a:pt x="7616" y="497"/>
                  </a:lnTo>
                  <a:lnTo>
                    <a:pt x="7617" y="492"/>
                  </a:lnTo>
                  <a:lnTo>
                    <a:pt x="7618" y="486"/>
                  </a:lnTo>
                  <a:lnTo>
                    <a:pt x="7618" y="480"/>
                  </a:lnTo>
                  <a:lnTo>
                    <a:pt x="7618" y="472"/>
                  </a:lnTo>
                  <a:lnTo>
                    <a:pt x="7617" y="466"/>
                  </a:lnTo>
                  <a:lnTo>
                    <a:pt x="7615" y="458"/>
                  </a:lnTo>
                  <a:lnTo>
                    <a:pt x="7611" y="452"/>
                  </a:lnTo>
                  <a:lnTo>
                    <a:pt x="7605" y="440"/>
                  </a:lnTo>
                  <a:lnTo>
                    <a:pt x="7595" y="424"/>
                  </a:lnTo>
                  <a:lnTo>
                    <a:pt x="7582" y="407"/>
                  </a:lnTo>
                  <a:lnTo>
                    <a:pt x="7567" y="388"/>
                  </a:lnTo>
                  <a:lnTo>
                    <a:pt x="7551" y="369"/>
                  </a:lnTo>
                  <a:lnTo>
                    <a:pt x="7538" y="352"/>
                  </a:lnTo>
                  <a:lnTo>
                    <a:pt x="7529" y="338"/>
                  </a:lnTo>
                  <a:lnTo>
                    <a:pt x="7522" y="327"/>
                  </a:lnTo>
                  <a:lnTo>
                    <a:pt x="7519" y="317"/>
                  </a:lnTo>
                  <a:lnTo>
                    <a:pt x="7515" y="307"/>
                  </a:lnTo>
                  <a:lnTo>
                    <a:pt x="7513" y="297"/>
                  </a:lnTo>
                  <a:lnTo>
                    <a:pt x="7513" y="286"/>
                  </a:lnTo>
                  <a:lnTo>
                    <a:pt x="7513" y="277"/>
                  </a:lnTo>
                  <a:lnTo>
                    <a:pt x="7514" y="269"/>
                  </a:lnTo>
                  <a:lnTo>
                    <a:pt x="7517" y="260"/>
                  </a:lnTo>
                  <a:lnTo>
                    <a:pt x="7520" y="252"/>
                  </a:lnTo>
                  <a:lnTo>
                    <a:pt x="7523" y="245"/>
                  </a:lnTo>
                  <a:lnTo>
                    <a:pt x="7529" y="237"/>
                  </a:lnTo>
                  <a:lnTo>
                    <a:pt x="7534" y="230"/>
                  </a:lnTo>
                  <a:lnTo>
                    <a:pt x="7539" y="224"/>
                  </a:lnTo>
                  <a:lnTo>
                    <a:pt x="7547" y="217"/>
                  </a:lnTo>
                  <a:lnTo>
                    <a:pt x="7555" y="212"/>
                  </a:lnTo>
                  <a:lnTo>
                    <a:pt x="7562" y="208"/>
                  </a:lnTo>
                  <a:lnTo>
                    <a:pt x="7571" y="204"/>
                  </a:lnTo>
                  <a:lnTo>
                    <a:pt x="7580" y="201"/>
                  </a:lnTo>
                  <a:lnTo>
                    <a:pt x="7590" y="200"/>
                  </a:lnTo>
                  <a:lnTo>
                    <a:pt x="7599" y="198"/>
                  </a:lnTo>
                  <a:lnTo>
                    <a:pt x="7609" y="198"/>
                  </a:lnTo>
                  <a:lnTo>
                    <a:pt x="7621" y="199"/>
                  </a:lnTo>
                  <a:lnTo>
                    <a:pt x="7632" y="200"/>
                  </a:lnTo>
                  <a:lnTo>
                    <a:pt x="7641" y="202"/>
                  </a:lnTo>
                  <a:lnTo>
                    <a:pt x="7657" y="209"/>
                  </a:lnTo>
                  <a:lnTo>
                    <a:pt x="7674" y="214"/>
                  </a:lnTo>
                  <a:lnTo>
                    <a:pt x="7683" y="216"/>
                  </a:lnTo>
                  <a:lnTo>
                    <a:pt x="7688" y="215"/>
                  </a:lnTo>
                  <a:lnTo>
                    <a:pt x="7691" y="215"/>
                  </a:lnTo>
                  <a:lnTo>
                    <a:pt x="7695" y="213"/>
                  </a:lnTo>
                  <a:lnTo>
                    <a:pt x="7699" y="211"/>
                  </a:lnTo>
                  <a:lnTo>
                    <a:pt x="7705" y="205"/>
                  </a:lnTo>
                  <a:lnTo>
                    <a:pt x="7711" y="198"/>
                  </a:lnTo>
                  <a:lnTo>
                    <a:pt x="7726" y="198"/>
                  </a:lnTo>
                  <a:close/>
                  <a:moveTo>
                    <a:pt x="7929" y="45"/>
                  </a:moveTo>
                  <a:lnTo>
                    <a:pt x="7937" y="46"/>
                  </a:lnTo>
                  <a:lnTo>
                    <a:pt x="7943" y="49"/>
                  </a:lnTo>
                  <a:lnTo>
                    <a:pt x="7950" y="52"/>
                  </a:lnTo>
                  <a:lnTo>
                    <a:pt x="7956" y="57"/>
                  </a:lnTo>
                  <a:lnTo>
                    <a:pt x="7961" y="63"/>
                  </a:lnTo>
                  <a:lnTo>
                    <a:pt x="7964" y="69"/>
                  </a:lnTo>
                  <a:lnTo>
                    <a:pt x="7966" y="76"/>
                  </a:lnTo>
                  <a:lnTo>
                    <a:pt x="7967" y="85"/>
                  </a:lnTo>
                  <a:lnTo>
                    <a:pt x="7966" y="92"/>
                  </a:lnTo>
                  <a:lnTo>
                    <a:pt x="7964" y="99"/>
                  </a:lnTo>
                  <a:lnTo>
                    <a:pt x="7961" y="105"/>
                  </a:lnTo>
                  <a:lnTo>
                    <a:pt x="7956" y="111"/>
                  </a:lnTo>
                  <a:lnTo>
                    <a:pt x="7950" y="116"/>
                  </a:lnTo>
                  <a:lnTo>
                    <a:pt x="7943" y="119"/>
                  </a:lnTo>
                  <a:lnTo>
                    <a:pt x="7937" y="122"/>
                  </a:lnTo>
                  <a:lnTo>
                    <a:pt x="7929" y="123"/>
                  </a:lnTo>
                  <a:lnTo>
                    <a:pt x="7921" y="122"/>
                  </a:lnTo>
                  <a:lnTo>
                    <a:pt x="7914" y="119"/>
                  </a:lnTo>
                  <a:lnTo>
                    <a:pt x="7907" y="116"/>
                  </a:lnTo>
                  <a:lnTo>
                    <a:pt x="7902" y="111"/>
                  </a:lnTo>
                  <a:lnTo>
                    <a:pt x="7896" y="105"/>
                  </a:lnTo>
                  <a:lnTo>
                    <a:pt x="7893" y="99"/>
                  </a:lnTo>
                  <a:lnTo>
                    <a:pt x="7891" y="92"/>
                  </a:lnTo>
                  <a:lnTo>
                    <a:pt x="7891" y="85"/>
                  </a:lnTo>
                  <a:lnTo>
                    <a:pt x="7891" y="76"/>
                  </a:lnTo>
                  <a:lnTo>
                    <a:pt x="7893" y="69"/>
                  </a:lnTo>
                  <a:lnTo>
                    <a:pt x="7896" y="63"/>
                  </a:lnTo>
                  <a:lnTo>
                    <a:pt x="7902" y="57"/>
                  </a:lnTo>
                  <a:lnTo>
                    <a:pt x="7907" y="52"/>
                  </a:lnTo>
                  <a:lnTo>
                    <a:pt x="7914" y="49"/>
                  </a:lnTo>
                  <a:lnTo>
                    <a:pt x="7921" y="46"/>
                  </a:lnTo>
                  <a:lnTo>
                    <a:pt x="7929" y="45"/>
                  </a:lnTo>
                  <a:close/>
                  <a:moveTo>
                    <a:pt x="7933" y="198"/>
                  </a:moveTo>
                  <a:lnTo>
                    <a:pt x="7858" y="467"/>
                  </a:lnTo>
                  <a:lnTo>
                    <a:pt x="7851" y="489"/>
                  </a:lnTo>
                  <a:lnTo>
                    <a:pt x="7850" y="500"/>
                  </a:lnTo>
                  <a:lnTo>
                    <a:pt x="7850" y="503"/>
                  </a:lnTo>
                  <a:lnTo>
                    <a:pt x="7850" y="505"/>
                  </a:lnTo>
                  <a:lnTo>
                    <a:pt x="7851" y="507"/>
                  </a:lnTo>
                  <a:lnTo>
                    <a:pt x="7854" y="509"/>
                  </a:lnTo>
                  <a:lnTo>
                    <a:pt x="7858" y="513"/>
                  </a:lnTo>
                  <a:lnTo>
                    <a:pt x="7862" y="514"/>
                  </a:lnTo>
                  <a:lnTo>
                    <a:pt x="7866" y="513"/>
                  </a:lnTo>
                  <a:lnTo>
                    <a:pt x="7869" y="511"/>
                  </a:lnTo>
                  <a:lnTo>
                    <a:pt x="7872" y="509"/>
                  </a:lnTo>
                  <a:lnTo>
                    <a:pt x="7875" y="507"/>
                  </a:lnTo>
                  <a:lnTo>
                    <a:pt x="7887" y="497"/>
                  </a:lnTo>
                  <a:lnTo>
                    <a:pt x="7898" y="486"/>
                  </a:lnTo>
                  <a:lnTo>
                    <a:pt x="7909" y="473"/>
                  </a:lnTo>
                  <a:lnTo>
                    <a:pt x="7920" y="458"/>
                  </a:lnTo>
                  <a:lnTo>
                    <a:pt x="7933" y="467"/>
                  </a:lnTo>
                  <a:lnTo>
                    <a:pt x="7920" y="485"/>
                  </a:lnTo>
                  <a:lnTo>
                    <a:pt x="7905" y="504"/>
                  </a:lnTo>
                  <a:lnTo>
                    <a:pt x="7890" y="519"/>
                  </a:lnTo>
                  <a:lnTo>
                    <a:pt x="7872" y="534"/>
                  </a:lnTo>
                  <a:lnTo>
                    <a:pt x="7859" y="543"/>
                  </a:lnTo>
                  <a:lnTo>
                    <a:pt x="7847" y="550"/>
                  </a:lnTo>
                  <a:lnTo>
                    <a:pt x="7841" y="552"/>
                  </a:lnTo>
                  <a:lnTo>
                    <a:pt x="7834" y="553"/>
                  </a:lnTo>
                  <a:lnTo>
                    <a:pt x="7829" y="554"/>
                  </a:lnTo>
                  <a:lnTo>
                    <a:pt x="7822" y="554"/>
                  </a:lnTo>
                  <a:lnTo>
                    <a:pt x="7814" y="554"/>
                  </a:lnTo>
                  <a:lnTo>
                    <a:pt x="7808" y="552"/>
                  </a:lnTo>
                  <a:lnTo>
                    <a:pt x="7802" y="549"/>
                  </a:lnTo>
                  <a:lnTo>
                    <a:pt x="7797" y="545"/>
                  </a:lnTo>
                  <a:lnTo>
                    <a:pt x="7793" y="540"/>
                  </a:lnTo>
                  <a:lnTo>
                    <a:pt x="7789" y="534"/>
                  </a:lnTo>
                  <a:lnTo>
                    <a:pt x="7787" y="528"/>
                  </a:lnTo>
                  <a:lnTo>
                    <a:pt x="7786" y="521"/>
                  </a:lnTo>
                  <a:lnTo>
                    <a:pt x="7787" y="513"/>
                  </a:lnTo>
                  <a:lnTo>
                    <a:pt x="7789" y="503"/>
                  </a:lnTo>
                  <a:lnTo>
                    <a:pt x="7791" y="490"/>
                  </a:lnTo>
                  <a:lnTo>
                    <a:pt x="7796" y="474"/>
                  </a:lnTo>
                  <a:lnTo>
                    <a:pt x="7846" y="302"/>
                  </a:lnTo>
                  <a:lnTo>
                    <a:pt x="7851" y="283"/>
                  </a:lnTo>
                  <a:lnTo>
                    <a:pt x="7855" y="268"/>
                  </a:lnTo>
                  <a:lnTo>
                    <a:pt x="7858" y="257"/>
                  </a:lnTo>
                  <a:lnTo>
                    <a:pt x="7858" y="249"/>
                  </a:lnTo>
                  <a:lnTo>
                    <a:pt x="7858" y="246"/>
                  </a:lnTo>
                  <a:lnTo>
                    <a:pt x="7857" y="241"/>
                  </a:lnTo>
                  <a:lnTo>
                    <a:pt x="7855" y="238"/>
                  </a:lnTo>
                  <a:lnTo>
                    <a:pt x="7853" y="236"/>
                  </a:lnTo>
                  <a:lnTo>
                    <a:pt x="7849" y="233"/>
                  </a:lnTo>
                  <a:lnTo>
                    <a:pt x="7845" y="232"/>
                  </a:lnTo>
                  <a:lnTo>
                    <a:pt x="7841" y="230"/>
                  </a:lnTo>
                  <a:lnTo>
                    <a:pt x="7836" y="230"/>
                  </a:lnTo>
                  <a:lnTo>
                    <a:pt x="7831" y="230"/>
                  </a:lnTo>
                  <a:lnTo>
                    <a:pt x="7823" y="232"/>
                  </a:lnTo>
                  <a:lnTo>
                    <a:pt x="7813" y="233"/>
                  </a:lnTo>
                  <a:lnTo>
                    <a:pt x="7801" y="235"/>
                  </a:lnTo>
                  <a:lnTo>
                    <a:pt x="7801" y="220"/>
                  </a:lnTo>
                  <a:lnTo>
                    <a:pt x="7933" y="198"/>
                  </a:lnTo>
                  <a:close/>
                  <a:moveTo>
                    <a:pt x="8152" y="198"/>
                  </a:moveTo>
                  <a:lnTo>
                    <a:pt x="8100" y="372"/>
                  </a:lnTo>
                  <a:lnTo>
                    <a:pt x="8134" y="323"/>
                  </a:lnTo>
                  <a:lnTo>
                    <a:pt x="8164" y="284"/>
                  </a:lnTo>
                  <a:lnTo>
                    <a:pt x="8177" y="268"/>
                  </a:lnTo>
                  <a:lnTo>
                    <a:pt x="8189" y="253"/>
                  </a:lnTo>
                  <a:lnTo>
                    <a:pt x="8201" y="241"/>
                  </a:lnTo>
                  <a:lnTo>
                    <a:pt x="8210" y="232"/>
                  </a:lnTo>
                  <a:lnTo>
                    <a:pt x="8220" y="224"/>
                  </a:lnTo>
                  <a:lnTo>
                    <a:pt x="8229" y="217"/>
                  </a:lnTo>
                  <a:lnTo>
                    <a:pt x="8239" y="211"/>
                  </a:lnTo>
                  <a:lnTo>
                    <a:pt x="8248" y="207"/>
                  </a:lnTo>
                  <a:lnTo>
                    <a:pt x="8257" y="202"/>
                  </a:lnTo>
                  <a:lnTo>
                    <a:pt x="8266" y="200"/>
                  </a:lnTo>
                  <a:lnTo>
                    <a:pt x="8275" y="199"/>
                  </a:lnTo>
                  <a:lnTo>
                    <a:pt x="8284" y="198"/>
                  </a:lnTo>
                  <a:lnTo>
                    <a:pt x="8293" y="199"/>
                  </a:lnTo>
                  <a:lnTo>
                    <a:pt x="8301" y="201"/>
                  </a:lnTo>
                  <a:lnTo>
                    <a:pt x="8309" y="205"/>
                  </a:lnTo>
                  <a:lnTo>
                    <a:pt x="8315" y="211"/>
                  </a:lnTo>
                  <a:lnTo>
                    <a:pt x="8321" y="217"/>
                  </a:lnTo>
                  <a:lnTo>
                    <a:pt x="8325" y="225"/>
                  </a:lnTo>
                  <a:lnTo>
                    <a:pt x="8327" y="234"/>
                  </a:lnTo>
                  <a:lnTo>
                    <a:pt x="8328" y="244"/>
                  </a:lnTo>
                  <a:lnTo>
                    <a:pt x="8327" y="256"/>
                  </a:lnTo>
                  <a:lnTo>
                    <a:pt x="8325" y="271"/>
                  </a:lnTo>
                  <a:lnTo>
                    <a:pt x="8322" y="287"/>
                  </a:lnTo>
                  <a:lnTo>
                    <a:pt x="8317" y="305"/>
                  </a:lnTo>
                  <a:lnTo>
                    <a:pt x="8270" y="467"/>
                  </a:lnTo>
                  <a:lnTo>
                    <a:pt x="8266" y="479"/>
                  </a:lnTo>
                  <a:lnTo>
                    <a:pt x="8264" y="489"/>
                  </a:lnTo>
                  <a:lnTo>
                    <a:pt x="8263" y="496"/>
                  </a:lnTo>
                  <a:lnTo>
                    <a:pt x="8262" y="501"/>
                  </a:lnTo>
                  <a:lnTo>
                    <a:pt x="8263" y="505"/>
                  </a:lnTo>
                  <a:lnTo>
                    <a:pt x="8265" y="509"/>
                  </a:lnTo>
                  <a:lnTo>
                    <a:pt x="8268" y="513"/>
                  </a:lnTo>
                  <a:lnTo>
                    <a:pt x="8272" y="514"/>
                  </a:lnTo>
                  <a:lnTo>
                    <a:pt x="8277" y="511"/>
                  </a:lnTo>
                  <a:lnTo>
                    <a:pt x="8282" y="508"/>
                  </a:lnTo>
                  <a:lnTo>
                    <a:pt x="8293" y="500"/>
                  </a:lnTo>
                  <a:lnTo>
                    <a:pt x="8304" y="488"/>
                  </a:lnTo>
                  <a:lnTo>
                    <a:pt x="8315" y="474"/>
                  </a:lnTo>
                  <a:lnTo>
                    <a:pt x="8327" y="459"/>
                  </a:lnTo>
                  <a:lnTo>
                    <a:pt x="8339" y="467"/>
                  </a:lnTo>
                  <a:lnTo>
                    <a:pt x="8322" y="490"/>
                  </a:lnTo>
                  <a:lnTo>
                    <a:pt x="8304" y="510"/>
                  </a:lnTo>
                  <a:lnTo>
                    <a:pt x="8296" y="519"/>
                  </a:lnTo>
                  <a:lnTo>
                    <a:pt x="8288" y="527"/>
                  </a:lnTo>
                  <a:lnTo>
                    <a:pt x="8279" y="533"/>
                  </a:lnTo>
                  <a:lnTo>
                    <a:pt x="8272" y="539"/>
                  </a:lnTo>
                  <a:lnTo>
                    <a:pt x="8261" y="546"/>
                  </a:lnTo>
                  <a:lnTo>
                    <a:pt x="8251" y="551"/>
                  </a:lnTo>
                  <a:lnTo>
                    <a:pt x="8241" y="553"/>
                  </a:lnTo>
                  <a:lnTo>
                    <a:pt x="8231" y="554"/>
                  </a:lnTo>
                  <a:lnTo>
                    <a:pt x="8225" y="554"/>
                  </a:lnTo>
                  <a:lnTo>
                    <a:pt x="8219" y="552"/>
                  </a:lnTo>
                  <a:lnTo>
                    <a:pt x="8214" y="550"/>
                  </a:lnTo>
                  <a:lnTo>
                    <a:pt x="8209" y="545"/>
                  </a:lnTo>
                  <a:lnTo>
                    <a:pt x="8205" y="541"/>
                  </a:lnTo>
                  <a:lnTo>
                    <a:pt x="8203" y="535"/>
                  </a:lnTo>
                  <a:lnTo>
                    <a:pt x="8201" y="529"/>
                  </a:lnTo>
                  <a:lnTo>
                    <a:pt x="8201" y="522"/>
                  </a:lnTo>
                  <a:lnTo>
                    <a:pt x="8202" y="511"/>
                  </a:lnTo>
                  <a:lnTo>
                    <a:pt x="8204" y="497"/>
                  </a:lnTo>
                  <a:lnTo>
                    <a:pt x="8208" y="480"/>
                  </a:lnTo>
                  <a:lnTo>
                    <a:pt x="8214" y="459"/>
                  </a:lnTo>
                  <a:lnTo>
                    <a:pt x="8258" y="305"/>
                  </a:lnTo>
                  <a:lnTo>
                    <a:pt x="8262" y="291"/>
                  </a:lnTo>
                  <a:lnTo>
                    <a:pt x="8265" y="279"/>
                  </a:lnTo>
                  <a:lnTo>
                    <a:pt x="8266" y="269"/>
                  </a:lnTo>
                  <a:lnTo>
                    <a:pt x="8266" y="260"/>
                  </a:lnTo>
                  <a:lnTo>
                    <a:pt x="8266" y="257"/>
                  </a:lnTo>
                  <a:lnTo>
                    <a:pt x="8265" y="253"/>
                  </a:lnTo>
                  <a:lnTo>
                    <a:pt x="8264" y="250"/>
                  </a:lnTo>
                  <a:lnTo>
                    <a:pt x="8262" y="248"/>
                  </a:lnTo>
                  <a:lnTo>
                    <a:pt x="8258" y="246"/>
                  </a:lnTo>
                  <a:lnTo>
                    <a:pt x="8256" y="244"/>
                  </a:lnTo>
                  <a:lnTo>
                    <a:pt x="8253" y="244"/>
                  </a:lnTo>
                  <a:lnTo>
                    <a:pt x="8250" y="242"/>
                  </a:lnTo>
                  <a:lnTo>
                    <a:pt x="8243" y="244"/>
                  </a:lnTo>
                  <a:lnTo>
                    <a:pt x="8238" y="245"/>
                  </a:lnTo>
                  <a:lnTo>
                    <a:pt x="8231" y="248"/>
                  </a:lnTo>
                  <a:lnTo>
                    <a:pt x="8224" y="252"/>
                  </a:lnTo>
                  <a:lnTo>
                    <a:pt x="8209" y="262"/>
                  </a:lnTo>
                  <a:lnTo>
                    <a:pt x="8194" y="275"/>
                  </a:lnTo>
                  <a:lnTo>
                    <a:pt x="8180" y="290"/>
                  </a:lnTo>
                  <a:lnTo>
                    <a:pt x="8165" y="309"/>
                  </a:lnTo>
                  <a:lnTo>
                    <a:pt x="8149" y="331"/>
                  </a:lnTo>
                  <a:lnTo>
                    <a:pt x="8133" y="355"/>
                  </a:lnTo>
                  <a:lnTo>
                    <a:pt x="8117" y="381"/>
                  </a:lnTo>
                  <a:lnTo>
                    <a:pt x="8099" y="410"/>
                  </a:lnTo>
                  <a:lnTo>
                    <a:pt x="8090" y="428"/>
                  </a:lnTo>
                  <a:lnTo>
                    <a:pt x="8083" y="445"/>
                  </a:lnTo>
                  <a:lnTo>
                    <a:pt x="8076" y="462"/>
                  </a:lnTo>
                  <a:lnTo>
                    <a:pt x="8070" y="482"/>
                  </a:lnTo>
                  <a:lnTo>
                    <a:pt x="8050" y="545"/>
                  </a:lnTo>
                  <a:lnTo>
                    <a:pt x="7992" y="545"/>
                  </a:lnTo>
                  <a:lnTo>
                    <a:pt x="8062" y="305"/>
                  </a:lnTo>
                  <a:lnTo>
                    <a:pt x="8067" y="285"/>
                  </a:lnTo>
                  <a:lnTo>
                    <a:pt x="8072" y="270"/>
                  </a:lnTo>
                  <a:lnTo>
                    <a:pt x="8074" y="259"/>
                  </a:lnTo>
                  <a:lnTo>
                    <a:pt x="8075" y="252"/>
                  </a:lnTo>
                  <a:lnTo>
                    <a:pt x="8074" y="249"/>
                  </a:lnTo>
                  <a:lnTo>
                    <a:pt x="8073" y="245"/>
                  </a:lnTo>
                  <a:lnTo>
                    <a:pt x="8071" y="241"/>
                  </a:lnTo>
                  <a:lnTo>
                    <a:pt x="8069" y="238"/>
                  </a:lnTo>
                  <a:lnTo>
                    <a:pt x="8064" y="235"/>
                  </a:lnTo>
                  <a:lnTo>
                    <a:pt x="8061" y="234"/>
                  </a:lnTo>
                  <a:lnTo>
                    <a:pt x="8057" y="232"/>
                  </a:lnTo>
                  <a:lnTo>
                    <a:pt x="8051" y="232"/>
                  </a:lnTo>
                  <a:lnTo>
                    <a:pt x="8045" y="232"/>
                  </a:lnTo>
                  <a:lnTo>
                    <a:pt x="8035" y="233"/>
                  </a:lnTo>
                  <a:lnTo>
                    <a:pt x="8021" y="236"/>
                  </a:lnTo>
                  <a:lnTo>
                    <a:pt x="8018" y="222"/>
                  </a:lnTo>
                  <a:lnTo>
                    <a:pt x="8152" y="198"/>
                  </a:lnTo>
                  <a:close/>
                  <a:moveTo>
                    <a:pt x="8471" y="400"/>
                  </a:moveTo>
                  <a:lnTo>
                    <a:pt x="8469" y="418"/>
                  </a:lnTo>
                  <a:lnTo>
                    <a:pt x="8468" y="432"/>
                  </a:lnTo>
                  <a:lnTo>
                    <a:pt x="8469" y="441"/>
                  </a:lnTo>
                  <a:lnTo>
                    <a:pt x="8470" y="448"/>
                  </a:lnTo>
                  <a:lnTo>
                    <a:pt x="8472" y="456"/>
                  </a:lnTo>
                  <a:lnTo>
                    <a:pt x="8474" y="464"/>
                  </a:lnTo>
                  <a:lnTo>
                    <a:pt x="8478" y="471"/>
                  </a:lnTo>
                  <a:lnTo>
                    <a:pt x="8482" y="478"/>
                  </a:lnTo>
                  <a:lnTo>
                    <a:pt x="8486" y="484"/>
                  </a:lnTo>
                  <a:lnTo>
                    <a:pt x="8493" y="491"/>
                  </a:lnTo>
                  <a:lnTo>
                    <a:pt x="8498" y="496"/>
                  </a:lnTo>
                  <a:lnTo>
                    <a:pt x="8505" y="501"/>
                  </a:lnTo>
                  <a:lnTo>
                    <a:pt x="8513" y="505"/>
                  </a:lnTo>
                  <a:lnTo>
                    <a:pt x="8519" y="508"/>
                  </a:lnTo>
                  <a:lnTo>
                    <a:pt x="8527" y="511"/>
                  </a:lnTo>
                  <a:lnTo>
                    <a:pt x="8534" y="513"/>
                  </a:lnTo>
                  <a:lnTo>
                    <a:pt x="8543" y="514"/>
                  </a:lnTo>
                  <a:lnTo>
                    <a:pt x="8552" y="515"/>
                  </a:lnTo>
                  <a:lnTo>
                    <a:pt x="8565" y="514"/>
                  </a:lnTo>
                  <a:lnTo>
                    <a:pt x="8578" y="511"/>
                  </a:lnTo>
                  <a:lnTo>
                    <a:pt x="8592" y="508"/>
                  </a:lnTo>
                  <a:lnTo>
                    <a:pt x="8604" y="503"/>
                  </a:lnTo>
                  <a:lnTo>
                    <a:pt x="8618" y="495"/>
                  </a:lnTo>
                  <a:lnTo>
                    <a:pt x="8636" y="485"/>
                  </a:lnTo>
                  <a:lnTo>
                    <a:pt x="8657" y="471"/>
                  </a:lnTo>
                  <a:lnTo>
                    <a:pt x="8681" y="453"/>
                  </a:lnTo>
                  <a:lnTo>
                    <a:pt x="8688" y="464"/>
                  </a:lnTo>
                  <a:lnTo>
                    <a:pt x="8666" y="485"/>
                  </a:lnTo>
                  <a:lnTo>
                    <a:pt x="8644" y="504"/>
                  </a:lnTo>
                  <a:lnTo>
                    <a:pt x="8633" y="511"/>
                  </a:lnTo>
                  <a:lnTo>
                    <a:pt x="8622" y="519"/>
                  </a:lnTo>
                  <a:lnTo>
                    <a:pt x="8611" y="526"/>
                  </a:lnTo>
                  <a:lnTo>
                    <a:pt x="8600" y="532"/>
                  </a:lnTo>
                  <a:lnTo>
                    <a:pt x="8589" y="537"/>
                  </a:lnTo>
                  <a:lnTo>
                    <a:pt x="8578" y="542"/>
                  </a:lnTo>
                  <a:lnTo>
                    <a:pt x="8567" y="545"/>
                  </a:lnTo>
                  <a:lnTo>
                    <a:pt x="8556" y="549"/>
                  </a:lnTo>
                  <a:lnTo>
                    <a:pt x="8546" y="551"/>
                  </a:lnTo>
                  <a:lnTo>
                    <a:pt x="8536" y="553"/>
                  </a:lnTo>
                  <a:lnTo>
                    <a:pt x="8526" y="554"/>
                  </a:lnTo>
                  <a:lnTo>
                    <a:pt x="8515" y="554"/>
                  </a:lnTo>
                  <a:lnTo>
                    <a:pt x="8502" y="554"/>
                  </a:lnTo>
                  <a:lnTo>
                    <a:pt x="8489" y="552"/>
                  </a:lnTo>
                  <a:lnTo>
                    <a:pt x="8477" y="550"/>
                  </a:lnTo>
                  <a:lnTo>
                    <a:pt x="8466" y="545"/>
                  </a:lnTo>
                  <a:lnTo>
                    <a:pt x="8456" y="541"/>
                  </a:lnTo>
                  <a:lnTo>
                    <a:pt x="8446" y="534"/>
                  </a:lnTo>
                  <a:lnTo>
                    <a:pt x="8438" y="527"/>
                  </a:lnTo>
                  <a:lnTo>
                    <a:pt x="8431" y="519"/>
                  </a:lnTo>
                  <a:lnTo>
                    <a:pt x="8424" y="510"/>
                  </a:lnTo>
                  <a:lnTo>
                    <a:pt x="8418" y="501"/>
                  </a:lnTo>
                  <a:lnTo>
                    <a:pt x="8413" y="492"/>
                  </a:lnTo>
                  <a:lnTo>
                    <a:pt x="8409" y="482"/>
                  </a:lnTo>
                  <a:lnTo>
                    <a:pt x="8406" y="472"/>
                  </a:lnTo>
                  <a:lnTo>
                    <a:pt x="8404" y="461"/>
                  </a:lnTo>
                  <a:lnTo>
                    <a:pt x="8402" y="452"/>
                  </a:lnTo>
                  <a:lnTo>
                    <a:pt x="8402" y="441"/>
                  </a:lnTo>
                  <a:lnTo>
                    <a:pt x="8402" y="427"/>
                  </a:lnTo>
                  <a:lnTo>
                    <a:pt x="8405" y="412"/>
                  </a:lnTo>
                  <a:lnTo>
                    <a:pt x="8407" y="398"/>
                  </a:lnTo>
                  <a:lnTo>
                    <a:pt x="8411" y="383"/>
                  </a:lnTo>
                  <a:lnTo>
                    <a:pt x="8416" y="369"/>
                  </a:lnTo>
                  <a:lnTo>
                    <a:pt x="8422" y="354"/>
                  </a:lnTo>
                  <a:lnTo>
                    <a:pt x="8429" y="339"/>
                  </a:lnTo>
                  <a:lnTo>
                    <a:pt x="8437" y="324"/>
                  </a:lnTo>
                  <a:lnTo>
                    <a:pt x="8446" y="310"/>
                  </a:lnTo>
                  <a:lnTo>
                    <a:pt x="8456" y="296"/>
                  </a:lnTo>
                  <a:lnTo>
                    <a:pt x="8467" y="283"/>
                  </a:lnTo>
                  <a:lnTo>
                    <a:pt x="8478" y="271"/>
                  </a:lnTo>
                  <a:lnTo>
                    <a:pt x="8489" y="260"/>
                  </a:lnTo>
                  <a:lnTo>
                    <a:pt x="8501" y="249"/>
                  </a:lnTo>
                  <a:lnTo>
                    <a:pt x="8513" y="240"/>
                  </a:lnTo>
                  <a:lnTo>
                    <a:pt x="8526" y="232"/>
                  </a:lnTo>
                  <a:lnTo>
                    <a:pt x="8540" y="223"/>
                  </a:lnTo>
                  <a:lnTo>
                    <a:pt x="8553" y="216"/>
                  </a:lnTo>
                  <a:lnTo>
                    <a:pt x="8566" y="211"/>
                  </a:lnTo>
                  <a:lnTo>
                    <a:pt x="8580" y="207"/>
                  </a:lnTo>
                  <a:lnTo>
                    <a:pt x="8594" y="202"/>
                  </a:lnTo>
                  <a:lnTo>
                    <a:pt x="8608" y="200"/>
                  </a:lnTo>
                  <a:lnTo>
                    <a:pt x="8622" y="199"/>
                  </a:lnTo>
                  <a:lnTo>
                    <a:pt x="8636" y="198"/>
                  </a:lnTo>
                  <a:lnTo>
                    <a:pt x="8646" y="198"/>
                  </a:lnTo>
                  <a:lnTo>
                    <a:pt x="8656" y="199"/>
                  </a:lnTo>
                  <a:lnTo>
                    <a:pt x="8663" y="200"/>
                  </a:lnTo>
                  <a:lnTo>
                    <a:pt x="8672" y="202"/>
                  </a:lnTo>
                  <a:lnTo>
                    <a:pt x="8678" y="204"/>
                  </a:lnTo>
                  <a:lnTo>
                    <a:pt x="8685" y="208"/>
                  </a:lnTo>
                  <a:lnTo>
                    <a:pt x="8692" y="211"/>
                  </a:lnTo>
                  <a:lnTo>
                    <a:pt x="8696" y="214"/>
                  </a:lnTo>
                  <a:lnTo>
                    <a:pt x="8701" y="218"/>
                  </a:lnTo>
                  <a:lnTo>
                    <a:pt x="8705" y="223"/>
                  </a:lnTo>
                  <a:lnTo>
                    <a:pt x="8708" y="227"/>
                  </a:lnTo>
                  <a:lnTo>
                    <a:pt x="8711" y="233"/>
                  </a:lnTo>
                  <a:lnTo>
                    <a:pt x="8713" y="237"/>
                  </a:lnTo>
                  <a:lnTo>
                    <a:pt x="8714" y="242"/>
                  </a:lnTo>
                  <a:lnTo>
                    <a:pt x="8716" y="248"/>
                  </a:lnTo>
                  <a:lnTo>
                    <a:pt x="8716" y="253"/>
                  </a:lnTo>
                  <a:lnTo>
                    <a:pt x="8716" y="261"/>
                  </a:lnTo>
                  <a:lnTo>
                    <a:pt x="8714" y="270"/>
                  </a:lnTo>
                  <a:lnTo>
                    <a:pt x="8712" y="277"/>
                  </a:lnTo>
                  <a:lnTo>
                    <a:pt x="8709" y="285"/>
                  </a:lnTo>
                  <a:lnTo>
                    <a:pt x="8706" y="293"/>
                  </a:lnTo>
                  <a:lnTo>
                    <a:pt x="8701" y="300"/>
                  </a:lnTo>
                  <a:lnTo>
                    <a:pt x="8697" y="307"/>
                  </a:lnTo>
                  <a:lnTo>
                    <a:pt x="8690" y="314"/>
                  </a:lnTo>
                  <a:lnTo>
                    <a:pt x="8682" y="324"/>
                  </a:lnTo>
                  <a:lnTo>
                    <a:pt x="8672" y="333"/>
                  </a:lnTo>
                  <a:lnTo>
                    <a:pt x="8661" y="340"/>
                  </a:lnTo>
                  <a:lnTo>
                    <a:pt x="8649" y="349"/>
                  </a:lnTo>
                  <a:lnTo>
                    <a:pt x="8637" y="357"/>
                  </a:lnTo>
                  <a:lnTo>
                    <a:pt x="8623" y="363"/>
                  </a:lnTo>
                  <a:lnTo>
                    <a:pt x="8608" y="370"/>
                  </a:lnTo>
                  <a:lnTo>
                    <a:pt x="8592" y="375"/>
                  </a:lnTo>
                  <a:lnTo>
                    <a:pt x="8568" y="383"/>
                  </a:lnTo>
                  <a:lnTo>
                    <a:pt x="8540" y="390"/>
                  </a:lnTo>
                  <a:lnTo>
                    <a:pt x="8508" y="396"/>
                  </a:lnTo>
                  <a:lnTo>
                    <a:pt x="8471" y="400"/>
                  </a:lnTo>
                  <a:close/>
                  <a:moveTo>
                    <a:pt x="8473" y="382"/>
                  </a:moveTo>
                  <a:lnTo>
                    <a:pt x="8501" y="378"/>
                  </a:lnTo>
                  <a:lnTo>
                    <a:pt x="8526" y="373"/>
                  </a:lnTo>
                  <a:lnTo>
                    <a:pt x="8548" y="367"/>
                  </a:lnTo>
                  <a:lnTo>
                    <a:pt x="8566" y="359"/>
                  </a:lnTo>
                  <a:lnTo>
                    <a:pt x="8578" y="354"/>
                  </a:lnTo>
                  <a:lnTo>
                    <a:pt x="8589" y="348"/>
                  </a:lnTo>
                  <a:lnTo>
                    <a:pt x="8599" y="343"/>
                  </a:lnTo>
                  <a:lnTo>
                    <a:pt x="8608" y="336"/>
                  </a:lnTo>
                  <a:lnTo>
                    <a:pt x="8616" y="330"/>
                  </a:lnTo>
                  <a:lnTo>
                    <a:pt x="8624" y="323"/>
                  </a:lnTo>
                  <a:lnTo>
                    <a:pt x="8632" y="317"/>
                  </a:lnTo>
                  <a:lnTo>
                    <a:pt x="8637" y="309"/>
                  </a:lnTo>
                  <a:lnTo>
                    <a:pt x="8642" y="301"/>
                  </a:lnTo>
                  <a:lnTo>
                    <a:pt x="8648" y="295"/>
                  </a:lnTo>
                  <a:lnTo>
                    <a:pt x="8651" y="287"/>
                  </a:lnTo>
                  <a:lnTo>
                    <a:pt x="8656" y="281"/>
                  </a:lnTo>
                  <a:lnTo>
                    <a:pt x="8658" y="273"/>
                  </a:lnTo>
                  <a:lnTo>
                    <a:pt x="8660" y="266"/>
                  </a:lnTo>
                  <a:lnTo>
                    <a:pt x="8661" y="260"/>
                  </a:lnTo>
                  <a:lnTo>
                    <a:pt x="8661" y="253"/>
                  </a:lnTo>
                  <a:lnTo>
                    <a:pt x="8660" y="246"/>
                  </a:lnTo>
                  <a:lnTo>
                    <a:pt x="8659" y="238"/>
                  </a:lnTo>
                  <a:lnTo>
                    <a:pt x="8656" y="233"/>
                  </a:lnTo>
                  <a:lnTo>
                    <a:pt x="8651" y="227"/>
                  </a:lnTo>
                  <a:lnTo>
                    <a:pt x="8645" y="223"/>
                  </a:lnTo>
                  <a:lnTo>
                    <a:pt x="8638" y="220"/>
                  </a:lnTo>
                  <a:lnTo>
                    <a:pt x="8630" y="217"/>
                  </a:lnTo>
                  <a:lnTo>
                    <a:pt x="8622" y="217"/>
                  </a:lnTo>
                  <a:lnTo>
                    <a:pt x="8612" y="217"/>
                  </a:lnTo>
                  <a:lnTo>
                    <a:pt x="8602" y="220"/>
                  </a:lnTo>
                  <a:lnTo>
                    <a:pt x="8591" y="223"/>
                  </a:lnTo>
                  <a:lnTo>
                    <a:pt x="8581" y="227"/>
                  </a:lnTo>
                  <a:lnTo>
                    <a:pt x="8570" y="234"/>
                  </a:lnTo>
                  <a:lnTo>
                    <a:pt x="8561" y="240"/>
                  </a:lnTo>
                  <a:lnTo>
                    <a:pt x="8550" y="249"/>
                  </a:lnTo>
                  <a:lnTo>
                    <a:pt x="8539" y="259"/>
                  </a:lnTo>
                  <a:lnTo>
                    <a:pt x="8528" y="270"/>
                  </a:lnTo>
                  <a:lnTo>
                    <a:pt x="8518" y="282"/>
                  </a:lnTo>
                  <a:lnTo>
                    <a:pt x="8509" y="296"/>
                  </a:lnTo>
                  <a:lnTo>
                    <a:pt x="8501" y="310"/>
                  </a:lnTo>
                  <a:lnTo>
                    <a:pt x="8493" y="326"/>
                  </a:lnTo>
                  <a:lnTo>
                    <a:pt x="8485" y="344"/>
                  </a:lnTo>
                  <a:lnTo>
                    <a:pt x="8479" y="362"/>
                  </a:lnTo>
                  <a:lnTo>
                    <a:pt x="8473" y="382"/>
                  </a:lnTo>
                  <a:close/>
                </a:path>
              </a:pathLst>
            </a:custGeom>
            <a:solidFill>
              <a:srgbClr val="969696"/>
            </a:soli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0794" name="Freeform 10"/>
            <p:cNvSpPr>
              <a:spLocks noEditPoints="1"/>
            </p:cNvSpPr>
            <p:nvPr userDrawn="1"/>
          </p:nvSpPr>
          <p:spPr bwMode="auto">
            <a:xfrm>
              <a:off x="3417" y="432"/>
              <a:ext cx="325" cy="51"/>
            </a:xfrm>
            <a:custGeom>
              <a:avLst/>
              <a:gdLst/>
              <a:ahLst/>
              <a:cxnLst>
                <a:cxn ang="0">
                  <a:pos x="185" y="217"/>
                </a:cxn>
                <a:cxn ang="0">
                  <a:pos x="218" y="385"/>
                </a:cxn>
                <a:cxn ang="0">
                  <a:pos x="149" y="552"/>
                </a:cxn>
                <a:cxn ang="0">
                  <a:pos x="39" y="430"/>
                </a:cxn>
                <a:cxn ang="0">
                  <a:pos x="142" y="534"/>
                </a:cxn>
                <a:cxn ang="0">
                  <a:pos x="163" y="424"/>
                </a:cxn>
                <a:cxn ang="0">
                  <a:pos x="115" y="217"/>
                </a:cxn>
                <a:cxn ang="0">
                  <a:pos x="279" y="198"/>
                </a:cxn>
                <a:cxn ang="0">
                  <a:pos x="504" y="217"/>
                </a:cxn>
                <a:cxn ang="0">
                  <a:pos x="516" y="367"/>
                </a:cxn>
                <a:cxn ang="0">
                  <a:pos x="473" y="550"/>
                </a:cxn>
                <a:cxn ang="0">
                  <a:pos x="336" y="430"/>
                </a:cxn>
                <a:cxn ang="0">
                  <a:pos x="449" y="535"/>
                </a:cxn>
                <a:cxn ang="0">
                  <a:pos x="486" y="440"/>
                </a:cxn>
                <a:cxn ang="0">
                  <a:pos x="420" y="224"/>
                </a:cxn>
                <a:cxn ang="0">
                  <a:pos x="585" y="205"/>
                </a:cxn>
                <a:cxn ang="0">
                  <a:pos x="1334" y="531"/>
                </a:cxn>
                <a:cxn ang="0">
                  <a:pos x="1075" y="374"/>
                </a:cxn>
                <a:cxn ang="0">
                  <a:pos x="891" y="530"/>
                </a:cxn>
                <a:cxn ang="0">
                  <a:pos x="1500" y="483"/>
                </a:cxn>
                <a:cxn ang="0">
                  <a:pos x="1528" y="528"/>
                </a:cxn>
                <a:cxn ang="0">
                  <a:pos x="1551" y="105"/>
                </a:cxn>
                <a:cxn ang="0">
                  <a:pos x="1728" y="471"/>
                </a:cxn>
                <a:cxn ang="0">
                  <a:pos x="1761" y="520"/>
                </a:cxn>
                <a:cxn ang="0">
                  <a:pos x="1672" y="465"/>
                </a:cxn>
                <a:cxn ang="0">
                  <a:pos x="2039" y="46"/>
                </a:cxn>
                <a:cxn ang="0">
                  <a:pos x="2004" y="111"/>
                </a:cxn>
                <a:cxn ang="0">
                  <a:pos x="1953" y="507"/>
                </a:cxn>
                <a:cxn ang="0">
                  <a:pos x="1942" y="552"/>
                </a:cxn>
                <a:cxn ang="0">
                  <a:pos x="1959" y="257"/>
                </a:cxn>
                <a:cxn ang="0">
                  <a:pos x="2365" y="497"/>
                </a:cxn>
                <a:cxn ang="0">
                  <a:pos x="2354" y="552"/>
                </a:cxn>
                <a:cxn ang="0">
                  <a:pos x="2282" y="488"/>
                </a:cxn>
                <a:cxn ang="0">
                  <a:pos x="2118" y="531"/>
                </a:cxn>
                <a:cxn ang="0">
                  <a:pos x="2165" y="291"/>
                </a:cxn>
                <a:cxn ang="0">
                  <a:pos x="2364" y="226"/>
                </a:cxn>
                <a:cxn ang="0">
                  <a:pos x="2205" y="308"/>
                </a:cxn>
                <a:cxn ang="0">
                  <a:pos x="2213" y="508"/>
                </a:cxn>
                <a:cxn ang="0">
                  <a:pos x="2352" y="241"/>
                </a:cxn>
                <a:cxn ang="0">
                  <a:pos x="2759" y="202"/>
                </a:cxn>
                <a:cxn ang="0">
                  <a:pos x="2764" y="496"/>
                </a:cxn>
                <a:cxn ang="0">
                  <a:pos x="2762" y="546"/>
                </a:cxn>
                <a:cxn ang="0">
                  <a:pos x="2767" y="269"/>
                </a:cxn>
                <a:cxn ang="0">
                  <a:pos x="2634" y="355"/>
                </a:cxn>
                <a:cxn ang="0">
                  <a:pos x="2562" y="234"/>
                </a:cxn>
                <a:cxn ang="0">
                  <a:pos x="3071" y="545"/>
                </a:cxn>
                <a:cxn ang="0">
                  <a:pos x="2903" y="466"/>
                </a:cxn>
                <a:cxn ang="0">
                  <a:pos x="3036" y="225"/>
                </a:cxn>
                <a:cxn ang="0">
                  <a:pos x="3209" y="235"/>
                </a:cxn>
                <a:cxn ang="0">
                  <a:pos x="3146" y="290"/>
                </a:cxn>
                <a:cxn ang="0">
                  <a:pos x="3115" y="216"/>
                </a:cxn>
                <a:cxn ang="0">
                  <a:pos x="2969" y="391"/>
                </a:cxn>
                <a:cxn ang="0">
                  <a:pos x="3048" y="520"/>
                </a:cxn>
                <a:cxn ang="0">
                  <a:pos x="3345" y="484"/>
                </a:cxn>
                <a:cxn ang="0">
                  <a:pos x="3523" y="485"/>
                </a:cxn>
                <a:cxn ang="0">
                  <a:pos x="3303" y="534"/>
                </a:cxn>
                <a:cxn ang="0">
                  <a:pos x="3303" y="310"/>
                </a:cxn>
                <a:cxn ang="0">
                  <a:pos x="3529" y="202"/>
                </a:cxn>
                <a:cxn ang="0">
                  <a:pos x="3554" y="307"/>
                </a:cxn>
                <a:cxn ang="0">
                  <a:pos x="3435" y="354"/>
                </a:cxn>
                <a:cxn ang="0">
                  <a:pos x="3508" y="227"/>
                </a:cxn>
                <a:cxn ang="0">
                  <a:pos x="3337" y="362"/>
                </a:cxn>
              </a:cxnLst>
              <a:rect l="0" t="0" r="r" b="b"/>
              <a:pathLst>
                <a:path w="3573" h="554">
                  <a:moveTo>
                    <a:pt x="294" y="198"/>
                  </a:moveTo>
                  <a:lnTo>
                    <a:pt x="270" y="315"/>
                  </a:lnTo>
                  <a:lnTo>
                    <a:pt x="256" y="315"/>
                  </a:lnTo>
                  <a:lnTo>
                    <a:pt x="255" y="303"/>
                  </a:lnTo>
                  <a:lnTo>
                    <a:pt x="254" y="291"/>
                  </a:lnTo>
                  <a:lnTo>
                    <a:pt x="251" y="281"/>
                  </a:lnTo>
                  <a:lnTo>
                    <a:pt x="249" y="271"/>
                  </a:lnTo>
                  <a:lnTo>
                    <a:pt x="246" y="262"/>
                  </a:lnTo>
                  <a:lnTo>
                    <a:pt x="243" y="254"/>
                  </a:lnTo>
                  <a:lnTo>
                    <a:pt x="238" y="247"/>
                  </a:lnTo>
                  <a:lnTo>
                    <a:pt x="234" y="241"/>
                  </a:lnTo>
                  <a:lnTo>
                    <a:pt x="228" y="236"/>
                  </a:lnTo>
                  <a:lnTo>
                    <a:pt x="223" y="230"/>
                  </a:lnTo>
                  <a:lnTo>
                    <a:pt x="218" y="226"/>
                  </a:lnTo>
                  <a:lnTo>
                    <a:pt x="211" y="223"/>
                  </a:lnTo>
                  <a:lnTo>
                    <a:pt x="206" y="221"/>
                  </a:lnTo>
                  <a:lnTo>
                    <a:pt x="199" y="218"/>
                  </a:lnTo>
                  <a:lnTo>
                    <a:pt x="191" y="217"/>
                  </a:lnTo>
                  <a:lnTo>
                    <a:pt x="185" y="217"/>
                  </a:lnTo>
                  <a:lnTo>
                    <a:pt x="173" y="218"/>
                  </a:lnTo>
                  <a:lnTo>
                    <a:pt x="163" y="221"/>
                  </a:lnTo>
                  <a:lnTo>
                    <a:pt x="154" y="225"/>
                  </a:lnTo>
                  <a:lnTo>
                    <a:pt x="147" y="230"/>
                  </a:lnTo>
                  <a:lnTo>
                    <a:pt x="140" y="237"/>
                  </a:lnTo>
                  <a:lnTo>
                    <a:pt x="136" y="245"/>
                  </a:lnTo>
                  <a:lnTo>
                    <a:pt x="134" y="253"/>
                  </a:lnTo>
                  <a:lnTo>
                    <a:pt x="132" y="262"/>
                  </a:lnTo>
                  <a:lnTo>
                    <a:pt x="132" y="269"/>
                  </a:lnTo>
                  <a:lnTo>
                    <a:pt x="134" y="274"/>
                  </a:lnTo>
                  <a:lnTo>
                    <a:pt x="136" y="281"/>
                  </a:lnTo>
                  <a:lnTo>
                    <a:pt x="138" y="286"/>
                  </a:lnTo>
                  <a:lnTo>
                    <a:pt x="141" y="293"/>
                  </a:lnTo>
                  <a:lnTo>
                    <a:pt x="147" y="300"/>
                  </a:lnTo>
                  <a:lnTo>
                    <a:pt x="154" y="309"/>
                  </a:lnTo>
                  <a:lnTo>
                    <a:pt x="163" y="319"/>
                  </a:lnTo>
                  <a:lnTo>
                    <a:pt x="185" y="344"/>
                  </a:lnTo>
                  <a:lnTo>
                    <a:pt x="203" y="367"/>
                  </a:lnTo>
                  <a:lnTo>
                    <a:pt x="218" y="385"/>
                  </a:lnTo>
                  <a:lnTo>
                    <a:pt x="227" y="400"/>
                  </a:lnTo>
                  <a:lnTo>
                    <a:pt x="233" y="415"/>
                  </a:lnTo>
                  <a:lnTo>
                    <a:pt x="238" y="428"/>
                  </a:lnTo>
                  <a:lnTo>
                    <a:pt x="240" y="440"/>
                  </a:lnTo>
                  <a:lnTo>
                    <a:pt x="242" y="453"/>
                  </a:lnTo>
                  <a:lnTo>
                    <a:pt x="242" y="462"/>
                  </a:lnTo>
                  <a:lnTo>
                    <a:pt x="239" y="472"/>
                  </a:lnTo>
                  <a:lnTo>
                    <a:pt x="237" y="481"/>
                  </a:lnTo>
                  <a:lnTo>
                    <a:pt x="233" y="490"/>
                  </a:lnTo>
                  <a:lnTo>
                    <a:pt x="228" y="498"/>
                  </a:lnTo>
                  <a:lnTo>
                    <a:pt x="223" y="507"/>
                  </a:lnTo>
                  <a:lnTo>
                    <a:pt x="216" y="516"/>
                  </a:lnTo>
                  <a:lnTo>
                    <a:pt x="209" y="523"/>
                  </a:lnTo>
                  <a:lnTo>
                    <a:pt x="200" y="531"/>
                  </a:lnTo>
                  <a:lnTo>
                    <a:pt x="190" y="537"/>
                  </a:lnTo>
                  <a:lnTo>
                    <a:pt x="180" y="542"/>
                  </a:lnTo>
                  <a:lnTo>
                    <a:pt x="171" y="546"/>
                  </a:lnTo>
                  <a:lnTo>
                    <a:pt x="160" y="550"/>
                  </a:lnTo>
                  <a:lnTo>
                    <a:pt x="149" y="552"/>
                  </a:lnTo>
                  <a:lnTo>
                    <a:pt x="137" y="554"/>
                  </a:lnTo>
                  <a:lnTo>
                    <a:pt x="125" y="554"/>
                  </a:lnTo>
                  <a:lnTo>
                    <a:pt x="110" y="553"/>
                  </a:lnTo>
                  <a:lnTo>
                    <a:pt x="94" y="551"/>
                  </a:lnTo>
                  <a:lnTo>
                    <a:pt x="78" y="546"/>
                  </a:lnTo>
                  <a:lnTo>
                    <a:pt x="60" y="541"/>
                  </a:lnTo>
                  <a:lnTo>
                    <a:pt x="50" y="538"/>
                  </a:lnTo>
                  <a:lnTo>
                    <a:pt x="41" y="537"/>
                  </a:lnTo>
                  <a:lnTo>
                    <a:pt x="36" y="537"/>
                  </a:lnTo>
                  <a:lnTo>
                    <a:pt x="33" y="538"/>
                  </a:lnTo>
                  <a:lnTo>
                    <a:pt x="29" y="539"/>
                  </a:lnTo>
                  <a:lnTo>
                    <a:pt x="26" y="541"/>
                  </a:lnTo>
                  <a:lnTo>
                    <a:pt x="22" y="543"/>
                  </a:lnTo>
                  <a:lnTo>
                    <a:pt x="20" y="546"/>
                  </a:lnTo>
                  <a:lnTo>
                    <a:pt x="17" y="550"/>
                  </a:lnTo>
                  <a:lnTo>
                    <a:pt x="15" y="554"/>
                  </a:lnTo>
                  <a:lnTo>
                    <a:pt x="0" y="554"/>
                  </a:lnTo>
                  <a:lnTo>
                    <a:pt x="24" y="430"/>
                  </a:lnTo>
                  <a:lnTo>
                    <a:pt x="39" y="430"/>
                  </a:lnTo>
                  <a:lnTo>
                    <a:pt x="40" y="444"/>
                  </a:lnTo>
                  <a:lnTo>
                    <a:pt x="41" y="457"/>
                  </a:lnTo>
                  <a:lnTo>
                    <a:pt x="43" y="469"/>
                  </a:lnTo>
                  <a:lnTo>
                    <a:pt x="45" y="480"/>
                  </a:lnTo>
                  <a:lnTo>
                    <a:pt x="48" y="490"/>
                  </a:lnTo>
                  <a:lnTo>
                    <a:pt x="53" y="498"/>
                  </a:lnTo>
                  <a:lnTo>
                    <a:pt x="57" y="506"/>
                  </a:lnTo>
                  <a:lnTo>
                    <a:pt x="63" y="513"/>
                  </a:lnTo>
                  <a:lnTo>
                    <a:pt x="68" y="518"/>
                  </a:lnTo>
                  <a:lnTo>
                    <a:pt x="75" y="523"/>
                  </a:lnTo>
                  <a:lnTo>
                    <a:pt x="81" y="527"/>
                  </a:lnTo>
                  <a:lnTo>
                    <a:pt x="89" y="531"/>
                  </a:lnTo>
                  <a:lnTo>
                    <a:pt x="96" y="533"/>
                  </a:lnTo>
                  <a:lnTo>
                    <a:pt x="104" y="535"/>
                  </a:lnTo>
                  <a:lnTo>
                    <a:pt x="113" y="537"/>
                  </a:lnTo>
                  <a:lnTo>
                    <a:pt x="123" y="537"/>
                  </a:lnTo>
                  <a:lnTo>
                    <a:pt x="129" y="537"/>
                  </a:lnTo>
                  <a:lnTo>
                    <a:pt x="137" y="535"/>
                  </a:lnTo>
                  <a:lnTo>
                    <a:pt x="142" y="534"/>
                  </a:lnTo>
                  <a:lnTo>
                    <a:pt x="149" y="532"/>
                  </a:lnTo>
                  <a:lnTo>
                    <a:pt x="154" y="530"/>
                  </a:lnTo>
                  <a:lnTo>
                    <a:pt x="160" y="528"/>
                  </a:lnTo>
                  <a:lnTo>
                    <a:pt x="164" y="525"/>
                  </a:lnTo>
                  <a:lnTo>
                    <a:pt x="168" y="520"/>
                  </a:lnTo>
                  <a:lnTo>
                    <a:pt x="173" y="516"/>
                  </a:lnTo>
                  <a:lnTo>
                    <a:pt x="176" y="511"/>
                  </a:lnTo>
                  <a:lnTo>
                    <a:pt x="179" y="507"/>
                  </a:lnTo>
                  <a:lnTo>
                    <a:pt x="182" y="502"/>
                  </a:lnTo>
                  <a:lnTo>
                    <a:pt x="184" y="497"/>
                  </a:lnTo>
                  <a:lnTo>
                    <a:pt x="185" y="492"/>
                  </a:lnTo>
                  <a:lnTo>
                    <a:pt x="186" y="486"/>
                  </a:lnTo>
                  <a:lnTo>
                    <a:pt x="186" y="480"/>
                  </a:lnTo>
                  <a:lnTo>
                    <a:pt x="186" y="472"/>
                  </a:lnTo>
                  <a:lnTo>
                    <a:pt x="185" y="466"/>
                  </a:lnTo>
                  <a:lnTo>
                    <a:pt x="183" y="458"/>
                  </a:lnTo>
                  <a:lnTo>
                    <a:pt x="179" y="452"/>
                  </a:lnTo>
                  <a:lnTo>
                    <a:pt x="173" y="440"/>
                  </a:lnTo>
                  <a:lnTo>
                    <a:pt x="163" y="424"/>
                  </a:lnTo>
                  <a:lnTo>
                    <a:pt x="150" y="407"/>
                  </a:lnTo>
                  <a:lnTo>
                    <a:pt x="135" y="388"/>
                  </a:lnTo>
                  <a:lnTo>
                    <a:pt x="119" y="369"/>
                  </a:lnTo>
                  <a:lnTo>
                    <a:pt x="106" y="352"/>
                  </a:lnTo>
                  <a:lnTo>
                    <a:pt x="96" y="338"/>
                  </a:lnTo>
                  <a:lnTo>
                    <a:pt x="90" y="327"/>
                  </a:lnTo>
                  <a:lnTo>
                    <a:pt x="87" y="317"/>
                  </a:lnTo>
                  <a:lnTo>
                    <a:pt x="83" y="307"/>
                  </a:lnTo>
                  <a:lnTo>
                    <a:pt x="81" y="297"/>
                  </a:lnTo>
                  <a:lnTo>
                    <a:pt x="81" y="286"/>
                  </a:lnTo>
                  <a:lnTo>
                    <a:pt x="81" y="277"/>
                  </a:lnTo>
                  <a:lnTo>
                    <a:pt x="82" y="269"/>
                  </a:lnTo>
                  <a:lnTo>
                    <a:pt x="84" y="260"/>
                  </a:lnTo>
                  <a:lnTo>
                    <a:pt x="88" y="252"/>
                  </a:lnTo>
                  <a:lnTo>
                    <a:pt x="91" y="245"/>
                  </a:lnTo>
                  <a:lnTo>
                    <a:pt x="95" y="237"/>
                  </a:lnTo>
                  <a:lnTo>
                    <a:pt x="101" y="230"/>
                  </a:lnTo>
                  <a:lnTo>
                    <a:pt x="107" y="224"/>
                  </a:lnTo>
                  <a:lnTo>
                    <a:pt x="115" y="217"/>
                  </a:lnTo>
                  <a:lnTo>
                    <a:pt x="123" y="212"/>
                  </a:lnTo>
                  <a:lnTo>
                    <a:pt x="130" y="208"/>
                  </a:lnTo>
                  <a:lnTo>
                    <a:pt x="139" y="204"/>
                  </a:lnTo>
                  <a:lnTo>
                    <a:pt x="148" y="201"/>
                  </a:lnTo>
                  <a:lnTo>
                    <a:pt x="158" y="200"/>
                  </a:lnTo>
                  <a:lnTo>
                    <a:pt x="167" y="198"/>
                  </a:lnTo>
                  <a:lnTo>
                    <a:pt x="177" y="198"/>
                  </a:lnTo>
                  <a:lnTo>
                    <a:pt x="189" y="199"/>
                  </a:lnTo>
                  <a:lnTo>
                    <a:pt x="200" y="200"/>
                  </a:lnTo>
                  <a:lnTo>
                    <a:pt x="209" y="202"/>
                  </a:lnTo>
                  <a:lnTo>
                    <a:pt x="225" y="209"/>
                  </a:lnTo>
                  <a:lnTo>
                    <a:pt x="242" y="214"/>
                  </a:lnTo>
                  <a:lnTo>
                    <a:pt x="251" y="216"/>
                  </a:lnTo>
                  <a:lnTo>
                    <a:pt x="256" y="215"/>
                  </a:lnTo>
                  <a:lnTo>
                    <a:pt x="259" y="215"/>
                  </a:lnTo>
                  <a:lnTo>
                    <a:pt x="262" y="213"/>
                  </a:lnTo>
                  <a:lnTo>
                    <a:pt x="267" y="211"/>
                  </a:lnTo>
                  <a:lnTo>
                    <a:pt x="273" y="205"/>
                  </a:lnTo>
                  <a:lnTo>
                    <a:pt x="279" y="198"/>
                  </a:lnTo>
                  <a:lnTo>
                    <a:pt x="294" y="198"/>
                  </a:lnTo>
                  <a:close/>
                  <a:moveTo>
                    <a:pt x="606" y="198"/>
                  </a:moveTo>
                  <a:lnTo>
                    <a:pt x="583" y="315"/>
                  </a:lnTo>
                  <a:lnTo>
                    <a:pt x="569" y="315"/>
                  </a:lnTo>
                  <a:lnTo>
                    <a:pt x="568" y="303"/>
                  </a:lnTo>
                  <a:lnTo>
                    <a:pt x="567" y="291"/>
                  </a:lnTo>
                  <a:lnTo>
                    <a:pt x="564" y="281"/>
                  </a:lnTo>
                  <a:lnTo>
                    <a:pt x="562" y="271"/>
                  </a:lnTo>
                  <a:lnTo>
                    <a:pt x="559" y="262"/>
                  </a:lnTo>
                  <a:lnTo>
                    <a:pt x="556" y="254"/>
                  </a:lnTo>
                  <a:lnTo>
                    <a:pt x="551" y="247"/>
                  </a:lnTo>
                  <a:lnTo>
                    <a:pt x="546" y="241"/>
                  </a:lnTo>
                  <a:lnTo>
                    <a:pt x="542" y="236"/>
                  </a:lnTo>
                  <a:lnTo>
                    <a:pt x="536" y="230"/>
                  </a:lnTo>
                  <a:lnTo>
                    <a:pt x="530" y="226"/>
                  </a:lnTo>
                  <a:lnTo>
                    <a:pt x="524" y="223"/>
                  </a:lnTo>
                  <a:lnTo>
                    <a:pt x="518" y="221"/>
                  </a:lnTo>
                  <a:lnTo>
                    <a:pt x="511" y="218"/>
                  </a:lnTo>
                  <a:lnTo>
                    <a:pt x="504" y="217"/>
                  </a:lnTo>
                  <a:lnTo>
                    <a:pt x="497" y="217"/>
                  </a:lnTo>
                  <a:lnTo>
                    <a:pt x="486" y="218"/>
                  </a:lnTo>
                  <a:lnTo>
                    <a:pt x="475" y="221"/>
                  </a:lnTo>
                  <a:lnTo>
                    <a:pt x="466" y="225"/>
                  </a:lnTo>
                  <a:lnTo>
                    <a:pt x="459" y="230"/>
                  </a:lnTo>
                  <a:lnTo>
                    <a:pt x="453" y="237"/>
                  </a:lnTo>
                  <a:lnTo>
                    <a:pt x="449" y="245"/>
                  </a:lnTo>
                  <a:lnTo>
                    <a:pt x="446" y="253"/>
                  </a:lnTo>
                  <a:lnTo>
                    <a:pt x="444" y="262"/>
                  </a:lnTo>
                  <a:lnTo>
                    <a:pt x="446" y="269"/>
                  </a:lnTo>
                  <a:lnTo>
                    <a:pt x="447" y="274"/>
                  </a:lnTo>
                  <a:lnTo>
                    <a:pt x="448" y="281"/>
                  </a:lnTo>
                  <a:lnTo>
                    <a:pt x="451" y="286"/>
                  </a:lnTo>
                  <a:lnTo>
                    <a:pt x="454" y="293"/>
                  </a:lnTo>
                  <a:lnTo>
                    <a:pt x="460" y="300"/>
                  </a:lnTo>
                  <a:lnTo>
                    <a:pt x="466" y="309"/>
                  </a:lnTo>
                  <a:lnTo>
                    <a:pt x="475" y="319"/>
                  </a:lnTo>
                  <a:lnTo>
                    <a:pt x="498" y="344"/>
                  </a:lnTo>
                  <a:lnTo>
                    <a:pt x="516" y="367"/>
                  </a:lnTo>
                  <a:lnTo>
                    <a:pt x="530" y="385"/>
                  </a:lnTo>
                  <a:lnTo>
                    <a:pt x="539" y="400"/>
                  </a:lnTo>
                  <a:lnTo>
                    <a:pt x="546" y="415"/>
                  </a:lnTo>
                  <a:lnTo>
                    <a:pt x="550" y="428"/>
                  </a:lnTo>
                  <a:lnTo>
                    <a:pt x="554" y="440"/>
                  </a:lnTo>
                  <a:lnTo>
                    <a:pt x="554" y="453"/>
                  </a:lnTo>
                  <a:lnTo>
                    <a:pt x="554" y="462"/>
                  </a:lnTo>
                  <a:lnTo>
                    <a:pt x="552" y="472"/>
                  </a:lnTo>
                  <a:lnTo>
                    <a:pt x="549" y="481"/>
                  </a:lnTo>
                  <a:lnTo>
                    <a:pt x="546" y="490"/>
                  </a:lnTo>
                  <a:lnTo>
                    <a:pt x="542" y="498"/>
                  </a:lnTo>
                  <a:lnTo>
                    <a:pt x="535" y="507"/>
                  </a:lnTo>
                  <a:lnTo>
                    <a:pt x="528" y="516"/>
                  </a:lnTo>
                  <a:lnTo>
                    <a:pt x="521" y="523"/>
                  </a:lnTo>
                  <a:lnTo>
                    <a:pt x="512" y="531"/>
                  </a:lnTo>
                  <a:lnTo>
                    <a:pt x="503" y="537"/>
                  </a:lnTo>
                  <a:lnTo>
                    <a:pt x="494" y="542"/>
                  </a:lnTo>
                  <a:lnTo>
                    <a:pt x="484" y="546"/>
                  </a:lnTo>
                  <a:lnTo>
                    <a:pt x="473" y="550"/>
                  </a:lnTo>
                  <a:lnTo>
                    <a:pt x="461" y="552"/>
                  </a:lnTo>
                  <a:lnTo>
                    <a:pt x="449" y="554"/>
                  </a:lnTo>
                  <a:lnTo>
                    <a:pt x="437" y="554"/>
                  </a:lnTo>
                  <a:lnTo>
                    <a:pt x="423" y="553"/>
                  </a:lnTo>
                  <a:lnTo>
                    <a:pt x="407" y="551"/>
                  </a:lnTo>
                  <a:lnTo>
                    <a:pt x="391" y="546"/>
                  </a:lnTo>
                  <a:lnTo>
                    <a:pt x="374" y="541"/>
                  </a:lnTo>
                  <a:lnTo>
                    <a:pt x="362" y="538"/>
                  </a:lnTo>
                  <a:lnTo>
                    <a:pt x="354" y="537"/>
                  </a:lnTo>
                  <a:lnTo>
                    <a:pt x="350" y="537"/>
                  </a:lnTo>
                  <a:lnTo>
                    <a:pt x="345" y="538"/>
                  </a:lnTo>
                  <a:lnTo>
                    <a:pt x="342" y="539"/>
                  </a:lnTo>
                  <a:lnTo>
                    <a:pt x="339" y="541"/>
                  </a:lnTo>
                  <a:lnTo>
                    <a:pt x="335" y="543"/>
                  </a:lnTo>
                  <a:lnTo>
                    <a:pt x="332" y="546"/>
                  </a:lnTo>
                  <a:lnTo>
                    <a:pt x="330" y="550"/>
                  </a:lnTo>
                  <a:lnTo>
                    <a:pt x="328" y="554"/>
                  </a:lnTo>
                  <a:lnTo>
                    <a:pt x="314" y="554"/>
                  </a:lnTo>
                  <a:lnTo>
                    <a:pt x="336" y="430"/>
                  </a:lnTo>
                  <a:lnTo>
                    <a:pt x="351" y="430"/>
                  </a:lnTo>
                  <a:lnTo>
                    <a:pt x="352" y="444"/>
                  </a:lnTo>
                  <a:lnTo>
                    <a:pt x="353" y="457"/>
                  </a:lnTo>
                  <a:lnTo>
                    <a:pt x="355" y="469"/>
                  </a:lnTo>
                  <a:lnTo>
                    <a:pt x="358" y="480"/>
                  </a:lnTo>
                  <a:lnTo>
                    <a:pt x="362" y="490"/>
                  </a:lnTo>
                  <a:lnTo>
                    <a:pt x="365" y="498"/>
                  </a:lnTo>
                  <a:lnTo>
                    <a:pt x="370" y="506"/>
                  </a:lnTo>
                  <a:lnTo>
                    <a:pt x="375" y="513"/>
                  </a:lnTo>
                  <a:lnTo>
                    <a:pt x="381" y="518"/>
                  </a:lnTo>
                  <a:lnTo>
                    <a:pt x="387" y="523"/>
                  </a:lnTo>
                  <a:lnTo>
                    <a:pt x="394" y="527"/>
                  </a:lnTo>
                  <a:lnTo>
                    <a:pt x="401" y="531"/>
                  </a:lnTo>
                  <a:lnTo>
                    <a:pt x="408" y="533"/>
                  </a:lnTo>
                  <a:lnTo>
                    <a:pt x="417" y="535"/>
                  </a:lnTo>
                  <a:lnTo>
                    <a:pt x="426" y="537"/>
                  </a:lnTo>
                  <a:lnTo>
                    <a:pt x="435" y="537"/>
                  </a:lnTo>
                  <a:lnTo>
                    <a:pt x="442" y="537"/>
                  </a:lnTo>
                  <a:lnTo>
                    <a:pt x="449" y="535"/>
                  </a:lnTo>
                  <a:lnTo>
                    <a:pt x="455" y="534"/>
                  </a:lnTo>
                  <a:lnTo>
                    <a:pt x="461" y="532"/>
                  </a:lnTo>
                  <a:lnTo>
                    <a:pt x="466" y="530"/>
                  </a:lnTo>
                  <a:lnTo>
                    <a:pt x="472" y="528"/>
                  </a:lnTo>
                  <a:lnTo>
                    <a:pt x="477" y="525"/>
                  </a:lnTo>
                  <a:lnTo>
                    <a:pt x="482" y="520"/>
                  </a:lnTo>
                  <a:lnTo>
                    <a:pt x="485" y="516"/>
                  </a:lnTo>
                  <a:lnTo>
                    <a:pt x="489" y="511"/>
                  </a:lnTo>
                  <a:lnTo>
                    <a:pt x="491" y="507"/>
                  </a:lnTo>
                  <a:lnTo>
                    <a:pt x="494" y="502"/>
                  </a:lnTo>
                  <a:lnTo>
                    <a:pt x="496" y="497"/>
                  </a:lnTo>
                  <a:lnTo>
                    <a:pt x="497" y="492"/>
                  </a:lnTo>
                  <a:lnTo>
                    <a:pt x="498" y="486"/>
                  </a:lnTo>
                  <a:lnTo>
                    <a:pt x="498" y="480"/>
                  </a:lnTo>
                  <a:lnTo>
                    <a:pt x="498" y="472"/>
                  </a:lnTo>
                  <a:lnTo>
                    <a:pt x="497" y="466"/>
                  </a:lnTo>
                  <a:lnTo>
                    <a:pt x="495" y="458"/>
                  </a:lnTo>
                  <a:lnTo>
                    <a:pt x="492" y="452"/>
                  </a:lnTo>
                  <a:lnTo>
                    <a:pt x="486" y="440"/>
                  </a:lnTo>
                  <a:lnTo>
                    <a:pt x="476" y="424"/>
                  </a:lnTo>
                  <a:lnTo>
                    <a:pt x="463" y="407"/>
                  </a:lnTo>
                  <a:lnTo>
                    <a:pt x="447" y="388"/>
                  </a:lnTo>
                  <a:lnTo>
                    <a:pt x="431" y="369"/>
                  </a:lnTo>
                  <a:lnTo>
                    <a:pt x="419" y="352"/>
                  </a:lnTo>
                  <a:lnTo>
                    <a:pt x="410" y="338"/>
                  </a:lnTo>
                  <a:lnTo>
                    <a:pt x="403" y="327"/>
                  </a:lnTo>
                  <a:lnTo>
                    <a:pt x="399" y="317"/>
                  </a:lnTo>
                  <a:lnTo>
                    <a:pt x="395" y="307"/>
                  </a:lnTo>
                  <a:lnTo>
                    <a:pt x="394" y="297"/>
                  </a:lnTo>
                  <a:lnTo>
                    <a:pt x="393" y="286"/>
                  </a:lnTo>
                  <a:lnTo>
                    <a:pt x="393" y="277"/>
                  </a:lnTo>
                  <a:lnTo>
                    <a:pt x="395" y="269"/>
                  </a:lnTo>
                  <a:lnTo>
                    <a:pt x="396" y="260"/>
                  </a:lnTo>
                  <a:lnTo>
                    <a:pt x="400" y="252"/>
                  </a:lnTo>
                  <a:lnTo>
                    <a:pt x="404" y="245"/>
                  </a:lnTo>
                  <a:lnTo>
                    <a:pt x="408" y="237"/>
                  </a:lnTo>
                  <a:lnTo>
                    <a:pt x="414" y="230"/>
                  </a:lnTo>
                  <a:lnTo>
                    <a:pt x="420" y="224"/>
                  </a:lnTo>
                  <a:lnTo>
                    <a:pt x="427" y="217"/>
                  </a:lnTo>
                  <a:lnTo>
                    <a:pt x="435" y="212"/>
                  </a:lnTo>
                  <a:lnTo>
                    <a:pt x="442" y="208"/>
                  </a:lnTo>
                  <a:lnTo>
                    <a:pt x="451" y="204"/>
                  </a:lnTo>
                  <a:lnTo>
                    <a:pt x="460" y="201"/>
                  </a:lnTo>
                  <a:lnTo>
                    <a:pt x="470" y="200"/>
                  </a:lnTo>
                  <a:lnTo>
                    <a:pt x="479" y="198"/>
                  </a:lnTo>
                  <a:lnTo>
                    <a:pt x="490" y="198"/>
                  </a:lnTo>
                  <a:lnTo>
                    <a:pt x="501" y="199"/>
                  </a:lnTo>
                  <a:lnTo>
                    <a:pt x="512" y="200"/>
                  </a:lnTo>
                  <a:lnTo>
                    <a:pt x="521" y="202"/>
                  </a:lnTo>
                  <a:lnTo>
                    <a:pt x="537" y="209"/>
                  </a:lnTo>
                  <a:lnTo>
                    <a:pt x="554" y="214"/>
                  </a:lnTo>
                  <a:lnTo>
                    <a:pt x="563" y="216"/>
                  </a:lnTo>
                  <a:lnTo>
                    <a:pt x="568" y="215"/>
                  </a:lnTo>
                  <a:lnTo>
                    <a:pt x="572" y="215"/>
                  </a:lnTo>
                  <a:lnTo>
                    <a:pt x="575" y="213"/>
                  </a:lnTo>
                  <a:lnTo>
                    <a:pt x="579" y="211"/>
                  </a:lnTo>
                  <a:lnTo>
                    <a:pt x="585" y="205"/>
                  </a:lnTo>
                  <a:lnTo>
                    <a:pt x="592" y="198"/>
                  </a:lnTo>
                  <a:lnTo>
                    <a:pt x="606" y="198"/>
                  </a:lnTo>
                  <a:close/>
                  <a:moveTo>
                    <a:pt x="1323" y="13"/>
                  </a:moveTo>
                  <a:lnTo>
                    <a:pt x="1283" y="446"/>
                  </a:lnTo>
                  <a:lnTo>
                    <a:pt x="1282" y="459"/>
                  </a:lnTo>
                  <a:lnTo>
                    <a:pt x="1281" y="471"/>
                  </a:lnTo>
                  <a:lnTo>
                    <a:pt x="1280" y="480"/>
                  </a:lnTo>
                  <a:lnTo>
                    <a:pt x="1280" y="485"/>
                  </a:lnTo>
                  <a:lnTo>
                    <a:pt x="1280" y="493"/>
                  </a:lnTo>
                  <a:lnTo>
                    <a:pt x="1281" y="500"/>
                  </a:lnTo>
                  <a:lnTo>
                    <a:pt x="1283" y="505"/>
                  </a:lnTo>
                  <a:lnTo>
                    <a:pt x="1286" y="509"/>
                  </a:lnTo>
                  <a:lnTo>
                    <a:pt x="1290" y="514"/>
                  </a:lnTo>
                  <a:lnTo>
                    <a:pt x="1294" y="519"/>
                  </a:lnTo>
                  <a:lnTo>
                    <a:pt x="1300" y="522"/>
                  </a:lnTo>
                  <a:lnTo>
                    <a:pt x="1305" y="526"/>
                  </a:lnTo>
                  <a:lnTo>
                    <a:pt x="1313" y="528"/>
                  </a:lnTo>
                  <a:lnTo>
                    <a:pt x="1323" y="530"/>
                  </a:lnTo>
                  <a:lnTo>
                    <a:pt x="1334" y="531"/>
                  </a:lnTo>
                  <a:lnTo>
                    <a:pt x="1348" y="531"/>
                  </a:lnTo>
                  <a:lnTo>
                    <a:pt x="1344" y="545"/>
                  </a:lnTo>
                  <a:lnTo>
                    <a:pt x="1138" y="545"/>
                  </a:lnTo>
                  <a:lnTo>
                    <a:pt x="1143" y="531"/>
                  </a:lnTo>
                  <a:lnTo>
                    <a:pt x="1151" y="531"/>
                  </a:lnTo>
                  <a:lnTo>
                    <a:pt x="1163" y="530"/>
                  </a:lnTo>
                  <a:lnTo>
                    <a:pt x="1174" y="528"/>
                  </a:lnTo>
                  <a:lnTo>
                    <a:pt x="1184" y="525"/>
                  </a:lnTo>
                  <a:lnTo>
                    <a:pt x="1192" y="520"/>
                  </a:lnTo>
                  <a:lnTo>
                    <a:pt x="1197" y="516"/>
                  </a:lnTo>
                  <a:lnTo>
                    <a:pt x="1202" y="510"/>
                  </a:lnTo>
                  <a:lnTo>
                    <a:pt x="1206" y="504"/>
                  </a:lnTo>
                  <a:lnTo>
                    <a:pt x="1209" y="496"/>
                  </a:lnTo>
                  <a:lnTo>
                    <a:pt x="1211" y="488"/>
                  </a:lnTo>
                  <a:lnTo>
                    <a:pt x="1214" y="476"/>
                  </a:lnTo>
                  <a:lnTo>
                    <a:pt x="1216" y="460"/>
                  </a:lnTo>
                  <a:lnTo>
                    <a:pt x="1218" y="440"/>
                  </a:lnTo>
                  <a:lnTo>
                    <a:pt x="1223" y="374"/>
                  </a:lnTo>
                  <a:lnTo>
                    <a:pt x="1075" y="374"/>
                  </a:lnTo>
                  <a:lnTo>
                    <a:pt x="1022" y="446"/>
                  </a:lnTo>
                  <a:lnTo>
                    <a:pt x="1013" y="457"/>
                  </a:lnTo>
                  <a:lnTo>
                    <a:pt x="1007" y="467"/>
                  </a:lnTo>
                  <a:lnTo>
                    <a:pt x="1002" y="474"/>
                  </a:lnTo>
                  <a:lnTo>
                    <a:pt x="999" y="480"/>
                  </a:lnTo>
                  <a:lnTo>
                    <a:pt x="995" y="491"/>
                  </a:lnTo>
                  <a:lnTo>
                    <a:pt x="994" y="501"/>
                  </a:lnTo>
                  <a:lnTo>
                    <a:pt x="995" y="506"/>
                  </a:lnTo>
                  <a:lnTo>
                    <a:pt x="997" y="511"/>
                  </a:lnTo>
                  <a:lnTo>
                    <a:pt x="1000" y="517"/>
                  </a:lnTo>
                  <a:lnTo>
                    <a:pt x="1004" y="521"/>
                  </a:lnTo>
                  <a:lnTo>
                    <a:pt x="1010" y="526"/>
                  </a:lnTo>
                  <a:lnTo>
                    <a:pt x="1017" y="528"/>
                  </a:lnTo>
                  <a:lnTo>
                    <a:pt x="1027" y="530"/>
                  </a:lnTo>
                  <a:lnTo>
                    <a:pt x="1037" y="531"/>
                  </a:lnTo>
                  <a:lnTo>
                    <a:pt x="1034" y="545"/>
                  </a:lnTo>
                  <a:lnTo>
                    <a:pt x="879" y="545"/>
                  </a:lnTo>
                  <a:lnTo>
                    <a:pt x="883" y="531"/>
                  </a:lnTo>
                  <a:lnTo>
                    <a:pt x="891" y="530"/>
                  </a:lnTo>
                  <a:lnTo>
                    <a:pt x="897" y="529"/>
                  </a:lnTo>
                  <a:lnTo>
                    <a:pt x="904" y="528"/>
                  </a:lnTo>
                  <a:lnTo>
                    <a:pt x="910" y="526"/>
                  </a:lnTo>
                  <a:lnTo>
                    <a:pt x="922" y="520"/>
                  </a:lnTo>
                  <a:lnTo>
                    <a:pt x="933" y="511"/>
                  </a:lnTo>
                  <a:lnTo>
                    <a:pt x="945" y="501"/>
                  </a:lnTo>
                  <a:lnTo>
                    <a:pt x="961" y="484"/>
                  </a:lnTo>
                  <a:lnTo>
                    <a:pt x="978" y="462"/>
                  </a:lnTo>
                  <a:lnTo>
                    <a:pt x="998" y="435"/>
                  </a:lnTo>
                  <a:lnTo>
                    <a:pt x="1310" y="13"/>
                  </a:lnTo>
                  <a:lnTo>
                    <a:pt x="1323" y="13"/>
                  </a:lnTo>
                  <a:close/>
                  <a:moveTo>
                    <a:pt x="1246" y="141"/>
                  </a:moveTo>
                  <a:lnTo>
                    <a:pt x="1096" y="346"/>
                  </a:lnTo>
                  <a:lnTo>
                    <a:pt x="1227" y="346"/>
                  </a:lnTo>
                  <a:lnTo>
                    <a:pt x="1246" y="141"/>
                  </a:lnTo>
                  <a:close/>
                  <a:moveTo>
                    <a:pt x="1638" y="0"/>
                  </a:moveTo>
                  <a:lnTo>
                    <a:pt x="1507" y="456"/>
                  </a:lnTo>
                  <a:lnTo>
                    <a:pt x="1503" y="471"/>
                  </a:lnTo>
                  <a:lnTo>
                    <a:pt x="1500" y="483"/>
                  </a:lnTo>
                  <a:lnTo>
                    <a:pt x="1498" y="492"/>
                  </a:lnTo>
                  <a:lnTo>
                    <a:pt x="1497" y="497"/>
                  </a:lnTo>
                  <a:lnTo>
                    <a:pt x="1498" y="503"/>
                  </a:lnTo>
                  <a:lnTo>
                    <a:pt x="1501" y="507"/>
                  </a:lnTo>
                  <a:lnTo>
                    <a:pt x="1505" y="510"/>
                  </a:lnTo>
                  <a:lnTo>
                    <a:pt x="1510" y="511"/>
                  </a:lnTo>
                  <a:lnTo>
                    <a:pt x="1514" y="510"/>
                  </a:lnTo>
                  <a:lnTo>
                    <a:pt x="1518" y="509"/>
                  </a:lnTo>
                  <a:lnTo>
                    <a:pt x="1521" y="507"/>
                  </a:lnTo>
                  <a:lnTo>
                    <a:pt x="1526" y="505"/>
                  </a:lnTo>
                  <a:lnTo>
                    <a:pt x="1536" y="496"/>
                  </a:lnTo>
                  <a:lnTo>
                    <a:pt x="1546" y="484"/>
                  </a:lnTo>
                  <a:lnTo>
                    <a:pt x="1557" y="471"/>
                  </a:lnTo>
                  <a:lnTo>
                    <a:pt x="1568" y="456"/>
                  </a:lnTo>
                  <a:lnTo>
                    <a:pt x="1579" y="468"/>
                  </a:lnTo>
                  <a:lnTo>
                    <a:pt x="1562" y="492"/>
                  </a:lnTo>
                  <a:lnTo>
                    <a:pt x="1544" y="511"/>
                  </a:lnTo>
                  <a:lnTo>
                    <a:pt x="1536" y="520"/>
                  </a:lnTo>
                  <a:lnTo>
                    <a:pt x="1528" y="528"/>
                  </a:lnTo>
                  <a:lnTo>
                    <a:pt x="1520" y="534"/>
                  </a:lnTo>
                  <a:lnTo>
                    <a:pt x="1512" y="540"/>
                  </a:lnTo>
                  <a:lnTo>
                    <a:pt x="1501" y="546"/>
                  </a:lnTo>
                  <a:lnTo>
                    <a:pt x="1490" y="551"/>
                  </a:lnTo>
                  <a:lnTo>
                    <a:pt x="1480" y="553"/>
                  </a:lnTo>
                  <a:lnTo>
                    <a:pt x="1469" y="554"/>
                  </a:lnTo>
                  <a:lnTo>
                    <a:pt x="1462" y="554"/>
                  </a:lnTo>
                  <a:lnTo>
                    <a:pt x="1456" y="552"/>
                  </a:lnTo>
                  <a:lnTo>
                    <a:pt x="1449" y="549"/>
                  </a:lnTo>
                  <a:lnTo>
                    <a:pt x="1445" y="544"/>
                  </a:lnTo>
                  <a:lnTo>
                    <a:pt x="1441" y="539"/>
                  </a:lnTo>
                  <a:lnTo>
                    <a:pt x="1437" y="533"/>
                  </a:lnTo>
                  <a:lnTo>
                    <a:pt x="1435" y="528"/>
                  </a:lnTo>
                  <a:lnTo>
                    <a:pt x="1435" y="521"/>
                  </a:lnTo>
                  <a:lnTo>
                    <a:pt x="1435" y="513"/>
                  </a:lnTo>
                  <a:lnTo>
                    <a:pt x="1437" y="501"/>
                  </a:lnTo>
                  <a:lnTo>
                    <a:pt x="1442" y="484"/>
                  </a:lnTo>
                  <a:lnTo>
                    <a:pt x="1447" y="465"/>
                  </a:lnTo>
                  <a:lnTo>
                    <a:pt x="1551" y="105"/>
                  </a:lnTo>
                  <a:lnTo>
                    <a:pt x="1557" y="85"/>
                  </a:lnTo>
                  <a:lnTo>
                    <a:pt x="1561" y="70"/>
                  </a:lnTo>
                  <a:lnTo>
                    <a:pt x="1563" y="59"/>
                  </a:lnTo>
                  <a:lnTo>
                    <a:pt x="1564" y="54"/>
                  </a:lnTo>
                  <a:lnTo>
                    <a:pt x="1564" y="50"/>
                  </a:lnTo>
                  <a:lnTo>
                    <a:pt x="1562" y="45"/>
                  </a:lnTo>
                  <a:lnTo>
                    <a:pt x="1560" y="42"/>
                  </a:lnTo>
                  <a:lnTo>
                    <a:pt x="1556" y="39"/>
                  </a:lnTo>
                  <a:lnTo>
                    <a:pt x="1552" y="37"/>
                  </a:lnTo>
                  <a:lnTo>
                    <a:pt x="1548" y="34"/>
                  </a:lnTo>
                  <a:lnTo>
                    <a:pt x="1541" y="33"/>
                  </a:lnTo>
                  <a:lnTo>
                    <a:pt x="1534" y="33"/>
                  </a:lnTo>
                  <a:lnTo>
                    <a:pt x="1522" y="33"/>
                  </a:lnTo>
                  <a:lnTo>
                    <a:pt x="1507" y="36"/>
                  </a:lnTo>
                  <a:lnTo>
                    <a:pt x="1507" y="21"/>
                  </a:lnTo>
                  <a:lnTo>
                    <a:pt x="1638" y="0"/>
                  </a:lnTo>
                  <a:close/>
                  <a:moveTo>
                    <a:pt x="1863" y="0"/>
                  </a:moveTo>
                  <a:lnTo>
                    <a:pt x="1732" y="456"/>
                  </a:lnTo>
                  <a:lnTo>
                    <a:pt x="1728" y="471"/>
                  </a:lnTo>
                  <a:lnTo>
                    <a:pt x="1724" y="483"/>
                  </a:lnTo>
                  <a:lnTo>
                    <a:pt x="1723" y="492"/>
                  </a:lnTo>
                  <a:lnTo>
                    <a:pt x="1722" y="497"/>
                  </a:lnTo>
                  <a:lnTo>
                    <a:pt x="1723" y="503"/>
                  </a:lnTo>
                  <a:lnTo>
                    <a:pt x="1726" y="507"/>
                  </a:lnTo>
                  <a:lnTo>
                    <a:pt x="1730" y="510"/>
                  </a:lnTo>
                  <a:lnTo>
                    <a:pt x="1735" y="511"/>
                  </a:lnTo>
                  <a:lnTo>
                    <a:pt x="1738" y="510"/>
                  </a:lnTo>
                  <a:lnTo>
                    <a:pt x="1743" y="509"/>
                  </a:lnTo>
                  <a:lnTo>
                    <a:pt x="1747" y="507"/>
                  </a:lnTo>
                  <a:lnTo>
                    <a:pt x="1750" y="505"/>
                  </a:lnTo>
                  <a:lnTo>
                    <a:pt x="1761" y="496"/>
                  </a:lnTo>
                  <a:lnTo>
                    <a:pt x="1771" y="484"/>
                  </a:lnTo>
                  <a:lnTo>
                    <a:pt x="1782" y="471"/>
                  </a:lnTo>
                  <a:lnTo>
                    <a:pt x="1793" y="456"/>
                  </a:lnTo>
                  <a:lnTo>
                    <a:pt x="1804" y="468"/>
                  </a:lnTo>
                  <a:lnTo>
                    <a:pt x="1786" y="492"/>
                  </a:lnTo>
                  <a:lnTo>
                    <a:pt x="1769" y="511"/>
                  </a:lnTo>
                  <a:lnTo>
                    <a:pt x="1761" y="520"/>
                  </a:lnTo>
                  <a:lnTo>
                    <a:pt x="1753" y="528"/>
                  </a:lnTo>
                  <a:lnTo>
                    <a:pt x="1745" y="534"/>
                  </a:lnTo>
                  <a:lnTo>
                    <a:pt x="1737" y="540"/>
                  </a:lnTo>
                  <a:lnTo>
                    <a:pt x="1725" y="546"/>
                  </a:lnTo>
                  <a:lnTo>
                    <a:pt x="1714" y="551"/>
                  </a:lnTo>
                  <a:lnTo>
                    <a:pt x="1705" y="553"/>
                  </a:lnTo>
                  <a:lnTo>
                    <a:pt x="1694" y="554"/>
                  </a:lnTo>
                  <a:lnTo>
                    <a:pt x="1687" y="554"/>
                  </a:lnTo>
                  <a:lnTo>
                    <a:pt x="1681" y="552"/>
                  </a:lnTo>
                  <a:lnTo>
                    <a:pt x="1675" y="549"/>
                  </a:lnTo>
                  <a:lnTo>
                    <a:pt x="1670" y="544"/>
                  </a:lnTo>
                  <a:lnTo>
                    <a:pt x="1665" y="539"/>
                  </a:lnTo>
                  <a:lnTo>
                    <a:pt x="1662" y="533"/>
                  </a:lnTo>
                  <a:lnTo>
                    <a:pt x="1660" y="528"/>
                  </a:lnTo>
                  <a:lnTo>
                    <a:pt x="1660" y="521"/>
                  </a:lnTo>
                  <a:lnTo>
                    <a:pt x="1661" y="513"/>
                  </a:lnTo>
                  <a:lnTo>
                    <a:pt x="1663" y="501"/>
                  </a:lnTo>
                  <a:lnTo>
                    <a:pt x="1666" y="484"/>
                  </a:lnTo>
                  <a:lnTo>
                    <a:pt x="1672" y="465"/>
                  </a:lnTo>
                  <a:lnTo>
                    <a:pt x="1777" y="105"/>
                  </a:lnTo>
                  <a:lnTo>
                    <a:pt x="1782" y="85"/>
                  </a:lnTo>
                  <a:lnTo>
                    <a:pt x="1785" y="70"/>
                  </a:lnTo>
                  <a:lnTo>
                    <a:pt x="1788" y="59"/>
                  </a:lnTo>
                  <a:lnTo>
                    <a:pt x="1789" y="54"/>
                  </a:lnTo>
                  <a:lnTo>
                    <a:pt x="1789" y="50"/>
                  </a:lnTo>
                  <a:lnTo>
                    <a:pt x="1788" y="45"/>
                  </a:lnTo>
                  <a:lnTo>
                    <a:pt x="1784" y="42"/>
                  </a:lnTo>
                  <a:lnTo>
                    <a:pt x="1781" y="39"/>
                  </a:lnTo>
                  <a:lnTo>
                    <a:pt x="1778" y="37"/>
                  </a:lnTo>
                  <a:lnTo>
                    <a:pt x="1772" y="34"/>
                  </a:lnTo>
                  <a:lnTo>
                    <a:pt x="1766" y="33"/>
                  </a:lnTo>
                  <a:lnTo>
                    <a:pt x="1759" y="33"/>
                  </a:lnTo>
                  <a:lnTo>
                    <a:pt x="1748" y="33"/>
                  </a:lnTo>
                  <a:lnTo>
                    <a:pt x="1732" y="36"/>
                  </a:lnTo>
                  <a:lnTo>
                    <a:pt x="1732" y="21"/>
                  </a:lnTo>
                  <a:lnTo>
                    <a:pt x="1863" y="0"/>
                  </a:lnTo>
                  <a:close/>
                  <a:moveTo>
                    <a:pt x="2031" y="45"/>
                  </a:moveTo>
                  <a:lnTo>
                    <a:pt x="2039" y="46"/>
                  </a:lnTo>
                  <a:lnTo>
                    <a:pt x="2045" y="49"/>
                  </a:lnTo>
                  <a:lnTo>
                    <a:pt x="2052" y="52"/>
                  </a:lnTo>
                  <a:lnTo>
                    <a:pt x="2058" y="57"/>
                  </a:lnTo>
                  <a:lnTo>
                    <a:pt x="2063" y="63"/>
                  </a:lnTo>
                  <a:lnTo>
                    <a:pt x="2066" y="69"/>
                  </a:lnTo>
                  <a:lnTo>
                    <a:pt x="2068" y="76"/>
                  </a:lnTo>
                  <a:lnTo>
                    <a:pt x="2069" y="85"/>
                  </a:lnTo>
                  <a:lnTo>
                    <a:pt x="2068" y="92"/>
                  </a:lnTo>
                  <a:lnTo>
                    <a:pt x="2066" y="99"/>
                  </a:lnTo>
                  <a:lnTo>
                    <a:pt x="2063" y="105"/>
                  </a:lnTo>
                  <a:lnTo>
                    <a:pt x="2057" y="111"/>
                  </a:lnTo>
                  <a:lnTo>
                    <a:pt x="2052" y="116"/>
                  </a:lnTo>
                  <a:lnTo>
                    <a:pt x="2045" y="119"/>
                  </a:lnTo>
                  <a:lnTo>
                    <a:pt x="2037" y="122"/>
                  </a:lnTo>
                  <a:lnTo>
                    <a:pt x="2031" y="123"/>
                  </a:lnTo>
                  <a:lnTo>
                    <a:pt x="2023" y="122"/>
                  </a:lnTo>
                  <a:lnTo>
                    <a:pt x="2016" y="119"/>
                  </a:lnTo>
                  <a:lnTo>
                    <a:pt x="2009" y="116"/>
                  </a:lnTo>
                  <a:lnTo>
                    <a:pt x="2004" y="111"/>
                  </a:lnTo>
                  <a:lnTo>
                    <a:pt x="1998" y="105"/>
                  </a:lnTo>
                  <a:lnTo>
                    <a:pt x="1995" y="99"/>
                  </a:lnTo>
                  <a:lnTo>
                    <a:pt x="1993" y="92"/>
                  </a:lnTo>
                  <a:lnTo>
                    <a:pt x="1992" y="85"/>
                  </a:lnTo>
                  <a:lnTo>
                    <a:pt x="1993" y="76"/>
                  </a:lnTo>
                  <a:lnTo>
                    <a:pt x="1995" y="69"/>
                  </a:lnTo>
                  <a:lnTo>
                    <a:pt x="1998" y="63"/>
                  </a:lnTo>
                  <a:lnTo>
                    <a:pt x="2004" y="57"/>
                  </a:lnTo>
                  <a:lnTo>
                    <a:pt x="2009" y="52"/>
                  </a:lnTo>
                  <a:lnTo>
                    <a:pt x="2016" y="49"/>
                  </a:lnTo>
                  <a:lnTo>
                    <a:pt x="2022" y="46"/>
                  </a:lnTo>
                  <a:lnTo>
                    <a:pt x="2031" y="45"/>
                  </a:lnTo>
                  <a:close/>
                  <a:moveTo>
                    <a:pt x="2035" y="198"/>
                  </a:moveTo>
                  <a:lnTo>
                    <a:pt x="1959" y="467"/>
                  </a:lnTo>
                  <a:lnTo>
                    <a:pt x="1953" y="489"/>
                  </a:lnTo>
                  <a:lnTo>
                    <a:pt x="1951" y="500"/>
                  </a:lnTo>
                  <a:lnTo>
                    <a:pt x="1951" y="503"/>
                  </a:lnTo>
                  <a:lnTo>
                    <a:pt x="1952" y="505"/>
                  </a:lnTo>
                  <a:lnTo>
                    <a:pt x="1953" y="507"/>
                  </a:lnTo>
                  <a:lnTo>
                    <a:pt x="1956" y="509"/>
                  </a:lnTo>
                  <a:lnTo>
                    <a:pt x="1959" y="513"/>
                  </a:lnTo>
                  <a:lnTo>
                    <a:pt x="1964" y="514"/>
                  </a:lnTo>
                  <a:lnTo>
                    <a:pt x="1967" y="513"/>
                  </a:lnTo>
                  <a:lnTo>
                    <a:pt x="1970" y="511"/>
                  </a:lnTo>
                  <a:lnTo>
                    <a:pt x="1974" y="509"/>
                  </a:lnTo>
                  <a:lnTo>
                    <a:pt x="1977" y="507"/>
                  </a:lnTo>
                  <a:lnTo>
                    <a:pt x="1988" y="497"/>
                  </a:lnTo>
                  <a:lnTo>
                    <a:pt x="1999" y="486"/>
                  </a:lnTo>
                  <a:lnTo>
                    <a:pt x="2011" y="473"/>
                  </a:lnTo>
                  <a:lnTo>
                    <a:pt x="2022" y="458"/>
                  </a:lnTo>
                  <a:lnTo>
                    <a:pt x="2035" y="467"/>
                  </a:lnTo>
                  <a:lnTo>
                    <a:pt x="2022" y="485"/>
                  </a:lnTo>
                  <a:lnTo>
                    <a:pt x="2007" y="504"/>
                  </a:lnTo>
                  <a:lnTo>
                    <a:pt x="1991" y="519"/>
                  </a:lnTo>
                  <a:lnTo>
                    <a:pt x="1974" y="534"/>
                  </a:lnTo>
                  <a:lnTo>
                    <a:pt x="1961" y="543"/>
                  </a:lnTo>
                  <a:lnTo>
                    <a:pt x="1948" y="550"/>
                  </a:lnTo>
                  <a:lnTo>
                    <a:pt x="1942" y="552"/>
                  </a:lnTo>
                  <a:lnTo>
                    <a:pt x="1936" y="553"/>
                  </a:lnTo>
                  <a:lnTo>
                    <a:pt x="1929" y="554"/>
                  </a:lnTo>
                  <a:lnTo>
                    <a:pt x="1924" y="554"/>
                  </a:lnTo>
                  <a:lnTo>
                    <a:pt x="1916" y="554"/>
                  </a:lnTo>
                  <a:lnTo>
                    <a:pt x="1910" y="552"/>
                  </a:lnTo>
                  <a:lnTo>
                    <a:pt x="1903" y="549"/>
                  </a:lnTo>
                  <a:lnTo>
                    <a:pt x="1898" y="545"/>
                  </a:lnTo>
                  <a:lnTo>
                    <a:pt x="1893" y="540"/>
                  </a:lnTo>
                  <a:lnTo>
                    <a:pt x="1890" y="534"/>
                  </a:lnTo>
                  <a:lnTo>
                    <a:pt x="1889" y="528"/>
                  </a:lnTo>
                  <a:lnTo>
                    <a:pt x="1888" y="521"/>
                  </a:lnTo>
                  <a:lnTo>
                    <a:pt x="1889" y="513"/>
                  </a:lnTo>
                  <a:lnTo>
                    <a:pt x="1890" y="503"/>
                  </a:lnTo>
                  <a:lnTo>
                    <a:pt x="1893" y="490"/>
                  </a:lnTo>
                  <a:lnTo>
                    <a:pt x="1898" y="474"/>
                  </a:lnTo>
                  <a:lnTo>
                    <a:pt x="1948" y="302"/>
                  </a:lnTo>
                  <a:lnTo>
                    <a:pt x="1953" y="283"/>
                  </a:lnTo>
                  <a:lnTo>
                    <a:pt x="1957" y="268"/>
                  </a:lnTo>
                  <a:lnTo>
                    <a:pt x="1959" y="257"/>
                  </a:lnTo>
                  <a:lnTo>
                    <a:pt x="1960" y="249"/>
                  </a:lnTo>
                  <a:lnTo>
                    <a:pt x="1960" y="246"/>
                  </a:lnTo>
                  <a:lnTo>
                    <a:pt x="1959" y="241"/>
                  </a:lnTo>
                  <a:lnTo>
                    <a:pt x="1957" y="238"/>
                  </a:lnTo>
                  <a:lnTo>
                    <a:pt x="1954" y="236"/>
                  </a:lnTo>
                  <a:lnTo>
                    <a:pt x="1951" y="233"/>
                  </a:lnTo>
                  <a:lnTo>
                    <a:pt x="1947" y="232"/>
                  </a:lnTo>
                  <a:lnTo>
                    <a:pt x="1942" y="230"/>
                  </a:lnTo>
                  <a:lnTo>
                    <a:pt x="1938" y="230"/>
                  </a:lnTo>
                  <a:lnTo>
                    <a:pt x="1933" y="230"/>
                  </a:lnTo>
                  <a:lnTo>
                    <a:pt x="1925" y="232"/>
                  </a:lnTo>
                  <a:lnTo>
                    <a:pt x="1915" y="233"/>
                  </a:lnTo>
                  <a:lnTo>
                    <a:pt x="1903" y="235"/>
                  </a:lnTo>
                  <a:lnTo>
                    <a:pt x="1903" y="220"/>
                  </a:lnTo>
                  <a:lnTo>
                    <a:pt x="2035" y="198"/>
                  </a:lnTo>
                  <a:close/>
                  <a:moveTo>
                    <a:pt x="2449" y="198"/>
                  </a:moveTo>
                  <a:lnTo>
                    <a:pt x="2373" y="458"/>
                  </a:lnTo>
                  <a:lnTo>
                    <a:pt x="2365" y="493"/>
                  </a:lnTo>
                  <a:lnTo>
                    <a:pt x="2365" y="497"/>
                  </a:lnTo>
                  <a:lnTo>
                    <a:pt x="2364" y="502"/>
                  </a:lnTo>
                  <a:lnTo>
                    <a:pt x="2365" y="507"/>
                  </a:lnTo>
                  <a:lnTo>
                    <a:pt x="2368" y="511"/>
                  </a:lnTo>
                  <a:lnTo>
                    <a:pt x="2371" y="515"/>
                  </a:lnTo>
                  <a:lnTo>
                    <a:pt x="2376" y="516"/>
                  </a:lnTo>
                  <a:lnTo>
                    <a:pt x="2381" y="514"/>
                  </a:lnTo>
                  <a:lnTo>
                    <a:pt x="2389" y="509"/>
                  </a:lnTo>
                  <a:lnTo>
                    <a:pt x="2396" y="503"/>
                  </a:lnTo>
                  <a:lnTo>
                    <a:pt x="2406" y="492"/>
                  </a:lnTo>
                  <a:lnTo>
                    <a:pt x="2417" y="479"/>
                  </a:lnTo>
                  <a:lnTo>
                    <a:pt x="2428" y="464"/>
                  </a:lnTo>
                  <a:lnTo>
                    <a:pt x="2442" y="472"/>
                  </a:lnTo>
                  <a:lnTo>
                    <a:pt x="2428" y="491"/>
                  </a:lnTo>
                  <a:lnTo>
                    <a:pt x="2415" y="507"/>
                  </a:lnTo>
                  <a:lnTo>
                    <a:pt x="2401" y="521"/>
                  </a:lnTo>
                  <a:lnTo>
                    <a:pt x="2388" y="533"/>
                  </a:lnTo>
                  <a:lnTo>
                    <a:pt x="2373" y="542"/>
                  </a:lnTo>
                  <a:lnTo>
                    <a:pt x="2360" y="549"/>
                  </a:lnTo>
                  <a:lnTo>
                    <a:pt x="2354" y="552"/>
                  </a:lnTo>
                  <a:lnTo>
                    <a:pt x="2347" y="553"/>
                  </a:lnTo>
                  <a:lnTo>
                    <a:pt x="2341" y="554"/>
                  </a:lnTo>
                  <a:lnTo>
                    <a:pt x="2335" y="554"/>
                  </a:lnTo>
                  <a:lnTo>
                    <a:pt x="2328" y="554"/>
                  </a:lnTo>
                  <a:lnTo>
                    <a:pt x="2321" y="552"/>
                  </a:lnTo>
                  <a:lnTo>
                    <a:pt x="2315" y="550"/>
                  </a:lnTo>
                  <a:lnTo>
                    <a:pt x="2310" y="546"/>
                  </a:lnTo>
                  <a:lnTo>
                    <a:pt x="2307" y="541"/>
                  </a:lnTo>
                  <a:lnTo>
                    <a:pt x="2305" y="535"/>
                  </a:lnTo>
                  <a:lnTo>
                    <a:pt x="2303" y="529"/>
                  </a:lnTo>
                  <a:lnTo>
                    <a:pt x="2303" y="522"/>
                  </a:lnTo>
                  <a:lnTo>
                    <a:pt x="2303" y="511"/>
                  </a:lnTo>
                  <a:lnTo>
                    <a:pt x="2305" y="501"/>
                  </a:lnTo>
                  <a:lnTo>
                    <a:pt x="2307" y="488"/>
                  </a:lnTo>
                  <a:lnTo>
                    <a:pt x="2310" y="472"/>
                  </a:lnTo>
                  <a:lnTo>
                    <a:pt x="2319" y="444"/>
                  </a:lnTo>
                  <a:lnTo>
                    <a:pt x="2306" y="459"/>
                  </a:lnTo>
                  <a:lnTo>
                    <a:pt x="2294" y="474"/>
                  </a:lnTo>
                  <a:lnTo>
                    <a:pt x="2282" y="488"/>
                  </a:lnTo>
                  <a:lnTo>
                    <a:pt x="2270" y="500"/>
                  </a:lnTo>
                  <a:lnTo>
                    <a:pt x="2259" y="510"/>
                  </a:lnTo>
                  <a:lnTo>
                    <a:pt x="2248" y="520"/>
                  </a:lnTo>
                  <a:lnTo>
                    <a:pt x="2237" y="528"/>
                  </a:lnTo>
                  <a:lnTo>
                    <a:pt x="2226" y="535"/>
                  </a:lnTo>
                  <a:lnTo>
                    <a:pt x="2211" y="544"/>
                  </a:lnTo>
                  <a:lnTo>
                    <a:pt x="2196" y="550"/>
                  </a:lnTo>
                  <a:lnTo>
                    <a:pt x="2189" y="552"/>
                  </a:lnTo>
                  <a:lnTo>
                    <a:pt x="2181" y="553"/>
                  </a:lnTo>
                  <a:lnTo>
                    <a:pt x="2174" y="554"/>
                  </a:lnTo>
                  <a:lnTo>
                    <a:pt x="2166" y="554"/>
                  </a:lnTo>
                  <a:lnTo>
                    <a:pt x="2160" y="554"/>
                  </a:lnTo>
                  <a:lnTo>
                    <a:pt x="2153" y="553"/>
                  </a:lnTo>
                  <a:lnTo>
                    <a:pt x="2147" y="551"/>
                  </a:lnTo>
                  <a:lnTo>
                    <a:pt x="2140" y="549"/>
                  </a:lnTo>
                  <a:lnTo>
                    <a:pt x="2135" y="545"/>
                  </a:lnTo>
                  <a:lnTo>
                    <a:pt x="2129" y="541"/>
                  </a:lnTo>
                  <a:lnTo>
                    <a:pt x="2124" y="537"/>
                  </a:lnTo>
                  <a:lnTo>
                    <a:pt x="2118" y="531"/>
                  </a:lnTo>
                  <a:lnTo>
                    <a:pt x="2114" y="525"/>
                  </a:lnTo>
                  <a:lnTo>
                    <a:pt x="2109" y="518"/>
                  </a:lnTo>
                  <a:lnTo>
                    <a:pt x="2106" y="511"/>
                  </a:lnTo>
                  <a:lnTo>
                    <a:pt x="2103" y="504"/>
                  </a:lnTo>
                  <a:lnTo>
                    <a:pt x="2101" y="495"/>
                  </a:lnTo>
                  <a:lnTo>
                    <a:pt x="2099" y="486"/>
                  </a:lnTo>
                  <a:lnTo>
                    <a:pt x="2099" y="477"/>
                  </a:lnTo>
                  <a:lnTo>
                    <a:pt x="2097" y="467"/>
                  </a:lnTo>
                  <a:lnTo>
                    <a:pt x="2099" y="452"/>
                  </a:lnTo>
                  <a:lnTo>
                    <a:pt x="2100" y="436"/>
                  </a:lnTo>
                  <a:lnTo>
                    <a:pt x="2103" y="420"/>
                  </a:lnTo>
                  <a:lnTo>
                    <a:pt x="2107" y="405"/>
                  </a:lnTo>
                  <a:lnTo>
                    <a:pt x="2112" y="388"/>
                  </a:lnTo>
                  <a:lnTo>
                    <a:pt x="2118" y="372"/>
                  </a:lnTo>
                  <a:lnTo>
                    <a:pt x="2126" y="356"/>
                  </a:lnTo>
                  <a:lnTo>
                    <a:pt x="2135" y="338"/>
                  </a:lnTo>
                  <a:lnTo>
                    <a:pt x="2144" y="322"/>
                  </a:lnTo>
                  <a:lnTo>
                    <a:pt x="2154" y="307"/>
                  </a:lnTo>
                  <a:lnTo>
                    <a:pt x="2165" y="291"/>
                  </a:lnTo>
                  <a:lnTo>
                    <a:pt x="2176" y="277"/>
                  </a:lnTo>
                  <a:lnTo>
                    <a:pt x="2188" y="264"/>
                  </a:lnTo>
                  <a:lnTo>
                    <a:pt x="2201" y="252"/>
                  </a:lnTo>
                  <a:lnTo>
                    <a:pt x="2214" y="240"/>
                  </a:lnTo>
                  <a:lnTo>
                    <a:pt x="2227" y="230"/>
                  </a:lnTo>
                  <a:lnTo>
                    <a:pt x="2238" y="223"/>
                  </a:lnTo>
                  <a:lnTo>
                    <a:pt x="2249" y="216"/>
                  </a:lnTo>
                  <a:lnTo>
                    <a:pt x="2260" y="211"/>
                  </a:lnTo>
                  <a:lnTo>
                    <a:pt x="2271" y="207"/>
                  </a:lnTo>
                  <a:lnTo>
                    <a:pt x="2281" y="202"/>
                  </a:lnTo>
                  <a:lnTo>
                    <a:pt x="2291" y="200"/>
                  </a:lnTo>
                  <a:lnTo>
                    <a:pt x="2301" y="199"/>
                  </a:lnTo>
                  <a:lnTo>
                    <a:pt x="2311" y="198"/>
                  </a:lnTo>
                  <a:lnTo>
                    <a:pt x="2322" y="199"/>
                  </a:lnTo>
                  <a:lnTo>
                    <a:pt x="2332" y="201"/>
                  </a:lnTo>
                  <a:lnTo>
                    <a:pt x="2342" y="204"/>
                  </a:lnTo>
                  <a:lnTo>
                    <a:pt x="2349" y="210"/>
                  </a:lnTo>
                  <a:lnTo>
                    <a:pt x="2357" y="217"/>
                  </a:lnTo>
                  <a:lnTo>
                    <a:pt x="2364" y="226"/>
                  </a:lnTo>
                  <a:lnTo>
                    <a:pt x="2369" y="238"/>
                  </a:lnTo>
                  <a:lnTo>
                    <a:pt x="2373" y="251"/>
                  </a:lnTo>
                  <a:lnTo>
                    <a:pt x="2388" y="208"/>
                  </a:lnTo>
                  <a:lnTo>
                    <a:pt x="2449" y="198"/>
                  </a:lnTo>
                  <a:close/>
                  <a:moveTo>
                    <a:pt x="2311" y="217"/>
                  </a:moveTo>
                  <a:lnTo>
                    <a:pt x="2306" y="218"/>
                  </a:lnTo>
                  <a:lnTo>
                    <a:pt x="2299" y="220"/>
                  </a:lnTo>
                  <a:lnTo>
                    <a:pt x="2293" y="221"/>
                  </a:lnTo>
                  <a:lnTo>
                    <a:pt x="2286" y="224"/>
                  </a:lnTo>
                  <a:lnTo>
                    <a:pt x="2280" y="227"/>
                  </a:lnTo>
                  <a:lnTo>
                    <a:pt x="2273" y="230"/>
                  </a:lnTo>
                  <a:lnTo>
                    <a:pt x="2267" y="236"/>
                  </a:lnTo>
                  <a:lnTo>
                    <a:pt x="2260" y="241"/>
                  </a:lnTo>
                  <a:lnTo>
                    <a:pt x="2250" y="250"/>
                  </a:lnTo>
                  <a:lnTo>
                    <a:pt x="2240" y="259"/>
                  </a:lnTo>
                  <a:lnTo>
                    <a:pt x="2232" y="270"/>
                  </a:lnTo>
                  <a:lnTo>
                    <a:pt x="2223" y="282"/>
                  </a:lnTo>
                  <a:lnTo>
                    <a:pt x="2214" y="294"/>
                  </a:lnTo>
                  <a:lnTo>
                    <a:pt x="2205" y="308"/>
                  </a:lnTo>
                  <a:lnTo>
                    <a:pt x="2198" y="322"/>
                  </a:lnTo>
                  <a:lnTo>
                    <a:pt x="2190" y="337"/>
                  </a:lnTo>
                  <a:lnTo>
                    <a:pt x="2183" y="354"/>
                  </a:lnTo>
                  <a:lnTo>
                    <a:pt x="2176" y="369"/>
                  </a:lnTo>
                  <a:lnTo>
                    <a:pt x="2172" y="384"/>
                  </a:lnTo>
                  <a:lnTo>
                    <a:pt x="2167" y="398"/>
                  </a:lnTo>
                  <a:lnTo>
                    <a:pt x="2164" y="412"/>
                  </a:lnTo>
                  <a:lnTo>
                    <a:pt x="2161" y="427"/>
                  </a:lnTo>
                  <a:lnTo>
                    <a:pt x="2160" y="441"/>
                  </a:lnTo>
                  <a:lnTo>
                    <a:pt x="2160" y="454"/>
                  </a:lnTo>
                  <a:lnTo>
                    <a:pt x="2160" y="466"/>
                  </a:lnTo>
                  <a:lnTo>
                    <a:pt x="2163" y="477"/>
                  </a:lnTo>
                  <a:lnTo>
                    <a:pt x="2166" y="486"/>
                  </a:lnTo>
                  <a:lnTo>
                    <a:pt x="2173" y="495"/>
                  </a:lnTo>
                  <a:lnTo>
                    <a:pt x="2179" y="502"/>
                  </a:lnTo>
                  <a:lnTo>
                    <a:pt x="2186" y="506"/>
                  </a:lnTo>
                  <a:lnTo>
                    <a:pt x="2195" y="508"/>
                  </a:lnTo>
                  <a:lnTo>
                    <a:pt x="2202" y="509"/>
                  </a:lnTo>
                  <a:lnTo>
                    <a:pt x="2213" y="508"/>
                  </a:lnTo>
                  <a:lnTo>
                    <a:pt x="2224" y="506"/>
                  </a:lnTo>
                  <a:lnTo>
                    <a:pt x="2235" y="501"/>
                  </a:lnTo>
                  <a:lnTo>
                    <a:pt x="2246" y="494"/>
                  </a:lnTo>
                  <a:lnTo>
                    <a:pt x="2258" y="485"/>
                  </a:lnTo>
                  <a:lnTo>
                    <a:pt x="2269" y="474"/>
                  </a:lnTo>
                  <a:lnTo>
                    <a:pt x="2281" y="462"/>
                  </a:lnTo>
                  <a:lnTo>
                    <a:pt x="2294" y="448"/>
                  </a:lnTo>
                  <a:lnTo>
                    <a:pt x="2309" y="428"/>
                  </a:lnTo>
                  <a:lnTo>
                    <a:pt x="2322" y="407"/>
                  </a:lnTo>
                  <a:lnTo>
                    <a:pt x="2333" y="386"/>
                  </a:lnTo>
                  <a:lnTo>
                    <a:pt x="2343" y="364"/>
                  </a:lnTo>
                  <a:lnTo>
                    <a:pt x="2349" y="344"/>
                  </a:lnTo>
                  <a:lnTo>
                    <a:pt x="2355" y="322"/>
                  </a:lnTo>
                  <a:lnTo>
                    <a:pt x="2358" y="301"/>
                  </a:lnTo>
                  <a:lnTo>
                    <a:pt x="2359" y="279"/>
                  </a:lnTo>
                  <a:lnTo>
                    <a:pt x="2358" y="264"/>
                  </a:lnTo>
                  <a:lnTo>
                    <a:pt x="2356" y="251"/>
                  </a:lnTo>
                  <a:lnTo>
                    <a:pt x="2354" y="246"/>
                  </a:lnTo>
                  <a:lnTo>
                    <a:pt x="2352" y="241"/>
                  </a:lnTo>
                  <a:lnTo>
                    <a:pt x="2349" y="236"/>
                  </a:lnTo>
                  <a:lnTo>
                    <a:pt x="2346" y="233"/>
                  </a:lnTo>
                  <a:lnTo>
                    <a:pt x="2340" y="226"/>
                  </a:lnTo>
                  <a:lnTo>
                    <a:pt x="2331" y="222"/>
                  </a:lnTo>
                  <a:lnTo>
                    <a:pt x="2322" y="218"/>
                  </a:lnTo>
                  <a:lnTo>
                    <a:pt x="2311" y="217"/>
                  </a:lnTo>
                  <a:close/>
                  <a:moveTo>
                    <a:pt x="2653" y="198"/>
                  </a:moveTo>
                  <a:lnTo>
                    <a:pt x="2601" y="372"/>
                  </a:lnTo>
                  <a:lnTo>
                    <a:pt x="2635" y="323"/>
                  </a:lnTo>
                  <a:lnTo>
                    <a:pt x="2665" y="284"/>
                  </a:lnTo>
                  <a:lnTo>
                    <a:pt x="2678" y="268"/>
                  </a:lnTo>
                  <a:lnTo>
                    <a:pt x="2691" y="253"/>
                  </a:lnTo>
                  <a:lnTo>
                    <a:pt x="2702" y="241"/>
                  </a:lnTo>
                  <a:lnTo>
                    <a:pt x="2712" y="232"/>
                  </a:lnTo>
                  <a:lnTo>
                    <a:pt x="2722" y="224"/>
                  </a:lnTo>
                  <a:lnTo>
                    <a:pt x="2730" y="217"/>
                  </a:lnTo>
                  <a:lnTo>
                    <a:pt x="2740" y="211"/>
                  </a:lnTo>
                  <a:lnTo>
                    <a:pt x="2749" y="207"/>
                  </a:lnTo>
                  <a:lnTo>
                    <a:pt x="2759" y="202"/>
                  </a:lnTo>
                  <a:lnTo>
                    <a:pt x="2767" y="200"/>
                  </a:lnTo>
                  <a:lnTo>
                    <a:pt x="2776" y="199"/>
                  </a:lnTo>
                  <a:lnTo>
                    <a:pt x="2785" y="198"/>
                  </a:lnTo>
                  <a:lnTo>
                    <a:pt x="2795" y="199"/>
                  </a:lnTo>
                  <a:lnTo>
                    <a:pt x="2803" y="201"/>
                  </a:lnTo>
                  <a:lnTo>
                    <a:pt x="2810" y="205"/>
                  </a:lnTo>
                  <a:lnTo>
                    <a:pt x="2818" y="211"/>
                  </a:lnTo>
                  <a:lnTo>
                    <a:pt x="2823" y="217"/>
                  </a:lnTo>
                  <a:lnTo>
                    <a:pt x="2826" y="225"/>
                  </a:lnTo>
                  <a:lnTo>
                    <a:pt x="2828" y="234"/>
                  </a:lnTo>
                  <a:lnTo>
                    <a:pt x="2830" y="244"/>
                  </a:lnTo>
                  <a:lnTo>
                    <a:pt x="2828" y="256"/>
                  </a:lnTo>
                  <a:lnTo>
                    <a:pt x="2826" y="271"/>
                  </a:lnTo>
                  <a:lnTo>
                    <a:pt x="2823" y="287"/>
                  </a:lnTo>
                  <a:lnTo>
                    <a:pt x="2819" y="305"/>
                  </a:lnTo>
                  <a:lnTo>
                    <a:pt x="2772" y="467"/>
                  </a:lnTo>
                  <a:lnTo>
                    <a:pt x="2768" y="479"/>
                  </a:lnTo>
                  <a:lnTo>
                    <a:pt x="2765" y="489"/>
                  </a:lnTo>
                  <a:lnTo>
                    <a:pt x="2764" y="496"/>
                  </a:lnTo>
                  <a:lnTo>
                    <a:pt x="2763" y="501"/>
                  </a:lnTo>
                  <a:lnTo>
                    <a:pt x="2764" y="505"/>
                  </a:lnTo>
                  <a:lnTo>
                    <a:pt x="2766" y="509"/>
                  </a:lnTo>
                  <a:lnTo>
                    <a:pt x="2770" y="513"/>
                  </a:lnTo>
                  <a:lnTo>
                    <a:pt x="2773" y="514"/>
                  </a:lnTo>
                  <a:lnTo>
                    <a:pt x="2778" y="511"/>
                  </a:lnTo>
                  <a:lnTo>
                    <a:pt x="2784" y="508"/>
                  </a:lnTo>
                  <a:lnTo>
                    <a:pt x="2795" y="500"/>
                  </a:lnTo>
                  <a:lnTo>
                    <a:pt x="2806" y="488"/>
                  </a:lnTo>
                  <a:lnTo>
                    <a:pt x="2816" y="474"/>
                  </a:lnTo>
                  <a:lnTo>
                    <a:pt x="2828" y="459"/>
                  </a:lnTo>
                  <a:lnTo>
                    <a:pt x="2840" y="467"/>
                  </a:lnTo>
                  <a:lnTo>
                    <a:pt x="2823" y="490"/>
                  </a:lnTo>
                  <a:lnTo>
                    <a:pt x="2806" y="510"/>
                  </a:lnTo>
                  <a:lnTo>
                    <a:pt x="2798" y="519"/>
                  </a:lnTo>
                  <a:lnTo>
                    <a:pt x="2789" y="527"/>
                  </a:lnTo>
                  <a:lnTo>
                    <a:pt x="2780" y="533"/>
                  </a:lnTo>
                  <a:lnTo>
                    <a:pt x="2773" y="539"/>
                  </a:lnTo>
                  <a:lnTo>
                    <a:pt x="2762" y="546"/>
                  </a:lnTo>
                  <a:lnTo>
                    <a:pt x="2752" y="551"/>
                  </a:lnTo>
                  <a:lnTo>
                    <a:pt x="2742" y="553"/>
                  </a:lnTo>
                  <a:lnTo>
                    <a:pt x="2734" y="554"/>
                  </a:lnTo>
                  <a:lnTo>
                    <a:pt x="2726" y="554"/>
                  </a:lnTo>
                  <a:lnTo>
                    <a:pt x="2720" y="552"/>
                  </a:lnTo>
                  <a:lnTo>
                    <a:pt x="2715" y="550"/>
                  </a:lnTo>
                  <a:lnTo>
                    <a:pt x="2711" y="545"/>
                  </a:lnTo>
                  <a:lnTo>
                    <a:pt x="2706" y="541"/>
                  </a:lnTo>
                  <a:lnTo>
                    <a:pt x="2704" y="535"/>
                  </a:lnTo>
                  <a:lnTo>
                    <a:pt x="2702" y="529"/>
                  </a:lnTo>
                  <a:lnTo>
                    <a:pt x="2702" y="522"/>
                  </a:lnTo>
                  <a:lnTo>
                    <a:pt x="2703" y="511"/>
                  </a:lnTo>
                  <a:lnTo>
                    <a:pt x="2705" y="497"/>
                  </a:lnTo>
                  <a:lnTo>
                    <a:pt x="2710" y="480"/>
                  </a:lnTo>
                  <a:lnTo>
                    <a:pt x="2715" y="459"/>
                  </a:lnTo>
                  <a:lnTo>
                    <a:pt x="2760" y="305"/>
                  </a:lnTo>
                  <a:lnTo>
                    <a:pt x="2763" y="291"/>
                  </a:lnTo>
                  <a:lnTo>
                    <a:pt x="2766" y="279"/>
                  </a:lnTo>
                  <a:lnTo>
                    <a:pt x="2767" y="269"/>
                  </a:lnTo>
                  <a:lnTo>
                    <a:pt x="2768" y="260"/>
                  </a:lnTo>
                  <a:lnTo>
                    <a:pt x="2767" y="257"/>
                  </a:lnTo>
                  <a:lnTo>
                    <a:pt x="2766" y="253"/>
                  </a:lnTo>
                  <a:lnTo>
                    <a:pt x="2765" y="250"/>
                  </a:lnTo>
                  <a:lnTo>
                    <a:pt x="2763" y="248"/>
                  </a:lnTo>
                  <a:lnTo>
                    <a:pt x="2761" y="246"/>
                  </a:lnTo>
                  <a:lnTo>
                    <a:pt x="2758" y="244"/>
                  </a:lnTo>
                  <a:lnTo>
                    <a:pt x="2754" y="244"/>
                  </a:lnTo>
                  <a:lnTo>
                    <a:pt x="2751" y="242"/>
                  </a:lnTo>
                  <a:lnTo>
                    <a:pt x="2746" y="244"/>
                  </a:lnTo>
                  <a:lnTo>
                    <a:pt x="2739" y="245"/>
                  </a:lnTo>
                  <a:lnTo>
                    <a:pt x="2732" y="248"/>
                  </a:lnTo>
                  <a:lnTo>
                    <a:pt x="2725" y="252"/>
                  </a:lnTo>
                  <a:lnTo>
                    <a:pt x="2711" y="262"/>
                  </a:lnTo>
                  <a:lnTo>
                    <a:pt x="2696" y="275"/>
                  </a:lnTo>
                  <a:lnTo>
                    <a:pt x="2681" y="290"/>
                  </a:lnTo>
                  <a:lnTo>
                    <a:pt x="2666" y="309"/>
                  </a:lnTo>
                  <a:lnTo>
                    <a:pt x="2651" y="331"/>
                  </a:lnTo>
                  <a:lnTo>
                    <a:pt x="2634" y="355"/>
                  </a:lnTo>
                  <a:lnTo>
                    <a:pt x="2618" y="381"/>
                  </a:lnTo>
                  <a:lnTo>
                    <a:pt x="2600" y="410"/>
                  </a:lnTo>
                  <a:lnTo>
                    <a:pt x="2592" y="428"/>
                  </a:lnTo>
                  <a:lnTo>
                    <a:pt x="2584" y="445"/>
                  </a:lnTo>
                  <a:lnTo>
                    <a:pt x="2577" y="462"/>
                  </a:lnTo>
                  <a:lnTo>
                    <a:pt x="2571" y="482"/>
                  </a:lnTo>
                  <a:lnTo>
                    <a:pt x="2551" y="545"/>
                  </a:lnTo>
                  <a:lnTo>
                    <a:pt x="2493" y="545"/>
                  </a:lnTo>
                  <a:lnTo>
                    <a:pt x="2564" y="305"/>
                  </a:lnTo>
                  <a:lnTo>
                    <a:pt x="2570" y="285"/>
                  </a:lnTo>
                  <a:lnTo>
                    <a:pt x="2573" y="270"/>
                  </a:lnTo>
                  <a:lnTo>
                    <a:pt x="2575" y="259"/>
                  </a:lnTo>
                  <a:lnTo>
                    <a:pt x="2576" y="252"/>
                  </a:lnTo>
                  <a:lnTo>
                    <a:pt x="2575" y="249"/>
                  </a:lnTo>
                  <a:lnTo>
                    <a:pt x="2574" y="245"/>
                  </a:lnTo>
                  <a:lnTo>
                    <a:pt x="2572" y="241"/>
                  </a:lnTo>
                  <a:lnTo>
                    <a:pt x="2570" y="238"/>
                  </a:lnTo>
                  <a:lnTo>
                    <a:pt x="2565" y="235"/>
                  </a:lnTo>
                  <a:lnTo>
                    <a:pt x="2562" y="234"/>
                  </a:lnTo>
                  <a:lnTo>
                    <a:pt x="2558" y="232"/>
                  </a:lnTo>
                  <a:lnTo>
                    <a:pt x="2552" y="232"/>
                  </a:lnTo>
                  <a:lnTo>
                    <a:pt x="2547" y="232"/>
                  </a:lnTo>
                  <a:lnTo>
                    <a:pt x="2537" y="233"/>
                  </a:lnTo>
                  <a:lnTo>
                    <a:pt x="2522" y="236"/>
                  </a:lnTo>
                  <a:lnTo>
                    <a:pt x="2520" y="222"/>
                  </a:lnTo>
                  <a:lnTo>
                    <a:pt x="2653" y="198"/>
                  </a:lnTo>
                  <a:close/>
                  <a:moveTo>
                    <a:pt x="3183" y="461"/>
                  </a:moveTo>
                  <a:lnTo>
                    <a:pt x="3173" y="473"/>
                  </a:lnTo>
                  <a:lnTo>
                    <a:pt x="3162" y="484"/>
                  </a:lnTo>
                  <a:lnTo>
                    <a:pt x="3152" y="494"/>
                  </a:lnTo>
                  <a:lnTo>
                    <a:pt x="3143" y="503"/>
                  </a:lnTo>
                  <a:lnTo>
                    <a:pt x="3133" y="511"/>
                  </a:lnTo>
                  <a:lnTo>
                    <a:pt x="3122" y="519"/>
                  </a:lnTo>
                  <a:lnTo>
                    <a:pt x="3112" y="526"/>
                  </a:lnTo>
                  <a:lnTo>
                    <a:pt x="3102" y="532"/>
                  </a:lnTo>
                  <a:lnTo>
                    <a:pt x="3091" y="537"/>
                  </a:lnTo>
                  <a:lnTo>
                    <a:pt x="3082" y="542"/>
                  </a:lnTo>
                  <a:lnTo>
                    <a:pt x="3071" y="545"/>
                  </a:lnTo>
                  <a:lnTo>
                    <a:pt x="3060" y="549"/>
                  </a:lnTo>
                  <a:lnTo>
                    <a:pt x="3049" y="551"/>
                  </a:lnTo>
                  <a:lnTo>
                    <a:pt x="3038" y="553"/>
                  </a:lnTo>
                  <a:lnTo>
                    <a:pt x="3027" y="554"/>
                  </a:lnTo>
                  <a:lnTo>
                    <a:pt x="3016" y="554"/>
                  </a:lnTo>
                  <a:lnTo>
                    <a:pt x="3003" y="554"/>
                  </a:lnTo>
                  <a:lnTo>
                    <a:pt x="2990" y="552"/>
                  </a:lnTo>
                  <a:lnTo>
                    <a:pt x="2978" y="550"/>
                  </a:lnTo>
                  <a:lnTo>
                    <a:pt x="2967" y="546"/>
                  </a:lnTo>
                  <a:lnTo>
                    <a:pt x="2957" y="542"/>
                  </a:lnTo>
                  <a:lnTo>
                    <a:pt x="2947" y="537"/>
                  </a:lnTo>
                  <a:lnTo>
                    <a:pt x="2939" y="531"/>
                  </a:lnTo>
                  <a:lnTo>
                    <a:pt x="2931" y="523"/>
                  </a:lnTo>
                  <a:lnTo>
                    <a:pt x="2923" y="516"/>
                  </a:lnTo>
                  <a:lnTo>
                    <a:pt x="2918" y="507"/>
                  </a:lnTo>
                  <a:lnTo>
                    <a:pt x="2912" y="497"/>
                  </a:lnTo>
                  <a:lnTo>
                    <a:pt x="2908" y="488"/>
                  </a:lnTo>
                  <a:lnTo>
                    <a:pt x="2905" y="477"/>
                  </a:lnTo>
                  <a:lnTo>
                    <a:pt x="2903" y="466"/>
                  </a:lnTo>
                  <a:lnTo>
                    <a:pt x="2900" y="454"/>
                  </a:lnTo>
                  <a:lnTo>
                    <a:pt x="2900" y="441"/>
                  </a:lnTo>
                  <a:lnTo>
                    <a:pt x="2900" y="427"/>
                  </a:lnTo>
                  <a:lnTo>
                    <a:pt x="2903" y="412"/>
                  </a:lnTo>
                  <a:lnTo>
                    <a:pt x="2905" y="397"/>
                  </a:lnTo>
                  <a:lnTo>
                    <a:pt x="2908" y="383"/>
                  </a:lnTo>
                  <a:lnTo>
                    <a:pt x="2914" y="369"/>
                  </a:lnTo>
                  <a:lnTo>
                    <a:pt x="2919" y="355"/>
                  </a:lnTo>
                  <a:lnTo>
                    <a:pt x="2926" y="339"/>
                  </a:lnTo>
                  <a:lnTo>
                    <a:pt x="2933" y="325"/>
                  </a:lnTo>
                  <a:lnTo>
                    <a:pt x="2942" y="312"/>
                  </a:lnTo>
                  <a:lnTo>
                    <a:pt x="2951" y="299"/>
                  </a:lnTo>
                  <a:lnTo>
                    <a:pt x="2962" y="286"/>
                  </a:lnTo>
                  <a:lnTo>
                    <a:pt x="2971" y="274"/>
                  </a:lnTo>
                  <a:lnTo>
                    <a:pt x="2983" y="263"/>
                  </a:lnTo>
                  <a:lnTo>
                    <a:pt x="2995" y="252"/>
                  </a:lnTo>
                  <a:lnTo>
                    <a:pt x="3008" y="242"/>
                  </a:lnTo>
                  <a:lnTo>
                    <a:pt x="3022" y="234"/>
                  </a:lnTo>
                  <a:lnTo>
                    <a:pt x="3036" y="225"/>
                  </a:lnTo>
                  <a:lnTo>
                    <a:pt x="3049" y="217"/>
                  </a:lnTo>
                  <a:lnTo>
                    <a:pt x="3063" y="212"/>
                  </a:lnTo>
                  <a:lnTo>
                    <a:pt x="3076" y="207"/>
                  </a:lnTo>
                  <a:lnTo>
                    <a:pt x="3090" y="203"/>
                  </a:lnTo>
                  <a:lnTo>
                    <a:pt x="3103" y="200"/>
                  </a:lnTo>
                  <a:lnTo>
                    <a:pt x="3118" y="199"/>
                  </a:lnTo>
                  <a:lnTo>
                    <a:pt x="3131" y="198"/>
                  </a:lnTo>
                  <a:lnTo>
                    <a:pt x="3140" y="198"/>
                  </a:lnTo>
                  <a:lnTo>
                    <a:pt x="3150" y="199"/>
                  </a:lnTo>
                  <a:lnTo>
                    <a:pt x="3159" y="200"/>
                  </a:lnTo>
                  <a:lnTo>
                    <a:pt x="3167" y="202"/>
                  </a:lnTo>
                  <a:lnTo>
                    <a:pt x="3174" y="204"/>
                  </a:lnTo>
                  <a:lnTo>
                    <a:pt x="3181" y="208"/>
                  </a:lnTo>
                  <a:lnTo>
                    <a:pt x="3187" y="211"/>
                  </a:lnTo>
                  <a:lnTo>
                    <a:pt x="3193" y="215"/>
                  </a:lnTo>
                  <a:lnTo>
                    <a:pt x="3198" y="220"/>
                  </a:lnTo>
                  <a:lnTo>
                    <a:pt x="3203" y="225"/>
                  </a:lnTo>
                  <a:lnTo>
                    <a:pt x="3206" y="229"/>
                  </a:lnTo>
                  <a:lnTo>
                    <a:pt x="3209" y="235"/>
                  </a:lnTo>
                  <a:lnTo>
                    <a:pt x="3211" y="240"/>
                  </a:lnTo>
                  <a:lnTo>
                    <a:pt x="3212" y="246"/>
                  </a:lnTo>
                  <a:lnTo>
                    <a:pt x="3214" y="252"/>
                  </a:lnTo>
                  <a:lnTo>
                    <a:pt x="3214" y="258"/>
                  </a:lnTo>
                  <a:lnTo>
                    <a:pt x="3212" y="270"/>
                  </a:lnTo>
                  <a:lnTo>
                    <a:pt x="3210" y="281"/>
                  </a:lnTo>
                  <a:lnTo>
                    <a:pt x="3206" y="290"/>
                  </a:lnTo>
                  <a:lnTo>
                    <a:pt x="3199" y="299"/>
                  </a:lnTo>
                  <a:lnTo>
                    <a:pt x="3194" y="305"/>
                  </a:lnTo>
                  <a:lnTo>
                    <a:pt x="3187" y="309"/>
                  </a:lnTo>
                  <a:lnTo>
                    <a:pt x="3180" y="311"/>
                  </a:lnTo>
                  <a:lnTo>
                    <a:pt x="3173" y="312"/>
                  </a:lnTo>
                  <a:lnTo>
                    <a:pt x="3167" y="311"/>
                  </a:lnTo>
                  <a:lnTo>
                    <a:pt x="3162" y="310"/>
                  </a:lnTo>
                  <a:lnTo>
                    <a:pt x="3157" y="308"/>
                  </a:lnTo>
                  <a:lnTo>
                    <a:pt x="3152" y="305"/>
                  </a:lnTo>
                  <a:lnTo>
                    <a:pt x="3149" y="300"/>
                  </a:lnTo>
                  <a:lnTo>
                    <a:pt x="3147" y="296"/>
                  </a:lnTo>
                  <a:lnTo>
                    <a:pt x="3146" y="290"/>
                  </a:lnTo>
                  <a:lnTo>
                    <a:pt x="3145" y="285"/>
                  </a:lnTo>
                  <a:lnTo>
                    <a:pt x="3146" y="278"/>
                  </a:lnTo>
                  <a:lnTo>
                    <a:pt x="3148" y="272"/>
                  </a:lnTo>
                  <a:lnTo>
                    <a:pt x="3152" y="264"/>
                  </a:lnTo>
                  <a:lnTo>
                    <a:pt x="3160" y="257"/>
                  </a:lnTo>
                  <a:lnTo>
                    <a:pt x="3167" y="249"/>
                  </a:lnTo>
                  <a:lnTo>
                    <a:pt x="3171" y="245"/>
                  </a:lnTo>
                  <a:lnTo>
                    <a:pt x="3172" y="240"/>
                  </a:lnTo>
                  <a:lnTo>
                    <a:pt x="3173" y="236"/>
                  </a:lnTo>
                  <a:lnTo>
                    <a:pt x="3172" y="233"/>
                  </a:lnTo>
                  <a:lnTo>
                    <a:pt x="3171" y="229"/>
                  </a:lnTo>
                  <a:lnTo>
                    <a:pt x="3169" y="226"/>
                  </a:lnTo>
                  <a:lnTo>
                    <a:pt x="3166" y="223"/>
                  </a:lnTo>
                  <a:lnTo>
                    <a:pt x="3159" y="220"/>
                  </a:lnTo>
                  <a:lnTo>
                    <a:pt x="3152" y="217"/>
                  </a:lnTo>
                  <a:lnTo>
                    <a:pt x="3144" y="215"/>
                  </a:lnTo>
                  <a:lnTo>
                    <a:pt x="3134" y="215"/>
                  </a:lnTo>
                  <a:lnTo>
                    <a:pt x="3124" y="215"/>
                  </a:lnTo>
                  <a:lnTo>
                    <a:pt x="3115" y="216"/>
                  </a:lnTo>
                  <a:lnTo>
                    <a:pt x="3106" y="218"/>
                  </a:lnTo>
                  <a:lnTo>
                    <a:pt x="3097" y="222"/>
                  </a:lnTo>
                  <a:lnTo>
                    <a:pt x="3087" y="225"/>
                  </a:lnTo>
                  <a:lnTo>
                    <a:pt x="3078" y="230"/>
                  </a:lnTo>
                  <a:lnTo>
                    <a:pt x="3068" y="236"/>
                  </a:lnTo>
                  <a:lnTo>
                    <a:pt x="3060" y="241"/>
                  </a:lnTo>
                  <a:lnTo>
                    <a:pt x="3050" y="249"/>
                  </a:lnTo>
                  <a:lnTo>
                    <a:pt x="3041" y="257"/>
                  </a:lnTo>
                  <a:lnTo>
                    <a:pt x="3034" y="264"/>
                  </a:lnTo>
                  <a:lnTo>
                    <a:pt x="3025" y="274"/>
                  </a:lnTo>
                  <a:lnTo>
                    <a:pt x="3017" y="284"/>
                  </a:lnTo>
                  <a:lnTo>
                    <a:pt x="3010" y="294"/>
                  </a:lnTo>
                  <a:lnTo>
                    <a:pt x="3003" y="305"/>
                  </a:lnTo>
                  <a:lnTo>
                    <a:pt x="2996" y="317"/>
                  </a:lnTo>
                  <a:lnTo>
                    <a:pt x="2989" y="332"/>
                  </a:lnTo>
                  <a:lnTo>
                    <a:pt x="2982" y="346"/>
                  </a:lnTo>
                  <a:lnTo>
                    <a:pt x="2977" y="361"/>
                  </a:lnTo>
                  <a:lnTo>
                    <a:pt x="2972" y="375"/>
                  </a:lnTo>
                  <a:lnTo>
                    <a:pt x="2969" y="391"/>
                  </a:lnTo>
                  <a:lnTo>
                    <a:pt x="2967" y="406"/>
                  </a:lnTo>
                  <a:lnTo>
                    <a:pt x="2965" y="420"/>
                  </a:lnTo>
                  <a:lnTo>
                    <a:pt x="2965" y="435"/>
                  </a:lnTo>
                  <a:lnTo>
                    <a:pt x="2965" y="444"/>
                  </a:lnTo>
                  <a:lnTo>
                    <a:pt x="2966" y="454"/>
                  </a:lnTo>
                  <a:lnTo>
                    <a:pt x="2968" y="462"/>
                  </a:lnTo>
                  <a:lnTo>
                    <a:pt x="2970" y="470"/>
                  </a:lnTo>
                  <a:lnTo>
                    <a:pt x="2974" y="478"/>
                  </a:lnTo>
                  <a:lnTo>
                    <a:pt x="2978" y="484"/>
                  </a:lnTo>
                  <a:lnTo>
                    <a:pt x="2982" y="491"/>
                  </a:lnTo>
                  <a:lnTo>
                    <a:pt x="2987" y="497"/>
                  </a:lnTo>
                  <a:lnTo>
                    <a:pt x="2993" y="502"/>
                  </a:lnTo>
                  <a:lnTo>
                    <a:pt x="3000" y="507"/>
                  </a:lnTo>
                  <a:lnTo>
                    <a:pt x="3006" y="510"/>
                  </a:lnTo>
                  <a:lnTo>
                    <a:pt x="3014" y="514"/>
                  </a:lnTo>
                  <a:lnTo>
                    <a:pt x="3022" y="517"/>
                  </a:lnTo>
                  <a:lnTo>
                    <a:pt x="3029" y="518"/>
                  </a:lnTo>
                  <a:lnTo>
                    <a:pt x="3039" y="519"/>
                  </a:lnTo>
                  <a:lnTo>
                    <a:pt x="3048" y="520"/>
                  </a:lnTo>
                  <a:lnTo>
                    <a:pt x="3063" y="519"/>
                  </a:lnTo>
                  <a:lnTo>
                    <a:pt x="3077" y="516"/>
                  </a:lnTo>
                  <a:lnTo>
                    <a:pt x="3091" y="511"/>
                  </a:lnTo>
                  <a:lnTo>
                    <a:pt x="3107" y="505"/>
                  </a:lnTo>
                  <a:lnTo>
                    <a:pt x="3122" y="496"/>
                  </a:lnTo>
                  <a:lnTo>
                    <a:pt x="3137" y="484"/>
                  </a:lnTo>
                  <a:lnTo>
                    <a:pt x="3154" y="469"/>
                  </a:lnTo>
                  <a:lnTo>
                    <a:pt x="3171" y="452"/>
                  </a:lnTo>
                  <a:lnTo>
                    <a:pt x="3183" y="461"/>
                  </a:lnTo>
                  <a:close/>
                  <a:moveTo>
                    <a:pt x="3328" y="400"/>
                  </a:moveTo>
                  <a:lnTo>
                    <a:pt x="3326" y="418"/>
                  </a:lnTo>
                  <a:lnTo>
                    <a:pt x="3325" y="432"/>
                  </a:lnTo>
                  <a:lnTo>
                    <a:pt x="3326" y="441"/>
                  </a:lnTo>
                  <a:lnTo>
                    <a:pt x="3327" y="448"/>
                  </a:lnTo>
                  <a:lnTo>
                    <a:pt x="3329" y="456"/>
                  </a:lnTo>
                  <a:lnTo>
                    <a:pt x="3331" y="464"/>
                  </a:lnTo>
                  <a:lnTo>
                    <a:pt x="3335" y="471"/>
                  </a:lnTo>
                  <a:lnTo>
                    <a:pt x="3339" y="478"/>
                  </a:lnTo>
                  <a:lnTo>
                    <a:pt x="3345" y="484"/>
                  </a:lnTo>
                  <a:lnTo>
                    <a:pt x="3350" y="491"/>
                  </a:lnTo>
                  <a:lnTo>
                    <a:pt x="3355" y="496"/>
                  </a:lnTo>
                  <a:lnTo>
                    <a:pt x="3362" y="501"/>
                  </a:lnTo>
                  <a:lnTo>
                    <a:pt x="3370" y="505"/>
                  </a:lnTo>
                  <a:lnTo>
                    <a:pt x="3376" y="508"/>
                  </a:lnTo>
                  <a:lnTo>
                    <a:pt x="3384" y="511"/>
                  </a:lnTo>
                  <a:lnTo>
                    <a:pt x="3391" y="513"/>
                  </a:lnTo>
                  <a:lnTo>
                    <a:pt x="3400" y="514"/>
                  </a:lnTo>
                  <a:lnTo>
                    <a:pt x="3409" y="515"/>
                  </a:lnTo>
                  <a:lnTo>
                    <a:pt x="3422" y="514"/>
                  </a:lnTo>
                  <a:lnTo>
                    <a:pt x="3435" y="511"/>
                  </a:lnTo>
                  <a:lnTo>
                    <a:pt x="3449" y="508"/>
                  </a:lnTo>
                  <a:lnTo>
                    <a:pt x="3461" y="503"/>
                  </a:lnTo>
                  <a:lnTo>
                    <a:pt x="3475" y="495"/>
                  </a:lnTo>
                  <a:lnTo>
                    <a:pt x="3493" y="485"/>
                  </a:lnTo>
                  <a:lnTo>
                    <a:pt x="3514" y="471"/>
                  </a:lnTo>
                  <a:lnTo>
                    <a:pt x="3538" y="453"/>
                  </a:lnTo>
                  <a:lnTo>
                    <a:pt x="3545" y="464"/>
                  </a:lnTo>
                  <a:lnTo>
                    <a:pt x="3523" y="485"/>
                  </a:lnTo>
                  <a:lnTo>
                    <a:pt x="3501" y="504"/>
                  </a:lnTo>
                  <a:lnTo>
                    <a:pt x="3490" y="511"/>
                  </a:lnTo>
                  <a:lnTo>
                    <a:pt x="3479" y="519"/>
                  </a:lnTo>
                  <a:lnTo>
                    <a:pt x="3468" y="526"/>
                  </a:lnTo>
                  <a:lnTo>
                    <a:pt x="3457" y="532"/>
                  </a:lnTo>
                  <a:lnTo>
                    <a:pt x="3446" y="537"/>
                  </a:lnTo>
                  <a:lnTo>
                    <a:pt x="3435" y="542"/>
                  </a:lnTo>
                  <a:lnTo>
                    <a:pt x="3424" y="545"/>
                  </a:lnTo>
                  <a:lnTo>
                    <a:pt x="3413" y="549"/>
                  </a:lnTo>
                  <a:lnTo>
                    <a:pt x="3403" y="551"/>
                  </a:lnTo>
                  <a:lnTo>
                    <a:pt x="3393" y="553"/>
                  </a:lnTo>
                  <a:lnTo>
                    <a:pt x="3383" y="554"/>
                  </a:lnTo>
                  <a:lnTo>
                    <a:pt x="3372" y="554"/>
                  </a:lnTo>
                  <a:lnTo>
                    <a:pt x="3359" y="554"/>
                  </a:lnTo>
                  <a:lnTo>
                    <a:pt x="3346" y="552"/>
                  </a:lnTo>
                  <a:lnTo>
                    <a:pt x="3334" y="550"/>
                  </a:lnTo>
                  <a:lnTo>
                    <a:pt x="3323" y="545"/>
                  </a:lnTo>
                  <a:lnTo>
                    <a:pt x="3313" y="541"/>
                  </a:lnTo>
                  <a:lnTo>
                    <a:pt x="3303" y="534"/>
                  </a:lnTo>
                  <a:lnTo>
                    <a:pt x="3295" y="527"/>
                  </a:lnTo>
                  <a:lnTo>
                    <a:pt x="3288" y="519"/>
                  </a:lnTo>
                  <a:lnTo>
                    <a:pt x="3281" y="510"/>
                  </a:lnTo>
                  <a:lnTo>
                    <a:pt x="3275" y="501"/>
                  </a:lnTo>
                  <a:lnTo>
                    <a:pt x="3270" y="492"/>
                  </a:lnTo>
                  <a:lnTo>
                    <a:pt x="3266" y="482"/>
                  </a:lnTo>
                  <a:lnTo>
                    <a:pt x="3263" y="472"/>
                  </a:lnTo>
                  <a:lnTo>
                    <a:pt x="3261" y="461"/>
                  </a:lnTo>
                  <a:lnTo>
                    <a:pt x="3259" y="452"/>
                  </a:lnTo>
                  <a:lnTo>
                    <a:pt x="3259" y="441"/>
                  </a:lnTo>
                  <a:lnTo>
                    <a:pt x="3259" y="427"/>
                  </a:lnTo>
                  <a:lnTo>
                    <a:pt x="3262" y="412"/>
                  </a:lnTo>
                  <a:lnTo>
                    <a:pt x="3264" y="398"/>
                  </a:lnTo>
                  <a:lnTo>
                    <a:pt x="3268" y="383"/>
                  </a:lnTo>
                  <a:lnTo>
                    <a:pt x="3273" y="369"/>
                  </a:lnTo>
                  <a:lnTo>
                    <a:pt x="3279" y="354"/>
                  </a:lnTo>
                  <a:lnTo>
                    <a:pt x="3286" y="339"/>
                  </a:lnTo>
                  <a:lnTo>
                    <a:pt x="3294" y="324"/>
                  </a:lnTo>
                  <a:lnTo>
                    <a:pt x="3303" y="310"/>
                  </a:lnTo>
                  <a:lnTo>
                    <a:pt x="3313" y="296"/>
                  </a:lnTo>
                  <a:lnTo>
                    <a:pt x="3324" y="283"/>
                  </a:lnTo>
                  <a:lnTo>
                    <a:pt x="3335" y="271"/>
                  </a:lnTo>
                  <a:lnTo>
                    <a:pt x="3346" y="260"/>
                  </a:lnTo>
                  <a:lnTo>
                    <a:pt x="3358" y="249"/>
                  </a:lnTo>
                  <a:lnTo>
                    <a:pt x="3370" y="240"/>
                  </a:lnTo>
                  <a:lnTo>
                    <a:pt x="3383" y="232"/>
                  </a:lnTo>
                  <a:lnTo>
                    <a:pt x="3397" y="223"/>
                  </a:lnTo>
                  <a:lnTo>
                    <a:pt x="3410" y="216"/>
                  </a:lnTo>
                  <a:lnTo>
                    <a:pt x="3423" y="211"/>
                  </a:lnTo>
                  <a:lnTo>
                    <a:pt x="3437" y="207"/>
                  </a:lnTo>
                  <a:lnTo>
                    <a:pt x="3451" y="202"/>
                  </a:lnTo>
                  <a:lnTo>
                    <a:pt x="3465" y="200"/>
                  </a:lnTo>
                  <a:lnTo>
                    <a:pt x="3479" y="199"/>
                  </a:lnTo>
                  <a:lnTo>
                    <a:pt x="3493" y="198"/>
                  </a:lnTo>
                  <a:lnTo>
                    <a:pt x="3503" y="198"/>
                  </a:lnTo>
                  <a:lnTo>
                    <a:pt x="3513" y="199"/>
                  </a:lnTo>
                  <a:lnTo>
                    <a:pt x="3520" y="200"/>
                  </a:lnTo>
                  <a:lnTo>
                    <a:pt x="3529" y="202"/>
                  </a:lnTo>
                  <a:lnTo>
                    <a:pt x="3535" y="204"/>
                  </a:lnTo>
                  <a:lnTo>
                    <a:pt x="3542" y="208"/>
                  </a:lnTo>
                  <a:lnTo>
                    <a:pt x="3549" y="211"/>
                  </a:lnTo>
                  <a:lnTo>
                    <a:pt x="3553" y="214"/>
                  </a:lnTo>
                  <a:lnTo>
                    <a:pt x="3558" y="218"/>
                  </a:lnTo>
                  <a:lnTo>
                    <a:pt x="3562" y="223"/>
                  </a:lnTo>
                  <a:lnTo>
                    <a:pt x="3565" y="227"/>
                  </a:lnTo>
                  <a:lnTo>
                    <a:pt x="3568" y="233"/>
                  </a:lnTo>
                  <a:lnTo>
                    <a:pt x="3570" y="237"/>
                  </a:lnTo>
                  <a:lnTo>
                    <a:pt x="3571" y="242"/>
                  </a:lnTo>
                  <a:lnTo>
                    <a:pt x="3573" y="248"/>
                  </a:lnTo>
                  <a:lnTo>
                    <a:pt x="3573" y="253"/>
                  </a:lnTo>
                  <a:lnTo>
                    <a:pt x="3573" y="261"/>
                  </a:lnTo>
                  <a:lnTo>
                    <a:pt x="3571" y="270"/>
                  </a:lnTo>
                  <a:lnTo>
                    <a:pt x="3569" y="277"/>
                  </a:lnTo>
                  <a:lnTo>
                    <a:pt x="3567" y="285"/>
                  </a:lnTo>
                  <a:lnTo>
                    <a:pt x="3563" y="293"/>
                  </a:lnTo>
                  <a:lnTo>
                    <a:pt x="3558" y="300"/>
                  </a:lnTo>
                  <a:lnTo>
                    <a:pt x="3554" y="307"/>
                  </a:lnTo>
                  <a:lnTo>
                    <a:pt x="3547" y="314"/>
                  </a:lnTo>
                  <a:lnTo>
                    <a:pt x="3539" y="324"/>
                  </a:lnTo>
                  <a:lnTo>
                    <a:pt x="3529" y="333"/>
                  </a:lnTo>
                  <a:lnTo>
                    <a:pt x="3518" y="340"/>
                  </a:lnTo>
                  <a:lnTo>
                    <a:pt x="3506" y="349"/>
                  </a:lnTo>
                  <a:lnTo>
                    <a:pt x="3494" y="357"/>
                  </a:lnTo>
                  <a:lnTo>
                    <a:pt x="3480" y="363"/>
                  </a:lnTo>
                  <a:lnTo>
                    <a:pt x="3465" y="370"/>
                  </a:lnTo>
                  <a:lnTo>
                    <a:pt x="3449" y="375"/>
                  </a:lnTo>
                  <a:lnTo>
                    <a:pt x="3425" y="383"/>
                  </a:lnTo>
                  <a:lnTo>
                    <a:pt x="3397" y="390"/>
                  </a:lnTo>
                  <a:lnTo>
                    <a:pt x="3365" y="396"/>
                  </a:lnTo>
                  <a:lnTo>
                    <a:pt x="3328" y="400"/>
                  </a:lnTo>
                  <a:close/>
                  <a:moveTo>
                    <a:pt x="3330" y="382"/>
                  </a:moveTo>
                  <a:lnTo>
                    <a:pt x="3358" y="378"/>
                  </a:lnTo>
                  <a:lnTo>
                    <a:pt x="3383" y="373"/>
                  </a:lnTo>
                  <a:lnTo>
                    <a:pt x="3405" y="367"/>
                  </a:lnTo>
                  <a:lnTo>
                    <a:pt x="3423" y="359"/>
                  </a:lnTo>
                  <a:lnTo>
                    <a:pt x="3435" y="354"/>
                  </a:lnTo>
                  <a:lnTo>
                    <a:pt x="3446" y="348"/>
                  </a:lnTo>
                  <a:lnTo>
                    <a:pt x="3456" y="343"/>
                  </a:lnTo>
                  <a:lnTo>
                    <a:pt x="3465" y="336"/>
                  </a:lnTo>
                  <a:lnTo>
                    <a:pt x="3473" y="330"/>
                  </a:lnTo>
                  <a:lnTo>
                    <a:pt x="3481" y="323"/>
                  </a:lnTo>
                  <a:lnTo>
                    <a:pt x="3489" y="317"/>
                  </a:lnTo>
                  <a:lnTo>
                    <a:pt x="3494" y="309"/>
                  </a:lnTo>
                  <a:lnTo>
                    <a:pt x="3499" y="301"/>
                  </a:lnTo>
                  <a:lnTo>
                    <a:pt x="3505" y="295"/>
                  </a:lnTo>
                  <a:lnTo>
                    <a:pt x="3508" y="287"/>
                  </a:lnTo>
                  <a:lnTo>
                    <a:pt x="3513" y="281"/>
                  </a:lnTo>
                  <a:lnTo>
                    <a:pt x="3515" y="273"/>
                  </a:lnTo>
                  <a:lnTo>
                    <a:pt x="3517" y="266"/>
                  </a:lnTo>
                  <a:lnTo>
                    <a:pt x="3518" y="260"/>
                  </a:lnTo>
                  <a:lnTo>
                    <a:pt x="3518" y="253"/>
                  </a:lnTo>
                  <a:lnTo>
                    <a:pt x="3517" y="246"/>
                  </a:lnTo>
                  <a:lnTo>
                    <a:pt x="3516" y="238"/>
                  </a:lnTo>
                  <a:lnTo>
                    <a:pt x="3513" y="233"/>
                  </a:lnTo>
                  <a:lnTo>
                    <a:pt x="3508" y="227"/>
                  </a:lnTo>
                  <a:lnTo>
                    <a:pt x="3502" y="223"/>
                  </a:lnTo>
                  <a:lnTo>
                    <a:pt x="3495" y="220"/>
                  </a:lnTo>
                  <a:lnTo>
                    <a:pt x="3487" y="217"/>
                  </a:lnTo>
                  <a:lnTo>
                    <a:pt x="3479" y="217"/>
                  </a:lnTo>
                  <a:lnTo>
                    <a:pt x="3469" y="217"/>
                  </a:lnTo>
                  <a:lnTo>
                    <a:pt x="3459" y="220"/>
                  </a:lnTo>
                  <a:lnTo>
                    <a:pt x="3448" y="223"/>
                  </a:lnTo>
                  <a:lnTo>
                    <a:pt x="3438" y="227"/>
                  </a:lnTo>
                  <a:lnTo>
                    <a:pt x="3427" y="234"/>
                  </a:lnTo>
                  <a:lnTo>
                    <a:pt x="3418" y="240"/>
                  </a:lnTo>
                  <a:lnTo>
                    <a:pt x="3407" y="249"/>
                  </a:lnTo>
                  <a:lnTo>
                    <a:pt x="3396" y="259"/>
                  </a:lnTo>
                  <a:lnTo>
                    <a:pt x="3385" y="270"/>
                  </a:lnTo>
                  <a:lnTo>
                    <a:pt x="3375" y="282"/>
                  </a:lnTo>
                  <a:lnTo>
                    <a:pt x="3366" y="296"/>
                  </a:lnTo>
                  <a:lnTo>
                    <a:pt x="3358" y="310"/>
                  </a:lnTo>
                  <a:lnTo>
                    <a:pt x="3350" y="326"/>
                  </a:lnTo>
                  <a:lnTo>
                    <a:pt x="3342" y="344"/>
                  </a:lnTo>
                  <a:lnTo>
                    <a:pt x="3337" y="362"/>
                  </a:lnTo>
                  <a:lnTo>
                    <a:pt x="3330" y="382"/>
                  </a:lnTo>
                  <a:close/>
                </a:path>
              </a:pathLst>
            </a:custGeom>
            <a:solidFill>
              <a:srgbClr val="969696"/>
            </a:soli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0795" name="Freeform 11"/>
            <p:cNvSpPr>
              <a:spLocks noEditPoints="1"/>
            </p:cNvSpPr>
            <p:nvPr userDrawn="1"/>
          </p:nvSpPr>
          <p:spPr bwMode="auto">
            <a:xfrm>
              <a:off x="2213" y="120"/>
              <a:ext cx="321" cy="334"/>
            </a:xfrm>
            <a:custGeom>
              <a:avLst/>
              <a:gdLst/>
              <a:ahLst/>
              <a:cxnLst>
                <a:cxn ang="0">
                  <a:pos x="3005" y="2779"/>
                </a:cxn>
                <a:cxn ang="0">
                  <a:pos x="2893" y="2169"/>
                </a:cxn>
                <a:cxn ang="0">
                  <a:pos x="2031" y="2241"/>
                </a:cxn>
                <a:cxn ang="0">
                  <a:pos x="1809" y="1453"/>
                </a:cxn>
                <a:cxn ang="0">
                  <a:pos x="1661" y="1367"/>
                </a:cxn>
                <a:cxn ang="0">
                  <a:pos x="808" y="1448"/>
                </a:cxn>
                <a:cxn ang="0">
                  <a:pos x="498" y="1191"/>
                </a:cxn>
                <a:cxn ang="0">
                  <a:pos x="544" y="788"/>
                </a:cxn>
                <a:cxn ang="0">
                  <a:pos x="306" y="829"/>
                </a:cxn>
                <a:cxn ang="0">
                  <a:pos x="1106" y="155"/>
                </a:cxn>
                <a:cxn ang="0">
                  <a:pos x="2084" y="13"/>
                </a:cxn>
                <a:cxn ang="0">
                  <a:pos x="3026" y="407"/>
                </a:cxn>
                <a:cxn ang="0">
                  <a:pos x="3246" y="1031"/>
                </a:cxn>
                <a:cxn ang="0">
                  <a:pos x="2730" y="1453"/>
                </a:cxn>
                <a:cxn ang="0">
                  <a:pos x="3422" y="1358"/>
                </a:cxn>
                <a:cxn ang="0">
                  <a:pos x="2937" y="2056"/>
                </a:cxn>
                <a:cxn ang="0">
                  <a:pos x="285" y="1503"/>
                </a:cxn>
                <a:cxn ang="0">
                  <a:pos x="132" y="2254"/>
                </a:cxn>
                <a:cxn ang="0">
                  <a:pos x="740" y="1851"/>
                </a:cxn>
                <a:cxn ang="0">
                  <a:pos x="1624" y="2400"/>
                </a:cxn>
                <a:cxn ang="0">
                  <a:pos x="1800" y="3236"/>
                </a:cxn>
                <a:cxn ang="0">
                  <a:pos x="2586" y="2980"/>
                </a:cxn>
                <a:cxn ang="0">
                  <a:pos x="2025" y="3263"/>
                </a:cxn>
                <a:cxn ang="0">
                  <a:pos x="2533" y="3474"/>
                </a:cxn>
                <a:cxn ang="0">
                  <a:pos x="2887" y="3061"/>
                </a:cxn>
                <a:cxn ang="0">
                  <a:pos x="2943" y="3333"/>
                </a:cxn>
                <a:cxn ang="0">
                  <a:pos x="2058" y="3668"/>
                </a:cxn>
                <a:cxn ang="0">
                  <a:pos x="942" y="3438"/>
                </a:cxn>
                <a:cxn ang="0">
                  <a:pos x="173" y="2612"/>
                </a:cxn>
                <a:cxn ang="0">
                  <a:pos x="42" y="2229"/>
                </a:cxn>
                <a:cxn ang="0">
                  <a:pos x="135" y="1359"/>
                </a:cxn>
                <a:cxn ang="0">
                  <a:pos x="156" y="1622"/>
                </a:cxn>
                <a:cxn ang="0">
                  <a:pos x="3234" y="2976"/>
                </a:cxn>
                <a:cxn ang="0">
                  <a:pos x="835" y="384"/>
                </a:cxn>
                <a:cxn ang="0">
                  <a:pos x="1337" y="1171"/>
                </a:cxn>
                <a:cxn ang="0">
                  <a:pos x="2334" y="891"/>
                </a:cxn>
                <a:cxn ang="0">
                  <a:pos x="1413" y="561"/>
                </a:cxn>
                <a:cxn ang="0">
                  <a:pos x="1819" y="1442"/>
                </a:cxn>
                <a:cxn ang="0">
                  <a:pos x="2809" y="1845"/>
                </a:cxn>
                <a:cxn ang="0">
                  <a:pos x="1945" y="1324"/>
                </a:cxn>
                <a:cxn ang="0">
                  <a:pos x="3085" y="2267"/>
                </a:cxn>
                <a:cxn ang="0">
                  <a:pos x="892" y="2669"/>
                </a:cxn>
                <a:cxn ang="0">
                  <a:pos x="519" y="2937"/>
                </a:cxn>
                <a:cxn ang="0">
                  <a:pos x="1669" y="3251"/>
                </a:cxn>
                <a:cxn ang="0">
                  <a:pos x="2866" y="995"/>
                </a:cxn>
                <a:cxn ang="0">
                  <a:pos x="3158" y="707"/>
                </a:cxn>
                <a:cxn ang="0">
                  <a:pos x="2023" y="423"/>
                </a:cxn>
                <a:cxn ang="0">
                  <a:pos x="1476" y="3321"/>
                </a:cxn>
                <a:cxn ang="0">
                  <a:pos x="586" y="3068"/>
                </a:cxn>
                <a:cxn ang="0">
                  <a:pos x="1467" y="3569"/>
                </a:cxn>
                <a:cxn ang="0">
                  <a:pos x="2269" y="3549"/>
                </a:cxn>
                <a:cxn ang="0">
                  <a:pos x="987" y="694"/>
                </a:cxn>
                <a:cxn ang="0">
                  <a:pos x="1755" y="322"/>
                </a:cxn>
                <a:cxn ang="0">
                  <a:pos x="1170" y="203"/>
                </a:cxn>
                <a:cxn ang="0">
                  <a:pos x="885" y="458"/>
                </a:cxn>
                <a:cxn ang="0">
                  <a:pos x="2464" y="367"/>
                </a:cxn>
                <a:cxn ang="0">
                  <a:pos x="3036" y="501"/>
                </a:cxn>
                <a:cxn ang="0">
                  <a:pos x="2052" y="77"/>
                </a:cxn>
                <a:cxn ang="0">
                  <a:pos x="1675" y="202"/>
                </a:cxn>
                <a:cxn ang="0">
                  <a:pos x="331" y="2622"/>
                </a:cxn>
                <a:cxn ang="0">
                  <a:pos x="1001" y="2260"/>
                </a:cxn>
                <a:cxn ang="0">
                  <a:pos x="290" y="2314"/>
                </a:cxn>
              </a:cxnLst>
              <a:rect l="0" t="0" r="r" b="b"/>
              <a:pathLst>
                <a:path w="3532" h="3678">
                  <a:moveTo>
                    <a:pt x="3451" y="2262"/>
                  </a:moveTo>
                  <a:lnTo>
                    <a:pt x="3438" y="2283"/>
                  </a:lnTo>
                  <a:lnTo>
                    <a:pt x="3425" y="2305"/>
                  </a:lnTo>
                  <a:lnTo>
                    <a:pt x="3411" y="2327"/>
                  </a:lnTo>
                  <a:lnTo>
                    <a:pt x="3397" y="2349"/>
                  </a:lnTo>
                  <a:lnTo>
                    <a:pt x="3383" y="2369"/>
                  </a:lnTo>
                  <a:lnTo>
                    <a:pt x="3367" y="2391"/>
                  </a:lnTo>
                  <a:lnTo>
                    <a:pt x="3352" y="2412"/>
                  </a:lnTo>
                  <a:lnTo>
                    <a:pt x="3337" y="2433"/>
                  </a:lnTo>
                  <a:lnTo>
                    <a:pt x="3366" y="2455"/>
                  </a:lnTo>
                  <a:lnTo>
                    <a:pt x="3395" y="2477"/>
                  </a:lnTo>
                  <a:lnTo>
                    <a:pt x="3423" y="2498"/>
                  </a:lnTo>
                  <a:lnTo>
                    <a:pt x="3451" y="2520"/>
                  </a:lnTo>
                  <a:lnTo>
                    <a:pt x="3451" y="2537"/>
                  </a:lnTo>
                  <a:lnTo>
                    <a:pt x="3421" y="2514"/>
                  </a:lnTo>
                  <a:lnTo>
                    <a:pt x="3391" y="2491"/>
                  </a:lnTo>
                  <a:lnTo>
                    <a:pt x="3360" y="2467"/>
                  </a:lnTo>
                  <a:lnTo>
                    <a:pt x="3328" y="2445"/>
                  </a:lnTo>
                  <a:lnTo>
                    <a:pt x="3293" y="2489"/>
                  </a:lnTo>
                  <a:lnTo>
                    <a:pt x="3257" y="2533"/>
                  </a:lnTo>
                  <a:lnTo>
                    <a:pt x="3219" y="2575"/>
                  </a:lnTo>
                  <a:lnTo>
                    <a:pt x="3180" y="2618"/>
                  </a:lnTo>
                  <a:lnTo>
                    <a:pt x="3138" y="2660"/>
                  </a:lnTo>
                  <a:lnTo>
                    <a:pt x="3096" y="2701"/>
                  </a:lnTo>
                  <a:lnTo>
                    <a:pt x="3051" y="2741"/>
                  </a:lnTo>
                  <a:lnTo>
                    <a:pt x="3005" y="2779"/>
                  </a:lnTo>
                  <a:lnTo>
                    <a:pt x="3003" y="2802"/>
                  </a:lnTo>
                  <a:lnTo>
                    <a:pt x="3002" y="2823"/>
                  </a:lnTo>
                  <a:lnTo>
                    <a:pt x="3000" y="2844"/>
                  </a:lnTo>
                  <a:lnTo>
                    <a:pt x="2997" y="2866"/>
                  </a:lnTo>
                  <a:lnTo>
                    <a:pt x="2888" y="2815"/>
                  </a:lnTo>
                  <a:lnTo>
                    <a:pt x="2867" y="2804"/>
                  </a:lnTo>
                  <a:lnTo>
                    <a:pt x="2885" y="2790"/>
                  </a:lnTo>
                  <a:lnTo>
                    <a:pt x="2904" y="2776"/>
                  </a:lnTo>
                  <a:lnTo>
                    <a:pt x="2922" y="2762"/>
                  </a:lnTo>
                  <a:lnTo>
                    <a:pt x="2941" y="2746"/>
                  </a:lnTo>
                  <a:lnTo>
                    <a:pt x="2941" y="2741"/>
                  </a:lnTo>
                  <a:lnTo>
                    <a:pt x="2942" y="2706"/>
                  </a:lnTo>
                  <a:lnTo>
                    <a:pt x="2943" y="2670"/>
                  </a:lnTo>
                  <a:lnTo>
                    <a:pt x="2943" y="2634"/>
                  </a:lnTo>
                  <a:lnTo>
                    <a:pt x="2943" y="2598"/>
                  </a:lnTo>
                  <a:lnTo>
                    <a:pt x="2942" y="2561"/>
                  </a:lnTo>
                  <a:lnTo>
                    <a:pt x="2940" y="2523"/>
                  </a:lnTo>
                  <a:lnTo>
                    <a:pt x="2938" y="2486"/>
                  </a:lnTo>
                  <a:lnTo>
                    <a:pt x="2934" y="2448"/>
                  </a:lnTo>
                  <a:lnTo>
                    <a:pt x="2931" y="2409"/>
                  </a:lnTo>
                  <a:lnTo>
                    <a:pt x="2926" y="2369"/>
                  </a:lnTo>
                  <a:lnTo>
                    <a:pt x="2921" y="2330"/>
                  </a:lnTo>
                  <a:lnTo>
                    <a:pt x="2915" y="2291"/>
                  </a:lnTo>
                  <a:lnTo>
                    <a:pt x="2908" y="2251"/>
                  </a:lnTo>
                  <a:lnTo>
                    <a:pt x="2902" y="2210"/>
                  </a:lnTo>
                  <a:lnTo>
                    <a:pt x="2893" y="2169"/>
                  </a:lnTo>
                  <a:lnTo>
                    <a:pt x="2885" y="2129"/>
                  </a:lnTo>
                  <a:lnTo>
                    <a:pt x="2844" y="2100"/>
                  </a:lnTo>
                  <a:lnTo>
                    <a:pt x="2804" y="2074"/>
                  </a:lnTo>
                  <a:lnTo>
                    <a:pt x="2765" y="2047"/>
                  </a:lnTo>
                  <a:lnTo>
                    <a:pt x="2725" y="2021"/>
                  </a:lnTo>
                  <a:lnTo>
                    <a:pt x="2684" y="1994"/>
                  </a:lnTo>
                  <a:lnTo>
                    <a:pt x="2612" y="2034"/>
                  </a:lnTo>
                  <a:lnTo>
                    <a:pt x="2539" y="2073"/>
                  </a:lnTo>
                  <a:lnTo>
                    <a:pt x="2463" y="2112"/>
                  </a:lnTo>
                  <a:lnTo>
                    <a:pt x="2386" y="2150"/>
                  </a:lnTo>
                  <a:lnTo>
                    <a:pt x="2306" y="2190"/>
                  </a:lnTo>
                  <a:lnTo>
                    <a:pt x="2225" y="2227"/>
                  </a:lnTo>
                  <a:lnTo>
                    <a:pt x="2142" y="2265"/>
                  </a:lnTo>
                  <a:lnTo>
                    <a:pt x="2058" y="2301"/>
                  </a:lnTo>
                  <a:lnTo>
                    <a:pt x="2058" y="2301"/>
                  </a:lnTo>
                  <a:lnTo>
                    <a:pt x="2036" y="2311"/>
                  </a:lnTo>
                  <a:lnTo>
                    <a:pt x="2036" y="2311"/>
                  </a:lnTo>
                  <a:lnTo>
                    <a:pt x="1982" y="2333"/>
                  </a:lnTo>
                  <a:lnTo>
                    <a:pt x="1905" y="2293"/>
                  </a:lnTo>
                  <a:lnTo>
                    <a:pt x="1932" y="2282"/>
                  </a:lnTo>
                  <a:lnTo>
                    <a:pt x="1958" y="2271"/>
                  </a:lnTo>
                  <a:lnTo>
                    <a:pt x="1984" y="2260"/>
                  </a:lnTo>
                  <a:lnTo>
                    <a:pt x="2010" y="2250"/>
                  </a:lnTo>
                  <a:lnTo>
                    <a:pt x="2010" y="2250"/>
                  </a:lnTo>
                  <a:lnTo>
                    <a:pt x="2031" y="2241"/>
                  </a:lnTo>
                  <a:lnTo>
                    <a:pt x="2031" y="2241"/>
                  </a:lnTo>
                  <a:lnTo>
                    <a:pt x="2111" y="2206"/>
                  </a:lnTo>
                  <a:lnTo>
                    <a:pt x="2188" y="2171"/>
                  </a:lnTo>
                  <a:lnTo>
                    <a:pt x="2264" y="2136"/>
                  </a:lnTo>
                  <a:lnTo>
                    <a:pt x="2340" y="2100"/>
                  </a:lnTo>
                  <a:lnTo>
                    <a:pt x="2413" y="2063"/>
                  </a:lnTo>
                  <a:lnTo>
                    <a:pt x="2485" y="2027"/>
                  </a:lnTo>
                  <a:lnTo>
                    <a:pt x="2555" y="1990"/>
                  </a:lnTo>
                  <a:lnTo>
                    <a:pt x="2622" y="1953"/>
                  </a:lnTo>
                  <a:lnTo>
                    <a:pt x="2591" y="1933"/>
                  </a:lnTo>
                  <a:lnTo>
                    <a:pt x="2559" y="1912"/>
                  </a:lnTo>
                  <a:lnTo>
                    <a:pt x="2527" y="1891"/>
                  </a:lnTo>
                  <a:lnTo>
                    <a:pt x="2495" y="1871"/>
                  </a:lnTo>
                  <a:lnTo>
                    <a:pt x="2463" y="1850"/>
                  </a:lnTo>
                  <a:lnTo>
                    <a:pt x="2430" y="1829"/>
                  </a:lnTo>
                  <a:lnTo>
                    <a:pt x="2398" y="1808"/>
                  </a:lnTo>
                  <a:lnTo>
                    <a:pt x="2364" y="1788"/>
                  </a:lnTo>
                  <a:lnTo>
                    <a:pt x="2300" y="1749"/>
                  </a:lnTo>
                  <a:lnTo>
                    <a:pt x="2237" y="1708"/>
                  </a:lnTo>
                  <a:lnTo>
                    <a:pt x="2172" y="1669"/>
                  </a:lnTo>
                  <a:lnTo>
                    <a:pt x="2106" y="1629"/>
                  </a:lnTo>
                  <a:lnTo>
                    <a:pt x="2041" y="1590"/>
                  </a:lnTo>
                  <a:lnTo>
                    <a:pt x="1974" y="1549"/>
                  </a:lnTo>
                  <a:lnTo>
                    <a:pt x="1907" y="1510"/>
                  </a:lnTo>
                  <a:lnTo>
                    <a:pt x="1839" y="1471"/>
                  </a:lnTo>
                  <a:lnTo>
                    <a:pt x="1836" y="1469"/>
                  </a:lnTo>
                  <a:lnTo>
                    <a:pt x="1809" y="1453"/>
                  </a:lnTo>
                  <a:lnTo>
                    <a:pt x="1784" y="1438"/>
                  </a:lnTo>
                  <a:lnTo>
                    <a:pt x="1758" y="1424"/>
                  </a:lnTo>
                  <a:lnTo>
                    <a:pt x="1733" y="1409"/>
                  </a:lnTo>
                  <a:lnTo>
                    <a:pt x="1701" y="1422"/>
                  </a:lnTo>
                  <a:lnTo>
                    <a:pt x="1701" y="1422"/>
                  </a:lnTo>
                  <a:lnTo>
                    <a:pt x="1681" y="1431"/>
                  </a:lnTo>
                  <a:lnTo>
                    <a:pt x="1681" y="1431"/>
                  </a:lnTo>
                  <a:lnTo>
                    <a:pt x="1591" y="1470"/>
                  </a:lnTo>
                  <a:lnTo>
                    <a:pt x="1503" y="1510"/>
                  </a:lnTo>
                  <a:lnTo>
                    <a:pt x="1417" y="1550"/>
                  </a:lnTo>
                  <a:lnTo>
                    <a:pt x="1333" y="1591"/>
                  </a:lnTo>
                  <a:lnTo>
                    <a:pt x="1251" y="1632"/>
                  </a:lnTo>
                  <a:lnTo>
                    <a:pt x="1171" y="1673"/>
                  </a:lnTo>
                  <a:lnTo>
                    <a:pt x="1094" y="1716"/>
                  </a:lnTo>
                  <a:lnTo>
                    <a:pt x="1020" y="1757"/>
                  </a:lnTo>
                  <a:lnTo>
                    <a:pt x="958" y="1717"/>
                  </a:lnTo>
                  <a:lnTo>
                    <a:pt x="1037" y="1672"/>
                  </a:lnTo>
                  <a:lnTo>
                    <a:pt x="1118" y="1628"/>
                  </a:lnTo>
                  <a:lnTo>
                    <a:pt x="1202" y="1583"/>
                  </a:lnTo>
                  <a:lnTo>
                    <a:pt x="1288" y="1539"/>
                  </a:lnTo>
                  <a:lnTo>
                    <a:pt x="1376" y="1497"/>
                  </a:lnTo>
                  <a:lnTo>
                    <a:pt x="1467" y="1453"/>
                  </a:lnTo>
                  <a:lnTo>
                    <a:pt x="1560" y="1412"/>
                  </a:lnTo>
                  <a:lnTo>
                    <a:pt x="1655" y="1371"/>
                  </a:lnTo>
                  <a:lnTo>
                    <a:pt x="1655" y="1371"/>
                  </a:lnTo>
                  <a:lnTo>
                    <a:pt x="1661" y="1367"/>
                  </a:lnTo>
                  <a:lnTo>
                    <a:pt x="1603" y="1335"/>
                  </a:lnTo>
                  <a:lnTo>
                    <a:pt x="1546" y="1303"/>
                  </a:lnTo>
                  <a:lnTo>
                    <a:pt x="1490" y="1271"/>
                  </a:lnTo>
                  <a:lnTo>
                    <a:pt x="1433" y="1240"/>
                  </a:lnTo>
                  <a:lnTo>
                    <a:pt x="1377" y="1209"/>
                  </a:lnTo>
                  <a:lnTo>
                    <a:pt x="1322" y="1179"/>
                  </a:lnTo>
                  <a:lnTo>
                    <a:pt x="1266" y="1149"/>
                  </a:lnTo>
                  <a:lnTo>
                    <a:pt x="1212" y="1121"/>
                  </a:lnTo>
                  <a:lnTo>
                    <a:pt x="1158" y="1092"/>
                  </a:lnTo>
                  <a:lnTo>
                    <a:pt x="1105" y="1065"/>
                  </a:lnTo>
                  <a:lnTo>
                    <a:pt x="1051" y="1036"/>
                  </a:lnTo>
                  <a:lnTo>
                    <a:pt x="999" y="1009"/>
                  </a:lnTo>
                  <a:lnTo>
                    <a:pt x="946" y="983"/>
                  </a:lnTo>
                  <a:lnTo>
                    <a:pt x="895" y="957"/>
                  </a:lnTo>
                  <a:lnTo>
                    <a:pt x="844" y="932"/>
                  </a:lnTo>
                  <a:lnTo>
                    <a:pt x="794" y="907"/>
                  </a:lnTo>
                  <a:lnTo>
                    <a:pt x="783" y="916"/>
                  </a:lnTo>
                  <a:lnTo>
                    <a:pt x="771" y="925"/>
                  </a:lnTo>
                  <a:lnTo>
                    <a:pt x="769" y="986"/>
                  </a:lnTo>
                  <a:lnTo>
                    <a:pt x="769" y="1047"/>
                  </a:lnTo>
                  <a:lnTo>
                    <a:pt x="770" y="1111"/>
                  </a:lnTo>
                  <a:lnTo>
                    <a:pt x="774" y="1176"/>
                  </a:lnTo>
                  <a:lnTo>
                    <a:pt x="779" y="1242"/>
                  </a:lnTo>
                  <a:lnTo>
                    <a:pt x="787" y="1310"/>
                  </a:lnTo>
                  <a:lnTo>
                    <a:pt x="797" y="1378"/>
                  </a:lnTo>
                  <a:lnTo>
                    <a:pt x="808" y="1448"/>
                  </a:lnTo>
                  <a:lnTo>
                    <a:pt x="813" y="1472"/>
                  </a:lnTo>
                  <a:lnTo>
                    <a:pt x="818" y="1497"/>
                  </a:lnTo>
                  <a:lnTo>
                    <a:pt x="822" y="1521"/>
                  </a:lnTo>
                  <a:lnTo>
                    <a:pt x="827" y="1545"/>
                  </a:lnTo>
                  <a:lnTo>
                    <a:pt x="833" y="1570"/>
                  </a:lnTo>
                  <a:lnTo>
                    <a:pt x="838" y="1594"/>
                  </a:lnTo>
                  <a:lnTo>
                    <a:pt x="845" y="1619"/>
                  </a:lnTo>
                  <a:lnTo>
                    <a:pt x="851" y="1644"/>
                  </a:lnTo>
                  <a:lnTo>
                    <a:pt x="770" y="1588"/>
                  </a:lnTo>
                  <a:lnTo>
                    <a:pt x="762" y="1556"/>
                  </a:lnTo>
                  <a:lnTo>
                    <a:pt x="755" y="1523"/>
                  </a:lnTo>
                  <a:lnTo>
                    <a:pt x="749" y="1491"/>
                  </a:lnTo>
                  <a:lnTo>
                    <a:pt x="742" y="1460"/>
                  </a:lnTo>
                  <a:lnTo>
                    <a:pt x="733" y="1397"/>
                  </a:lnTo>
                  <a:lnTo>
                    <a:pt x="723" y="1335"/>
                  </a:lnTo>
                  <a:lnTo>
                    <a:pt x="716" y="1274"/>
                  </a:lnTo>
                  <a:lnTo>
                    <a:pt x="710" y="1214"/>
                  </a:lnTo>
                  <a:lnTo>
                    <a:pt x="705" y="1154"/>
                  </a:lnTo>
                  <a:lnTo>
                    <a:pt x="703" y="1096"/>
                  </a:lnTo>
                  <a:lnTo>
                    <a:pt x="702" y="1038"/>
                  </a:lnTo>
                  <a:lnTo>
                    <a:pt x="703" y="983"/>
                  </a:lnTo>
                  <a:lnTo>
                    <a:pt x="658" y="1023"/>
                  </a:lnTo>
                  <a:lnTo>
                    <a:pt x="616" y="1063"/>
                  </a:lnTo>
                  <a:lnTo>
                    <a:pt x="574" y="1105"/>
                  </a:lnTo>
                  <a:lnTo>
                    <a:pt x="535" y="1148"/>
                  </a:lnTo>
                  <a:lnTo>
                    <a:pt x="498" y="1191"/>
                  </a:lnTo>
                  <a:lnTo>
                    <a:pt x="461" y="1236"/>
                  </a:lnTo>
                  <a:lnTo>
                    <a:pt x="427" y="1280"/>
                  </a:lnTo>
                  <a:lnTo>
                    <a:pt x="394" y="1325"/>
                  </a:lnTo>
                  <a:lnTo>
                    <a:pt x="340" y="1287"/>
                  </a:lnTo>
                  <a:lnTo>
                    <a:pt x="358" y="1261"/>
                  </a:lnTo>
                  <a:lnTo>
                    <a:pt x="378" y="1234"/>
                  </a:lnTo>
                  <a:lnTo>
                    <a:pt x="399" y="1208"/>
                  </a:lnTo>
                  <a:lnTo>
                    <a:pt x="418" y="1182"/>
                  </a:lnTo>
                  <a:lnTo>
                    <a:pt x="440" y="1157"/>
                  </a:lnTo>
                  <a:lnTo>
                    <a:pt x="462" y="1131"/>
                  </a:lnTo>
                  <a:lnTo>
                    <a:pt x="484" y="1106"/>
                  </a:lnTo>
                  <a:lnTo>
                    <a:pt x="507" y="1081"/>
                  </a:lnTo>
                  <a:lnTo>
                    <a:pt x="530" y="1057"/>
                  </a:lnTo>
                  <a:lnTo>
                    <a:pt x="554" y="1032"/>
                  </a:lnTo>
                  <a:lnTo>
                    <a:pt x="578" y="1008"/>
                  </a:lnTo>
                  <a:lnTo>
                    <a:pt x="603" y="984"/>
                  </a:lnTo>
                  <a:lnTo>
                    <a:pt x="628" y="961"/>
                  </a:lnTo>
                  <a:lnTo>
                    <a:pt x="654" y="937"/>
                  </a:lnTo>
                  <a:lnTo>
                    <a:pt x="680" y="914"/>
                  </a:lnTo>
                  <a:lnTo>
                    <a:pt x="707" y="891"/>
                  </a:lnTo>
                  <a:lnTo>
                    <a:pt x="710" y="866"/>
                  </a:lnTo>
                  <a:lnTo>
                    <a:pt x="676" y="850"/>
                  </a:lnTo>
                  <a:lnTo>
                    <a:pt x="642" y="834"/>
                  </a:lnTo>
                  <a:lnTo>
                    <a:pt x="609" y="818"/>
                  </a:lnTo>
                  <a:lnTo>
                    <a:pt x="577" y="803"/>
                  </a:lnTo>
                  <a:lnTo>
                    <a:pt x="544" y="788"/>
                  </a:lnTo>
                  <a:lnTo>
                    <a:pt x="512" y="774"/>
                  </a:lnTo>
                  <a:lnTo>
                    <a:pt x="481" y="760"/>
                  </a:lnTo>
                  <a:lnTo>
                    <a:pt x="449" y="745"/>
                  </a:lnTo>
                  <a:lnTo>
                    <a:pt x="429" y="770"/>
                  </a:lnTo>
                  <a:lnTo>
                    <a:pt x="410" y="797"/>
                  </a:lnTo>
                  <a:lnTo>
                    <a:pt x="391" y="822"/>
                  </a:lnTo>
                  <a:lnTo>
                    <a:pt x="374" y="848"/>
                  </a:lnTo>
                  <a:lnTo>
                    <a:pt x="355" y="875"/>
                  </a:lnTo>
                  <a:lnTo>
                    <a:pt x="339" y="902"/>
                  </a:lnTo>
                  <a:lnTo>
                    <a:pt x="321" y="928"/>
                  </a:lnTo>
                  <a:lnTo>
                    <a:pt x="305" y="957"/>
                  </a:lnTo>
                  <a:lnTo>
                    <a:pt x="290" y="984"/>
                  </a:lnTo>
                  <a:lnTo>
                    <a:pt x="274" y="1012"/>
                  </a:lnTo>
                  <a:lnTo>
                    <a:pt x="260" y="1041"/>
                  </a:lnTo>
                  <a:lnTo>
                    <a:pt x="246" y="1069"/>
                  </a:lnTo>
                  <a:lnTo>
                    <a:pt x="232" y="1097"/>
                  </a:lnTo>
                  <a:lnTo>
                    <a:pt x="219" y="1126"/>
                  </a:lnTo>
                  <a:lnTo>
                    <a:pt x="207" y="1155"/>
                  </a:lnTo>
                  <a:lnTo>
                    <a:pt x="194" y="1184"/>
                  </a:lnTo>
                  <a:lnTo>
                    <a:pt x="139" y="1146"/>
                  </a:lnTo>
                  <a:lnTo>
                    <a:pt x="204" y="1002"/>
                  </a:lnTo>
                  <a:lnTo>
                    <a:pt x="223" y="966"/>
                  </a:lnTo>
                  <a:lnTo>
                    <a:pt x="243" y="932"/>
                  </a:lnTo>
                  <a:lnTo>
                    <a:pt x="262" y="898"/>
                  </a:lnTo>
                  <a:lnTo>
                    <a:pt x="284" y="863"/>
                  </a:lnTo>
                  <a:lnTo>
                    <a:pt x="306" y="829"/>
                  </a:lnTo>
                  <a:lnTo>
                    <a:pt x="328" y="797"/>
                  </a:lnTo>
                  <a:lnTo>
                    <a:pt x="352" y="763"/>
                  </a:lnTo>
                  <a:lnTo>
                    <a:pt x="376" y="731"/>
                  </a:lnTo>
                  <a:lnTo>
                    <a:pt x="376" y="730"/>
                  </a:lnTo>
                  <a:lnTo>
                    <a:pt x="409" y="690"/>
                  </a:lnTo>
                  <a:lnTo>
                    <a:pt x="440" y="652"/>
                  </a:lnTo>
                  <a:lnTo>
                    <a:pt x="473" y="614"/>
                  </a:lnTo>
                  <a:lnTo>
                    <a:pt x="507" y="578"/>
                  </a:lnTo>
                  <a:lnTo>
                    <a:pt x="542" y="542"/>
                  </a:lnTo>
                  <a:lnTo>
                    <a:pt x="578" y="507"/>
                  </a:lnTo>
                  <a:lnTo>
                    <a:pt x="616" y="472"/>
                  </a:lnTo>
                  <a:lnTo>
                    <a:pt x="654" y="439"/>
                  </a:lnTo>
                  <a:lnTo>
                    <a:pt x="693" y="407"/>
                  </a:lnTo>
                  <a:lnTo>
                    <a:pt x="734" y="376"/>
                  </a:lnTo>
                  <a:lnTo>
                    <a:pt x="774" y="346"/>
                  </a:lnTo>
                  <a:lnTo>
                    <a:pt x="817" y="316"/>
                  </a:lnTo>
                  <a:lnTo>
                    <a:pt x="860" y="289"/>
                  </a:lnTo>
                  <a:lnTo>
                    <a:pt x="904" y="262"/>
                  </a:lnTo>
                  <a:lnTo>
                    <a:pt x="950" y="236"/>
                  </a:lnTo>
                  <a:lnTo>
                    <a:pt x="996" y="211"/>
                  </a:lnTo>
                  <a:lnTo>
                    <a:pt x="1044" y="188"/>
                  </a:lnTo>
                  <a:lnTo>
                    <a:pt x="1058" y="178"/>
                  </a:lnTo>
                  <a:lnTo>
                    <a:pt x="1074" y="170"/>
                  </a:lnTo>
                  <a:lnTo>
                    <a:pt x="1089" y="163"/>
                  </a:lnTo>
                  <a:lnTo>
                    <a:pt x="1106" y="155"/>
                  </a:lnTo>
                  <a:lnTo>
                    <a:pt x="1106" y="155"/>
                  </a:lnTo>
                  <a:lnTo>
                    <a:pt x="1106" y="155"/>
                  </a:lnTo>
                  <a:lnTo>
                    <a:pt x="1121" y="148"/>
                  </a:lnTo>
                  <a:lnTo>
                    <a:pt x="1137" y="142"/>
                  </a:lnTo>
                  <a:lnTo>
                    <a:pt x="1154" y="137"/>
                  </a:lnTo>
                  <a:lnTo>
                    <a:pt x="1170" y="132"/>
                  </a:lnTo>
                  <a:lnTo>
                    <a:pt x="1213" y="116"/>
                  </a:lnTo>
                  <a:lnTo>
                    <a:pt x="1256" y="101"/>
                  </a:lnTo>
                  <a:lnTo>
                    <a:pt x="1299" y="86"/>
                  </a:lnTo>
                  <a:lnTo>
                    <a:pt x="1342" y="73"/>
                  </a:lnTo>
                  <a:lnTo>
                    <a:pt x="1386" y="61"/>
                  </a:lnTo>
                  <a:lnTo>
                    <a:pt x="1430" y="50"/>
                  </a:lnTo>
                  <a:lnTo>
                    <a:pt x="1473" y="41"/>
                  </a:lnTo>
                  <a:lnTo>
                    <a:pt x="1517" y="32"/>
                  </a:lnTo>
                  <a:lnTo>
                    <a:pt x="1561" y="24"/>
                  </a:lnTo>
                  <a:lnTo>
                    <a:pt x="1604" y="18"/>
                  </a:lnTo>
                  <a:lnTo>
                    <a:pt x="1649" y="12"/>
                  </a:lnTo>
                  <a:lnTo>
                    <a:pt x="1693" y="8"/>
                  </a:lnTo>
                  <a:lnTo>
                    <a:pt x="1736" y="4"/>
                  </a:lnTo>
                  <a:lnTo>
                    <a:pt x="1780" y="1"/>
                  </a:lnTo>
                  <a:lnTo>
                    <a:pt x="1824" y="0"/>
                  </a:lnTo>
                  <a:lnTo>
                    <a:pt x="1867" y="0"/>
                  </a:lnTo>
                  <a:lnTo>
                    <a:pt x="1911" y="0"/>
                  </a:lnTo>
                  <a:lnTo>
                    <a:pt x="1955" y="3"/>
                  </a:lnTo>
                  <a:lnTo>
                    <a:pt x="1998" y="6"/>
                  </a:lnTo>
                  <a:lnTo>
                    <a:pt x="2041" y="9"/>
                  </a:lnTo>
                  <a:lnTo>
                    <a:pt x="2084" y="13"/>
                  </a:lnTo>
                  <a:lnTo>
                    <a:pt x="2127" y="20"/>
                  </a:lnTo>
                  <a:lnTo>
                    <a:pt x="2169" y="27"/>
                  </a:lnTo>
                  <a:lnTo>
                    <a:pt x="2212" y="34"/>
                  </a:lnTo>
                  <a:lnTo>
                    <a:pt x="2255" y="43"/>
                  </a:lnTo>
                  <a:lnTo>
                    <a:pt x="2296" y="52"/>
                  </a:lnTo>
                  <a:lnTo>
                    <a:pt x="2339" y="62"/>
                  </a:lnTo>
                  <a:lnTo>
                    <a:pt x="2380" y="74"/>
                  </a:lnTo>
                  <a:lnTo>
                    <a:pt x="2420" y="86"/>
                  </a:lnTo>
                  <a:lnTo>
                    <a:pt x="2462" y="99"/>
                  </a:lnTo>
                  <a:lnTo>
                    <a:pt x="2502" y="114"/>
                  </a:lnTo>
                  <a:lnTo>
                    <a:pt x="2543" y="129"/>
                  </a:lnTo>
                  <a:lnTo>
                    <a:pt x="2576" y="143"/>
                  </a:lnTo>
                  <a:lnTo>
                    <a:pt x="2611" y="157"/>
                  </a:lnTo>
                  <a:lnTo>
                    <a:pt x="2645" y="172"/>
                  </a:lnTo>
                  <a:lnTo>
                    <a:pt x="2679" y="189"/>
                  </a:lnTo>
                  <a:lnTo>
                    <a:pt x="2712" y="205"/>
                  </a:lnTo>
                  <a:lnTo>
                    <a:pt x="2746" y="223"/>
                  </a:lnTo>
                  <a:lnTo>
                    <a:pt x="2778" y="240"/>
                  </a:lnTo>
                  <a:lnTo>
                    <a:pt x="2810" y="259"/>
                  </a:lnTo>
                  <a:lnTo>
                    <a:pt x="2842" y="278"/>
                  </a:lnTo>
                  <a:lnTo>
                    <a:pt x="2873" y="298"/>
                  </a:lnTo>
                  <a:lnTo>
                    <a:pt x="2905" y="318"/>
                  </a:lnTo>
                  <a:lnTo>
                    <a:pt x="2935" y="340"/>
                  </a:lnTo>
                  <a:lnTo>
                    <a:pt x="2966" y="362"/>
                  </a:lnTo>
                  <a:lnTo>
                    <a:pt x="2997" y="384"/>
                  </a:lnTo>
                  <a:lnTo>
                    <a:pt x="3026" y="407"/>
                  </a:lnTo>
                  <a:lnTo>
                    <a:pt x="3054" y="431"/>
                  </a:lnTo>
                  <a:lnTo>
                    <a:pt x="3084" y="455"/>
                  </a:lnTo>
                  <a:lnTo>
                    <a:pt x="3111" y="480"/>
                  </a:lnTo>
                  <a:lnTo>
                    <a:pt x="3139" y="505"/>
                  </a:lnTo>
                  <a:lnTo>
                    <a:pt x="3167" y="531"/>
                  </a:lnTo>
                  <a:lnTo>
                    <a:pt x="3193" y="558"/>
                  </a:lnTo>
                  <a:lnTo>
                    <a:pt x="3219" y="585"/>
                  </a:lnTo>
                  <a:lnTo>
                    <a:pt x="3245" y="613"/>
                  </a:lnTo>
                  <a:lnTo>
                    <a:pt x="3270" y="641"/>
                  </a:lnTo>
                  <a:lnTo>
                    <a:pt x="3294" y="670"/>
                  </a:lnTo>
                  <a:lnTo>
                    <a:pt x="3318" y="700"/>
                  </a:lnTo>
                  <a:lnTo>
                    <a:pt x="3342" y="730"/>
                  </a:lnTo>
                  <a:lnTo>
                    <a:pt x="3365" y="761"/>
                  </a:lnTo>
                  <a:lnTo>
                    <a:pt x="3388" y="792"/>
                  </a:lnTo>
                  <a:lnTo>
                    <a:pt x="3409" y="824"/>
                  </a:lnTo>
                  <a:lnTo>
                    <a:pt x="3431" y="856"/>
                  </a:lnTo>
                  <a:lnTo>
                    <a:pt x="3451" y="889"/>
                  </a:lnTo>
                  <a:lnTo>
                    <a:pt x="3451" y="1079"/>
                  </a:lnTo>
                  <a:lnTo>
                    <a:pt x="3433" y="1069"/>
                  </a:lnTo>
                  <a:lnTo>
                    <a:pt x="3412" y="1060"/>
                  </a:lnTo>
                  <a:lnTo>
                    <a:pt x="3390" y="1053"/>
                  </a:lnTo>
                  <a:lnTo>
                    <a:pt x="3365" y="1046"/>
                  </a:lnTo>
                  <a:lnTo>
                    <a:pt x="3338" y="1041"/>
                  </a:lnTo>
                  <a:lnTo>
                    <a:pt x="3310" y="1036"/>
                  </a:lnTo>
                  <a:lnTo>
                    <a:pt x="3279" y="1033"/>
                  </a:lnTo>
                  <a:lnTo>
                    <a:pt x="3246" y="1031"/>
                  </a:lnTo>
                  <a:lnTo>
                    <a:pt x="3211" y="1030"/>
                  </a:lnTo>
                  <a:lnTo>
                    <a:pt x="3174" y="1031"/>
                  </a:lnTo>
                  <a:lnTo>
                    <a:pt x="3136" y="1032"/>
                  </a:lnTo>
                  <a:lnTo>
                    <a:pt x="3096" y="1034"/>
                  </a:lnTo>
                  <a:lnTo>
                    <a:pt x="3054" y="1037"/>
                  </a:lnTo>
                  <a:lnTo>
                    <a:pt x="3011" y="1042"/>
                  </a:lnTo>
                  <a:lnTo>
                    <a:pt x="2966" y="1047"/>
                  </a:lnTo>
                  <a:lnTo>
                    <a:pt x="2919" y="1054"/>
                  </a:lnTo>
                  <a:lnTo>
                    <a:pt x="2878" y="1060"/>
                  </a:lnTo>
                  <a:lnTo>
                    <a:pt x="2836" y="1067"/>
                  </a:lnTo>
                  <a:lnTo>
                    <a:pt x="2792" y="1075"/>
                  </a:lnTo>
                  <a:lnTo>
                    <a:pt x="2749" y="1084"/>
                  </a:lnTo>
                  <a:lnTo>
                    <a:pt x="2704" y="1093"/>
                  </a:lnTo>
                  <a:lnTo>
                    <a:pt x="2658" y="1104"/>
                  </a:lnTo>
                  <a:lnTo>
                    <a:pt x="2611" y="1115"/>
                  </a:lnTo>
                  <a:lnTo>
                    <a:pt x="2564" y="1127"/>
                  </a:lnTo>
                  <a:lnTo>
                    <a:pt x="2586" y="1165"/>
                  </a:lnTo>
                  <a:lnTo>
                    <a:pt x="2608" y="1205"/>
                  </a:lnTo>
                  <a:lnTo>
                    <a:pt x="2629" y="1245"/>
                  </a:lnTo>
                  <a:lnTo>
                    <a:pt x="2651" y="1286"/>
                  </a:lnTo>
                  <a:lnTo>
                    <a:pt x="2671" y="1327"/>
                  </a:lnTo>
                  <a:lnTo>
                    <a:pt x="2691" y="1368"/>
                  </a:lnTo>
                  <a:lnTo>
                    <a:pt x="2711" y="1411"/>
                  </a:lnTo>
                  <a:lnTo>
                    <a:pt x="2730" y="1453"/>
                  </a:lnTo>
                  <a:lnTo>
                    <a:pt x="2730" y="1453"/>
                  </a:lnTo>
                  <a:lnTo>
                    <a:pt x="2730" y="1453"/>
                  </a:lnTo>
                  <a:lnTo>
                    <a:pt x="2730" y="1453"/>
                  </a:lnTo>
                  <a:lnTo>
                    <a:pt x="2731" y="1456"/>
                  </a:lnTo>
                  <a:lnTo>
                    <a:pt x="2751" y="1500"/>
                  </a:lnTo>
                  <a:lnTo>
                    <a:pt x="2770" y="1545"/>
                  </a:lnTo>
                  <a:lnTo>
                    <a:pt x="2788" y="1590"/>
                  </a:lnTo>
                  <a:lnTo>
                    <a:pt x="2806" y="1633"/>
                  </a:lnTo>
                  <a:lnTo>
                    <a:pt x="2822" y="1678"/>
                  </a:lnTo>
                  <a:lnTo>
                    <a:pt x="2838" y="1721"/>
                  </a:lnTo>
                  <a:lnTo>
                    <a:pt x="2852" y="1766"/>
                  </a:lnTo>
                  <a:lnTo>
                    <a:pt x="2868" y="1810"/>
                  </a:lnTo>
                  <a:lnTo>
                    <a:pt x="2915" y="1779"/>
                  </a:lnTo>
                  <a:lnTo>
                    <a:pt x="2961" y="1750"/>
                  </a:lnTo>
                  <a:lnTo>
                    <a:pt x="3004" y="1720"/>
                  </a:lnTo>
                  <a:lnTo>
                    <a:pt x="3047" y="1690"/>
                  </a:lnTo>
                  <a:lnTo>
                    <a:pt x="3087" y="1660"/>
                  </a:lnTo>
                  <a:lnTo>
                    <a:pt x="3127" y="1632"/>
                  </a:lnTo>
                  <a:lnTo>
                    <a:pt x="3165" y="1603"/>
                  </a:lnTo>
                  <a:lnTo>
                    <a:pt x="3201" y="1574"/>
                  </a:lnTo>
                  <a:lnTo>
                    <a:pt x="3234" y="1546"/>
                  </a:lnTo>
                  <a:lnTo>
                    <a:pt x="3267" y="1518"/>
                  </a:lnTo>
                  <a:lnTo>
                    <a:pt x="3298" y="1489"/>
                  </a:lnTo>
                  <a:lnTo>
                    <a:pt x="3326" y="1462"/>
                  </a:lnTo>
                  <a:lnTo>
                    <a:pt x="3353" y="1436"/>
                  </a:lnTo>
                  <a:lnTo>
                    <a:pt x="3378" y="1409"/>
                  </a:lnTo>
                  <a:lnTo>
                    <a:pt x="3401" y="1384"/>
                  </a:lnTo>
                  <a:lnTo>
                    <a:pt x="3422" y="1358"/>
                  </a:lnTo>
                  <a:lnTo>
                    <a:pt x="3430" y="1348"/>
                  </a:lnTo>
                  <a:lnTo>
                    <a:pt x="3437" y="1338"/>
                  </a:lnTo>
                  <a:lnTo>
                    <a:pt x="3444" y="1328"/>
                  </a:lnTo>
                  <a:lnTo>
                    <a:pt x="3451" y="1318"/>
                  </a:lnTo>
                  <a:lnTo>
                    <a:pt x="3451" y="1427"/>
                  </a:lnTo>
                  <a:lnTo>
                    <a:pt x="3429" y="1452"/>
                  </a:lnTo>
                  <a:lnTo>
                    <a:pt x="3403" y="1478"/>
                  </a:lnTo>
                  <a:lnTo>
                    <a:pt x="3377" y="1505"/>
                  </a:lnTo>
                  <a:lnTo>
                    <a:pt x="3349" y="1532"/>
                  </a:lnTo>
                  <a:lnTo>
                    <a:pt x="3319" y="1559"/>
                  </a:lnTo>
                  <a:lnTo>
                    <a:pt x="3288" y="1586"/>
                  </a:lnTo>
                  <a:lnTo>
                    <a:pt x="3255" y="1615"/>
                  </a:lnTo>
                  <a:lnTo>
                    <a:pt x="3220" y="1643"/>
                  </a:lnTo>
                  <a:lnTo>
                    <a:pt x="3184" y="1671"/>
                  </a:lnTo>
                  <a:lnTo>
                    <a:pt x="3146" y="1700"/>
                  </a:lnTo>
                  <a:lnTo>
                    <a:pt x="3107" y="1728"/>
                  </a:lnTo>
                  <a:lnTo>
                    <a:pt x="3065" y="1757"/>
                  </a:lnTo>
                  <a:lnTo>
                    <a:pt x="3023" y="1787"/>
                  </a:lnTo>
                  <a:lnTo>
                    <a:pt x="2979" y="1815"/>
                  </a:lnTo>
                  <a:lnTo>
                    <a:pt x="2934" y="1844"/>
                  </a:lnTo>
                  <a:lnTo>
                    <a:pt x="2887" y="1874"/>
                  </a:lnTo>
                  <a:lnTo>
                    <a:pt x="2898" y="1911"/>
                  </a:lnTo>
                  <a:lnTo>
                    <a:pt x="2909" y="1947"/>
                  </a:lnTo>
                  <a:lnTo>
                    <a:pt x="2918" y="1984"/>
                  </a:lnTo>
                  <a:lnTo>
                    <a:pt x="2928" y="2020"/>
                  </a:lnTo>
                  <a:lnTo>
                    <a:pt x="2937" y="2056"/>
                  </a:lnTo>
                  <a:lnTo>
                    <a:pt x="2945" y="2092"/>
                  </a:lnTo>
                  <a:lnTo>
                    <a:pt x="2953" y="2127"/>
                  </a:lnTo>
                  <a:lnTo>
                    <a:pt x="2961" y="2162"/>
                  </a:lnTo>
                  <a:lnTo>
                    <a:pt x="3003" y="2192"/>
                  </a:lnTo>
                  <a:lnTo>
                    <a:pt x="3045" y="2221"/>
                  </a:lnTo>
                  <a:lnTo>
                    <a:pt x="3086" y="2251"/>
                  </a:lnTo>
                  <a:lnTo>
                    <a:pt x="3127" y="2279"/>
                  </a:lnTo>
                  <a:lnTo>
                    <a:pt x="3167" y="2308"/>
                  </a:lnTo>
                  <a:lnTo>
                    <a:pt x="3207" y="2337"/>
                  </a:lnTo>
                  <a:lnTo>
                    <a:pt x="3245" y="2365"/>
                  </a:lnTo>
                  <a:lnTo>
                    <a:pt x="3283" y="2393"/>
                  </a:lnTo>
                  <a:lnTo>
                    <a:pt x="3300" y="2372"/>
                  </a:lnTo>
                  <a:lnTo>
                    <a:pt x="3316" y="2349"/>
                  </a:lnTo>
                  <a:lnTo>
                    <a:pt x="3333" y="2326"/>
                  </a:lnTo>
                  <a:lnTo>
                    <a:pt x="3347" y="2303"/>
                  </a:lnTo>
                  <a:lnTo>
                    <a:pt x="3362" y="2280"/>
                  </a:lnTo>
                  <a:lnTo>
                    <a:pt x="3376" y="2257"/>
                  </a:lnTo>
                  <a:lnTo>
                    <a:pt x="3390" y="2234"/>
                  </a:lnTo>
                  <a:lnTo>
                    <a:pt x="3403" y="2210"/>
                  </a:lnTo>
                  <a:lnTo>
                    <a:pt x="3417" y="2189"/>
                  </a:lnTo>
                  <a:lnTo>
                    <a:pt x="3429" y="2166"/>
                  </a:lnTo>
                  <a:lnTo>
                    <a:pt x="3439" y="2143"/>
                  </a:lnTo>
                  <a:lnTo>
                    <a:pt x="3451" y="2121"/>
                  </a:lnTo>
                  <a:lnTo>
                    <a:pt x="3451" y="2262"/>
                  </a:lnTo>
                  <a:close/>
                  <a:moveTo>
                    <a:pt x="300" y="1475"/>
                  </a:moveTo>
                  <a:lnTo>
                    <a:pt x="285" y="1503"/>
                  </a:lnTo>
                  <a:lnTo>
                    <a:pt x="271" y="1531"/>
                  </a:lnTo>
                  <a:lnTo>
                    <a:pt x="257" y="1559"/>
                  </a:lnTo>
                  <a:lnTo>
                    <a:pt x="244" y="1587"/>
                  </a:lnTo>
                  <a:lnTo>
                    <a:pt x="231" y="1617"/>
                  </a:lnTo>
                  <a:lnTo>
                    <a:pt x="219" y="1645"/>
                  </a:lnTo>
                  <a:lnTo>
                    <a:pt x="208" y="1673"/>
                  </a:lnTo>
                  <a:lnTo>
                    <a:pt x="197" y="1703"/>
                  </a:lnTo>
                  <a:lnTo>
                    <a:pt x="187" y="1731"/>
                  </a:lnTo>
                  <a:lnTo>
                    <a:pt x="178" y="1761"/>
                  </a:lnTo>
                  <a:lnTo>
                    <a:pt x="170" y="1790"/>
                  </a:lnTo>
                  <a:lnTo>
                    <a:pt x="162" y="1818"/>
                  </a:lnTo>
                  <a:lnTo>
                    <a:pt x="154" y="1848"/>
                  </a:lnTo>
                  <a:lnTo>
                    <a:pt x="149" y="1877"/>
                  </a:lnTo>
                  <a:lnTo>
                    <a:pt x="142" y="1906"/>
                  </a:lnTo>
                  <a:lnTo>
                    <a:pt x="138" y="1935"/>
                  </a:lnTo>
                  <a:lnTo>
                    <a:pt x="134" y="1964"/>
                  </a:lnTo>
                  <a:lnTo>
                    <a:pt x="130" y="1994"/>
                  </a:lnTo>
                  <a:lnTo>
                    <a:pt x="127" y="2023"/>
                  </a:lnTo>
                  <a:lnTo>
                    <a:pt x="125" y="2051"/>
                  </a:lnTo>
                  <a:lnTo>
                    <a:pt x="124" y="2081"/>
                  </a:lnTo>
                  <a:lnTo>
                    <a:pt x="124" y="2110"/>
                  </a:lnTo>
                  <a:lnTo>
                    <a:pt x="124" y="2138"/>
                  </a:lnTo>
                  <a:lnTo>
                    <a:pt x="125" y="2168"/>
                  </a:lnTo>
                  <a:lnTo>
                    <a:pt x="127" y="2196"/>
                  </a:lnTo>
                  <a:lnTo>
                    <a:pt x="129" y="2226"/>
                  </a:lnTo>
                  <a:lnTo>
                    <a:pt x="132" y="2254"/>
                  </a:lnTo>
                  <a:lnTo>
                    <a:pt x="137" y="2282"/>
                  </a:lnTo>
                  <a:lnTo>
                    <a:pt x="141" y="2312"/>
                  </a:lnTo>
                  <a:lnTo>
                    <a:pt x="147" y="2340"/>
                  </a:lnTo>
                  <a:lnTo>
                    <a:pt x="153" y="2367"/>
                  </a:lnTo>
                  <a:lnTo>
                    <a:pt x="161" y="2396"/>
                  </a:lnTo>
                  <a:lnTo>
                    <a:pt x="167" y="2381"/>
                  </a:lnTo>
                  <a:lnTo>
                    <a:pt x="175" y="2366"/>
                  </a:lnTo>
                  <a:lnTo>
                    <a:pt x="184" y="2351"/>
                  </a:lnTo>
                  <a:lnTo>
                    <a:pt x="192" y="2336"/>
                  </a:lnTo>
                  <a:lnTo>
                    <a:pt x="213" y="2305"/>
                  </a:lnTo>
                  <a:lnTo>
                    <a:pt x="237" y="2274"/>
                  </a:lnTo>
                  <a:lnTo>
                    <a:pt x="258" y="2247"/>
                  </a:lnTo>
                  <a:lnTo>
                    <a:pt x="282" y="2221"/>
                  </a:lnTo>
                  <a:lnTo>
                    <a:pt x="306" y="2195"/>
                  </a:lnTo>
                  <a:lnTo>
                    <a:pt x="333" y="2168"/>
                  </a:lnTo>
                  <a:lnTo>
                    <a:pt x="362" y="2141"/>
                  </a:lnTo>
                  <a:lnTo>
                    <a:pt x="392" y="2113"/>
                  </a:lnTo>
                  <a:lnTo>
                    <a:pt x="424" y="2085"/>
                  </a:lnTo>
                  <a:lnTo>
                    <a:pt x="458" y="2057"/>
                  </a:lnTo>
                  <a:lnTo>
                    <a:pt x="494" y="2027"/>
                  </a:lnTo>
                  <a:lnTo>
                    <a:pt x="531" y="1999"/>
                  </a:lnTo>
                  <a:lnTo>
                    <a:pt x="569" y="1970"/>
                  </a:lnTo>
                  <a:lnTo>
                    <a:pt x="610" y="1940"/>
                  </a:lnTo>
                  <a:lnTo>
                    <a:pt x="652" y="1911"/>
                  </a:lnTo>
                  <a:lnTo>
                    <a:pt x="695" y="1881"/>
                  </a:lnTo>
                  <a:lnTo>
                    <a:pt x="740" y="1851"/>
                  </a:lnTo>
                  <a:lnTo>
                    <a:pt x="786" y="1822"/>
                  </a:lnTo>
                  <a:lnTo>
                    <a:pt x="934" y="1922"/>
                  </a:lnTo>
                  <a:lnTo>
                    <a:pt x="946" y="1954"/>
                  </a:lnTo>
                  <a:lnTo>
                    <a:pt x="958" y="1988"/>
                  </a:lnTo>
                  <a:lnTo>
                    <a:pt x="971" y="2021"/>
                  </a:lnTo>
                  <a:lnTo>
                    <a:pt x="985" y="2055"/>
                  </a:lnTo>
                  <a:lnTo>
                    <a:pt x="998" y="2088"/>
                  </a:lnTo>
                  <a:lnTo>
                    <a:pt x="1012" y="2122"/>
                  </a:lnTo>
                  <a:lnTo>
                    <a:pt x="1026" y="2156"/>
                  </a:lnTo>
                  <a:lnTo>
                    <a:pt x="1041" y="2189"/>
                  </a:lnTo>
                  <a:lnTo>
                    <a:pt x="1042" y="2192"/>
                  </a:lnTo>
                  <a:lnTo>
                    <a:pt x="1062" y="2235"/>
                  </a:lnTo>
                  <a:lnTo>
                    <a:pt x="1083" y="2279"/>
                  </a:lnTo>
                  <a:lnTo>
                    <a:pt x="1104" y="2321"/>
                  </a:lnTo>
                  <a:lnTo>
                    <a:pt x="1125" y="2364"/>
                  </a:lnTo>
                  <a:lnTo>
                    <a:pt x="1147" y="2406"/>
                  </a:lnTo>
                  <a:lnTo>
                    <a:pt x="1169" y="2447"/>
                  </a:lnTo>
                  <a:lnTo>
                    <a:pt x="1192" y="2488"/>
                  </a:lnTo>
                  <a:lnTo>
                    <a:pt x="1215" y="2527"/>
                  </a:lnTo>
                  <a:lnTo>
                    <a:pt x="1270" y="2512"/>
                  </a:lnTo>
                  <a:lnTo>
                    <a:pt x="1327" y="2496"/>
                  </a:lnTo>
                  <a:lnTo>
                    <a:pt x="1385" y="2478"/>
                  </a:lnTo>
                  <a:lnTo>
                    <a:pt x="1444" y="2460"/>
                  </a:lnTo>
                  <a:lnTo>
                    <a:pt x="1503" y="2441"/>
                  </a:lnTo>
                  <a:lnTo>
                    <a:pt x="1563" y="2421"/>
                  </a:lnTo>
                  <a:lnTo>
                    <a:pt x="1624" y="2400"/>
                  </a:lnTo>
                  <a:lnTo>
                    <a:pt x="1685" y="2378"/>
                  </a:lnTo>
                  <a:lnTo>
                    <a:pt x="1757" y="2422"/>
                  </a:lnTo>
                  <a:lnTo>
                    <a:pt x="1692" y="2446"/>
                  </a:lnTo>
                  <a:lnTo>
                    <a:pt x="1627" y="2469"/>
                  </a:lnTo>
                  <a:lnTo>
                    <a:pt x="1562" y="2490"/>
                  </a:lnTo>
                  <a:lnTo>
                    <a:pt x="1497" y="2512"/>
                  </a:lnTo>
                  <a:lnTo>
                    <a:pt x="1434" y="2533"/>
                  </a:lnTo>
                  <a:lnTo>
                    <a:pt x="1371" y="2551"/>
                  </a:lnTo>
                  <a:lnTo>
                    <a:pt x="1310" y="2570"/>
                  </a:lnTo>
                  <a:lnTo>
                    <a:pt x="1250" y="2586"/>
                  </a:lnTo>
                  <a:lnTo>
                    <a:pt x="1281" y="2636"/>
                  </a:lnTo>
                  <a:lnTo>
                    <a:pt x="1313" y="2685"/>
                  </a:lnTo>
                  <a:lnTo>
                    <a:pt x="1346" y="2733"/>
                  </a:lnTo>
                  <a:lnTo>
                    <a:pt x="1378" y="2780"/>
                  </a:lnTo>
                  <a:lnTo>
                    <a:pt x="1411" y="2826"/>
                  </a:lnTo>
                  <a:lnTo>
                    <a:pt x="1445" y="2869"/>
                  </a:lnTo>
                  <a:lnTo>
                    <a:pt x="1480" y="2913"/>
                  </a:lnTo>
                  <a:lnTo>
                    <a:pt x="1514" y="2954"/>
                  </a:lnTo>
                  <a:lnTo>
                    <a:pt x="1549" y="2995"/>
                  </a:lnTo>
                  <a:lnTo>
                    <a:pt x="1584" y="3033"/>
                  </a:lnTo>
                  <a:lnTo>
                    <a:pt x="1620" y="3071"/>
                  </a:lnTo>
                  <a:lnTo>
                    <a:pt x="1656" y="3107"/>
                  </a:lnTo>
                  <a:lnTo>
                    <a:pt x="1691" y="3142"/>
                  </a:lnTo>
                  <a:lnTo>
                    <a:pt x="1727" y="3174"/>
                  </a:lnTo>
                  <a:lnTo>
                    <a:pt x="1763" y="3206"/>
                  </a:lnTo>
                  <a:lnTo>
                    <a:pt x="1800" y="3236"/>
                  </a:lnTo>
                  <a:lnTo>
                    <a:pt x="1826" y="3233"/>
                  </a:lnTo>
                  <a:lnTo>
                    <a:pt x="1852" y="3229"/>
                  </a:lnTo>
                  <a:lnTo>
                    <a:pt x="1878" y="3224"/>
                  </a:lnTo>
                  <a:lnTo>
                    <a:pt x="1904" y="3220"/>
                  </a:lnTo>
                  <a:lnTo>
                    <a:pt x="1931" y="3215"/>
                  </a:lnTo>
                  <a:lnTo>
                    <a:pt x="1957" y="3209"/>
                  </a:lnTo>
                  <a:lnTo>
                    <a:pt x="1983" y="3204"/>
                  </a:lnTo>
                  <a:lnTo>
                    <a:pt x="2010" y="3198"/>
                  </a:lnTo>
                  <a:lnTo>
                    <a:pt x="2058" y="3186"/>
                  </a:lnTo>
                  <a:lnTo>
                    <a:pt x="2106" y="3173"/>
                  </a:lnTo>
                  <a:lnTo>
                    <a:pt x="2154" y="3159"/>
                  </a:lnTo>
                  <a:lnTo>
                    <a:pt x="2202" y="3144"/>
                  </a:lnTo>
                  <a:lnTo>
                    <a:pt x="2251" y="3127"/>
                  </a:lnTo>
                  <a:lnTo>
                    <a:pt x="2299" y="3110"/>
                  </a:lnTo>
                  <a:lnTo>
                    <a:pt x="2347" y="3092"/>
                  </a:lnTo>
                  <a:lnTo>
                    <a:pt x="2394" y="3072"/>
                  </a:lnTo>
                  <a:lnTo>
                    <a:pt x="2394" y="3072"/>
                  </a:lnTo>
                  <a:lnTo>
                    <a:pt x="2395" y="3072"/>
                  </a:lnTo>
                  <a:lnTo>
                    <a:pt x="2395" y="3072"/>
                  </a:lnTo>
                  <a:lnTo>
                    <a:pt x="2400" y="3070"/>
                  </a:lnTo>
                  <a:lnTo>
                    <a:pt x="2400" y="3070"/>
                  </a:lnTo>
                  <a:lnTo>
                    <a:pt x="2438" y="3053"/>
                  </a:lnTo>
                  <a:lnTo>
                    <a:pt x="2476" y="3036"/>
                  </a:lnTo>
                  <a:lnTo>
                    <a:pt x="2513" y="3019"/>
                  </a:lnTo>
                  <a:lnTo>
                    <a:pt x="2550" y="3000"/>
                  </a:lnTo>
                  <a:lnTo>
                    <a:pt x="2586" y="2980"/>
                  </a:lnTo>
                  <a:lnTo>
                    <a:pt x="2621" y="2961"/>
                  </a:lnTo>
                  <a:lnTo>
                    <a:pt x="2657" y="2941"/>
                  </a:lnTo>
                  <a:lnTo>
                    <a:pt x="2691" y="2921"/>
                  </a:lnTo>
                  <a:lnTo>
                    <a:pt x="2729" y="2938"/>
                  </a:lnTo>
                  <a:lnTo>
                    <a:pt x="2762" y="2955"/>
                  </a:lnTo>
                  <a:lnTo>
                    <a:pt x="2722" y="2979"/>
                  </a:lnTo>
                  <a:lnTo>
                    <a:pt x="2682" y="3003"/>
                  </a:lnTo>
                  <a:lnTo>
                    <a:pt x="2641" y="3026"/>
                  </a:lnTo>
                  <a:lnTo>
                    <a:pt x="2599" y="3048"/>
                  </a:lnTo>
                  <a:lnTo>
                    <a:pt x="2557" y="3070"/>
                  </a:lnTo>
                  <a:lnTo>
                    <a:pt x="2514" y="3090"/>
                  </a:lnTo>
                  <a:lnTo>
                    <a:pt x="2471" y="3111"/>
                  </a:lnTo>
                  <a:lnTo>
                    <a:pt x="2426" y="3131"/>
                  </a:lnTo>
                  <a:lnTo>
                    <a:pt x="2426" y="3131"/>
                  </a:lnTo>
                  <a:lnTo>
                    <a:pt x="2423" y="3132"/>
                  </a:lnTo>
                  <a:lnTo>
                    <a:pt x="2423" y="3132"/>
                  </a:lnTo>
                  <a:lnTo>
                    <a:pt x="2423" y="3132"/>
                  </a:lnTo>
                  <a:lnTo>
                    <a:pt x="2422" y="3133"/>
                  </a:lnTo>
                  <a:lnTo>
                    <a:pt x="2372" y="3153"/>
                  </a:lnTo>
                  <a:lnTo>
                    <a:pt x="2322" y="3172"/>
                  </a:lnTo>
                  <a:lnTo>
                    <a:pt x="2273" y="3190"/>
                  </a:lnTo>
                  <a:lnTo>
                    <a:pt x="2223" y="3207"/>
                  </a:lnTo>
                  <a:lnTo>
                    <a:pt x="2174" y="3222"/>
                  </a:lnTo>
                  <a:lnTo>
                    <a:pt x="2124" y="3236"/>
                  </a:lnTo>
                  <a:lnTo>
                    <a:pt x="2075" y="3251"/>
                  </a:lnTo>
                  <a:lnTo>
                    <a:pt x="2025" y="3263"/>
                  </a:lnTo>
                  <a:lnTo>
                    <a:pt x="1986" y="3271"/>
                  </a:lnTo>
                  <a:lnTo>
                    <a:pt x="1948" y="3279"/>
                  </a:lnTo>
                  <a:lnTo>
                    <a:pt x="1910" y="3287"/>
                  </a:lnTo>
                  <a:lnTo>
                    <a:pt x="1872" y="3293"/>
                  </a:lnTo>
                  <a:lnTo>
                    <a:pt x="1909" y="3319"/>
                  </a:lnTo>
                  <a:lnTo>
                    <a:pt x="1947" y="3343"/>
                  </a:lnTo>
                  <a:lnTo>
                    <a:pt x="1984" y="3366"/>
                  </a:lnTo>
                  <a:lnTo>
                    <a:pt x="2021" y="3387"/>
                  </a:lnTo>
                  <a:lnTo>
                    <a:pt x="2058" y="3406"/>
                  </a:lnTo>
                  <a:lnTo>
                    <a:pt x="2094" y="3424"/>
                  </a:lnTo>
                  <a:lnTo>
                    <a:pt x="2131" y="3439"/>
                  </a:lnTo>
                  <a:lnTo>
                    <a:pt x="2167" y="3453"/>
                  </a:lnTo>
                  <a:lnTo>
                    <a:pt x="2196" y="3463"/>
                  </a:lnTo>
                  <a:lnTo>
                    <a:pt x="2223" y="3471"/>
                  </a:lnTo>
                  <a:lnTo>
                    <a:pt x="2251" y="3478"/>
                  </a:lnTo>
                  <a:lnTo>
                    <a:pt x="2279" y="3484"/>
                  </a:lnTo>
                  <a:lnTo>
                    <a:pt x="2306" y="3488"/>
                  </a:lnTo>
                  <a:lnTo>
                    <a:pt x="2332" y="3491"/>
                  </a:lnTo>
                  <a:lnTo>
                    <a:pt x="2358" y="3493"/>
                  </a:lnTo>
                  <a:lnTo>
                    <a:pt x="2384" y="3495"/>
                  </a:lnTo>
                  <a:lnTo>
                    <a:pt x="2411" y="3495"/>
                  </a:lnTo>
                  <a:lnTo>
                    <a:pt x="2436" y="3492"/>
                  </a:lnTo>
                  <a:lnTo>
                    <a:pt x="2461" y="3490"/>
                  </a:lnTo>
                  <a:lnTo>
                    <a:pt x="2485" y="3486"/>
                  </a:lnTo>
                  <a:lnTo>
                    <a:pt x="2509" y="3480"/>
                  </a:lnTo>
                  <a:lnTo>
                    <a:pt x="2533" y="3474"/>
                  </a:lnTo>
                  <a:lnTo>
                    <a:pt x="2557" y="3466"/>
                  </a:lnTo>
                  <a:lnTo>
                    <a:pt x="2580" y="3456"/>
                  </a:lnTo>
                  <a:lnTo>
                    <a:pt x="2580" y="3456"/>
                  </a:lnTo>
                  <a:lnTo>
                    <a:pt x="2581" y="3456"/>
                  </a:lnTo>
                  <a:lnTo>
                    <a:pt x="2581" y="3456"/>
                  </a:lnTo>
                  <a:lnTo>
                    <a:pt x="2581" y="3456"/>
                  </a:lnTo>
                  <a:lnTo>
                    <a:pt x="2581" y="3456"/>
                  </a:lnTo>
                  <a:lnTo>
                    <a:pt x="2595" y="3449"/>
                  </a:lnTo>
                  <a:lnTo>
                    <a:pt x="2609" y="3442"/>
                  </a:lnTo>
                  <a:lnTo>
                    <a:pt x="2623" y="3435"/>
                  </a:lnTo>
                  <a:lnTo>
                    <a:pt x="2636" y="3426"/>
                  </a:lnTo>
                  <a:lnTo>
                    <a:pt x="2651" y="3417"/>
                  </a:lnTo>
                  <a:lnTo>
                    <a:pt x="2663" y="3409"/>
                  </a:lnTo>
                  <a:lnTo>
                    <a:pt x="2676" y="3399"/>
                  </a:lnTo>
                  <a:lnTo>
                    <a:pt x="2688" y="3389"/>
                  </a:lnTo>
                  <a:lnTo>
                    <a:pt x="2712" y="3367"/>
                  </a:lnTo>
                  <a:lnTo>
                    <a:pt x="2735" y="3343"/>
                  </a:lnTo>
                  <a:lnTo>
                    <a:pt x="2756" y="3318"/>
                  </a:lnTo>
                  <a:lnTo>
                    <a:pt x="2777" y="3292"/>
                  </a:lnTo>
                  <a:lnTo>
                    <a:pt x="2796" y="3263"/>
                  </a:lnTo>
                  <a:lnTo>
                    <a:pt x="2814" y="3233"/>
                  </a:lnTo>
                  <a:lnTo>
                    <a:pt x="2832" y="3202"/>
                  </a:lnTo>
                  <a:lnTo>
                    <a:pt x="2847" y="3168"/>
                  </a:lnTo>
                  <a:lnTo>
                    <a:pt x="2861" y="3134"/>
                  </a:lnTo>
                  <a:lnTo>
                    <a:pt x="2875" y="3098"/>
                  </a:lnTo>
                  <a:lnTo>
                    <a:pt x="2887" y="3061"/>
                  </a:lnTo>
                  <a:lnTo>
                    <a:pt x="2898" y="3022"/>
                  </a:lnTo>
                  <a:lnTo>
                    <a:pt x="2961" y="3050"/>
                  </a:lnTo>
                  <a:lnTo>
                    <a:pt x="2951" y="3086"/>
                  </a:lnTo>
                  <a:lnTo>
                    <a:pt x="2939" y="3122"/>
                  </a:lnTo>
                  <a:lnTo>
                    <a:pt x="2926" y="3158"/>
                  </a:lnTo>
                  <a:lnTo>
                    <a:pt x="2910" y="3194"/>
                  </a:lnTo>
                  <a:lnTo>
                    <a:pt x="2894" y="3229"/>
                  </a:lnTo>
                  <a:lnTo>
                    <a:pt x="2875" y="3263"/>
                  </a:lnTo>
                  <a:lnTo>
                    <a:pt x="2856" y="3294"/>
                  </a:lnTo>
                  <a:lnTo>
                    <a:pt x="2835" y="3326"/>
                  </a:lnTo>
                  <a:lnTo>
                    <a:pt x="2872" y="3302"/>
                  </a:lnTo>
                  <a:lnTo>
                    <a:pt x="2907" y="3277"/>
                  </a:lnTo>
                  <a:lnTo>
                    <a:pt x="2942" y="3252"/>
                  </a:lnTo>
                  <a:lnTo>
                    <a:pt x="2977" y="3226"/>
                  </a:lnTo>
                  <a:lnTo>
                    <a:pt x="3011" y="3198"/>
                  </a:lnTo>
                  <a:lnTo>
                    <a:pt x="3043" y="3170"/>
                  </a:lnTo>
                  <a:lnTo>
                    <a:pt x="3075" y="3142"/>
                  </a:lnTo>
                  <a:lnTo>
                    <a:pt x="3107" y="3112"/>
                  </a:lnTo>
                  <a:lnTo>
                    <a:pt x="3171" y="3143"/>
                  </a:lnTo>
                  <a:lnTo>
                    <a:pt x="3141" y="3172"/>
                  </a:lnTo>
                  <a:lnTo>
                    <a:pt x="3110" y="3200"/>
                  </a:lnTo>
                  <a:lnTo>
                    <a:pt x="3077" y="3229"/>
                  </a:lnTo>
                  <a:lnTo>
                    <a:pt x="3045" y="3256"/>
                  </a:lnTo>
                  <a:lnTo>
                    <a:pt x="3012" y="3282"/>
                  </a:lnTo>
                  <a:lnTo>
                    <a:pt x="2978" y="3308"/>
                  </a:lnTo>
                  <a:lnTo>
                    <a:pt x="2943" y="3333"/>
                  </a:lnTo>
                  <a:lnTo>
                    <a:pt x="2907" y="3357"/>
                  </a:lnTo>
                  <a:lnTo>
                    <a:pt x="2871" y="3381"/>
                  </a:lnTo>
                  <a:lnTo>
                    <a:pt x="2834" y="3404"/>
                  </a:lnTo>
                  <a:lnTo>
                    <a:pt x="2797" y="3427"/>
                  </a:lnTo>
                  <a:lnTo>
                    <a:pt x="2759" y="3448"/>
                  </a:lnTo>
                  <a:lnTo>
                    <a:pt x="2719" y="3468"/>
                  </a:lnTo>
                  <a:lnTo>
                    <a:pt x="2680" y="3489"/>
                  </a:lnTo>
                  <a:lnTo>
                    <a:pt x="2640" y="3508"/>
                  </a:lnTo>
                  <a:lnTo>
                    <a:pt x="2599" y="3526"/>
                  </a:lnTo>
                  <a:lnTo>
                    <a:pt x="2599" y="3526"/>
                  </a:lnTo>
                  <a:lnTo>
                    <a:pt x="2599" y="3526"/>
                  </a:lnTo>
                  <a:lnTo>
                    <a:pt x="2598" y="3526"/>
                  </a:lnTo>
                  <a:lnTo>
                    <a:pt x="2598" y="3526"/>
                  </a:lnTo>
                  <a:lnTo>
                    <a:pt x="2598" y="3526"/>
                  </a:lnTo>
                  <a:lnTo>
                    <a:pt x="2554" y="3545"/>
                  </a:lnTo>
                  <a:lnTo>
                    <a:pt x="2510" y="3561"/>
                  </a:lnTo>
                  <a:lnTo>
                    <a:pt x="2465" y="3577"/>
                  </a:lnTo>
                  <a:lnTo>
                    <a:pt x="2420" y="3592"/>
                  </a:lnTo>
                  <a:lnTo>
                    <a:pt x="2376" y="3606"/>
                  </a:lnTo>
                  <a:lnTo>
                    <a:pt x="2330" y="3618"/>
                  </a:lnTo>
                  <a:lnTo>
                    <a:pt x="2285" y="3629"/>
                  </a:lnTo>
                  <a:lnTo>
                    <a:pt x="2239" y="3639"/>
                  </a:lnTo>
                  <a:lnTo>
                    <a:pt x="2195" y="3648"/>
                  </a:lnTo>
                  <a:lnTo>
                    <a:pt x="2149" y="3656"/>
                  </a:lnTo>
                  <a:lnTo>
                    <a:pt x="2103" y="3662"/>
                  </a:lnTo>
                  <a:lnTo>
                    <a:pt x="2058" y="3668"/>
                  </a:lnTo>
                  <a:lnTo>
                    <a:pt x="2012" y="3672"/>
                  </a:lnTo>
                  <a:lnTo>
                    <a:pt x="1968" y="3675"/>
                  </a:lnTo>
                  <a:lnTo>
                    <a:pt x="1922" y="3678"/>
                  </a:lnTo>
                  <a:lnTo>
                    <a:pt x="1876" y="3678"/>
                  </a:lnTo>
                  <a:lnTo>
                    <a:pt x="1831" y="3678"/>
                  </a:lnTo>
                  <a:lnTo>
                    <a:pt x="1787" y="3676"/>
                  </a:lnTo>
                  <a:lnTo>
                    <a:pt x="1741" y="3674"/>
                  </a:lnTo>
                  <a:lnTo>
                    <a:pt x="1696" y="3671"/>
                  </a:lnTo>
                  <a:lnTo>
                    <a:pt x="1651" y="3667"/>
                  </a:lnTo>
                  <a:lnTo>
                    <a:pt x="1608" y="3661"/>
                  </a:lnTo>
                  <a:lnTo>
                    <a:pt x="1563" y="3655"/>
                  </a:lnTo>
                  <a:lnTo>
                    <a:pt x="1519" y="3647"/>
                  </a:lnTo>
                  <a:lnTo>
                    <a:pt x="1474" y="3638"/>
                  </a:lnTo>
                  <a:lnTo>
                    <a:pt x="1431" y="3629"/>
                  </a:lnTo>
                  <a:lnTo>
                    <a:pt x="1388" y="3618"/>
                  </a:lnTo>
                  <a:lnTo>
                    <a:pt x="1345" y="3606"/>
                  </a:lnTo>
                  <a:lnTo>
                    <a:pt x="1302" y="3594"/>
                  </a:lnTo>
                  <a:lnTo>
                    <a:pt x="1260" y="3580"/>
                  </a:lnTo>
                  <a:lnTo>
                    <a:pt x="1218" y="3564"/>
                  </a:lnTo>
                  <a:lnTo>
                    <a:pt x="1177" y="3549"/>
                  </a:lnTo>
                  <a:lnTo>
                    <a:pt x="1136" y="3533"/>
                  </a:lnTo>
                  <a:lnTo>
                    <a:pt x="1097" y="3515"/>
                  </a:lnTo>
                  <a:lnTo>
                    <a:pt x="1058" y="3498"/>
                  </a:lnTo>
                  <a:lnTo>
                    <a:pt x="1018" y="3479"/>
                  </a:lnTo>
                  <a:lnTo>
                    <a:pt x="980" y="3459"/>
                  </a:lnTo>
                  <a:lnTo>
                    <a:pt x="942" y="3438"/>
                  </a:lnTo>
                  <a:lnTo>
                    <a:pt x="905" y="3417"/>
                  </a:lnTo>
                  <a:lnTo>
                    <a:pt x="868" y="3394"/>
                  </a:lnTo>
                  <a:lnTo>
                    <a:pt x="831" y="3371"/>
                  </a:lnTo>
                  <a:lnTo>
                    <a:pt x="795" y="3348"/>
                  </a:lnTo>
                  <a:lnTo>
                    <a:pt x="760" y="3322"/>
                  </a:lnTo>
                  <a:lnTo>
                    <a:pt x="725" y="3296"/>
                  </a:lnTo>
                  <a:lnTo>
                    <a:pt x="691" y="3269"/>
                  </a:lnTo>
                  <a:lnTo>
                    <a:pt x="657" y="3242"/>
                  </a:lnTo>
                  <a:lnTo>
                    <a:pt x="625" y="3214"/>
                  </a:lnTo>
                  <a:lnTo>
                    <a:pt x="592" y="3184"/>
                  </a:lnTo>
                  <a:lnTo>
                    <a:pt x="560" y="3155"/>
                  </a:lnTo>
                  <a:lnTo>
                    <a:pt x="529" y="3124"/>
                  </a:lnTo>
                  <a:lnTo>
                    <a:pt x="498" y="3093"/>
                  </a:lnTo>
                  <a:lnTo>
                    <a:pt x="469" y="3060"/>
                  </a:lnTo>
                  <a:lnTo>
                    <a:pt x="439" y="3026"/>
                  </a:lnTo>
                  <a:lnTo>
                    <a:pt x="412" y="2992"/>
                  </a:lnTo>
                  <a:lnTo>
                    <a:pt x="383" y="2958"/>
                  </a:lnTo>
                  <a:lnTo>
                    <a:pt x="357" y="2923"/>
                  </a:lnTo>
                  <a:lnTo>
                    <a:pt x="331" y="2887"/>
                  </a:lnTo>
                  <a:lnTo>
                    <a:pt x="306" y="2850"/>
                  </a:lnTo>
                  <a:lnTo>
                    <a:pt x="282" y="2812"/>
                  </a:lnTo>
                  <a:lnTo>
                    <a:pt x="258" y="2774"/>
                  </a:lnTo>
                  <a:lnTo>
                    <a:pt x="235" y="2734"/>
                  </a:lnTo>
                  <a:lnTo>
                    <a:pt x="213" y="2694"/>
                  </a:lnTo>
                  <a:lnTo>
                    <a:pt x="192" y="2654"/>
                  </a:lnTo>
                  <a:lnTo>
                    <a:pt x="173" y="2612"/>
                  </a:lnTo>
                  <a:lnTo>
                    <a:pt x="167" y="2601"/>
                  </a:lnTo>
                  <a:lnTo>
                    <a:pt x="162" y="2589"/>
                  </a:lnTo>
                  <a:lnTo>
                    <a:pt x="156" y="2579"/>
                  </a:lnTo>
                  <a:lnTo>
                    <a:pt x="151" y="2567"/>
                  </a:lnTo>
                  <a:lnTo>
                    <a:pt x="151" y="2565"/>
                  </a:lnTo>
                  <a:lnTo>
                    <a:pt x="151" y="2565"/>
                  </a:lnTo>
                  <a:lnTo>
                    <a:pt x="151" y="2565"/>
                  </a:lnTo>
                  <a:lnTo>
                    <a:pt x="150" y="2565"/>
                  </a:lnTo>
                  <a:lnTo>
                    <a:pt x="150" y="2564"/>
                  </a:lnTo>
                  <a:lnTo>
                    <a:pt x="150" y="2564"/>
                  </a:lnTo>
                  <a:lnTo>
                    <a:pt x="150" y="2563"/>
                  </a:lnTo>
                  <a:lnTo>
                    <a:pt x="149" y="2561"/>
                  </a:lnTo>
                  <a:lnTo>
                    <a:pt x="149" y="2561"/>
                  </a:lnTo>
                  <a:lnTo>
                    <a:pt x="148" y="2559"/>
                  </a:lnTo>
                  <a:lnTo>
                    <a:pt x="148" y="2559"/>
                  </a:lnTo>
                  <a:lnTo>
                    <a:pt x="140" y="2540"/>
                  </a:lnTo>
                  <a:lnTo>
                    <a:pt x="132" y="2522"/>
                  </a:lnTo>
                  <a:lnTo>
                    <a:pt x="126" y="2503"/>
                  </a:lnTo>
                  <a:lnTo>
                    <a:pt x="119" y="2485"/>
                  </a:lnTo>
                  <a:lnTo>
                    <a:pt x="105" y="2449"/>
                  </a:lnTo>
                  <a:lnTo>
                    <a:pt x="93" y="2413"/>
                  </a:lnTo>
                  <a:lnTo>
                    <a:pt x="81" y="2376"/>
                  </a:lnTo>
                  <a:lnTo>
                    <a:pt x="70" y="2339"/>
                  </a:lnTo>
                  <a:lnTo>
                    <a:pt x="60" y="2303"/>
                  </a:lnTo>
                  <a:lnTo>
                    <a:pt x="51" y="2266"/>
                  </a:lnTo>
                  <a:lnTo>
                    <a:pt x="42" y="2229"/>
                  </a:lnTo>
                  <a:lnTo>
                    <a:pt x="34" y="2192"/>
                  </a:lnTo>
                  <a:lnTo>
                    <a:pt x="28" y="2155"/>
                  </a:lnTo>
                  <a:lnTo>
                    <a:pt x="21" y="2118"/>
                  </a:lnTo>
                  <a:lnTo>
                    <a:pt x="16" y="2081"/>
                  </a:lnTo>
                  <a:lnTo>
                    <a:pt x="11" y="2044"/>
                  </a:lnTo>
                  <a:lnTo>
                    <a:pt x="8" y="2007"/>
                  </a:lnTo>
                  <a:lnTo>
                    <a:pt x="5" y="1970"/>
                  </a:lnTo>
                  <a:lnTo>
                    <a:pt x="3" y="1933"/>
                  </a:lnTo>
                  <a:lnTo>
                    <a:pt x="0" y="1896"/>
                  </a:lnTo>
                  <a:lnTo>
                    <a:pt x="0" y="1859"/>
                  </a:lnTo>
                  <a:lnTo>
                    <a:pt x="0" y="1823"/>
                  </a:lnTo>
                  <a:lnTo>
                    <a:pt x="0" y="1786"/>
                  </a:lnTo>
                  <a:lnTo>
                    <a:pt x="3" y="1749"/>
                  </a:lnTo>
                  <a:lnTo>
                    <a:pt x="5" y="1713"/>
                  </a:lnTo>
                  <a:lnTo>
                    <a:pt x="7" y="1676"/>
                  </a:lnTo>
                  <a:lnTo>
                    <a:pt x="11" y="1640"/>
                  </a:lnTo>
                  <a:lnTo>
                    <a:pt x="16" y="1603"/>
                  </a:lnTo>
                  <a:lnTo>
                    <a:pt x="21" y="1567"/>
                  </a:lnTo>
                  <a:lnTo>
                    <a:pt x="27" y="1531"/>
                  </a:lnTo>
                  <a:lnTo>
                    <a:pt x="33" y="1495"/>
                  </a:lnTo>
                  <a:lnTo>
                    <a:pt x="41" y="1459"/>
                  </a:lnTo>
                  <a:lnTo>
                    <a:pt x="48" y="1424"/>
                  </a:lnTo>
                  <a:lnTo>
                    <a:pt x="57" y="1388"/>
                  </a:lnTo>
                  <a:lnTo>
                    <a:pt x="67" y="1353"/>
                  </a:lnTo>
                  <a:lnTo>
                    <a:pt x="77" y="1318"/>
                  </a:lnTo>
                  <a:lnTo>
                    <a:pt x="135" y="1359"/>
                  </a:lnTo>
                  <a:lnTo>
                    <a:pt x="125" y="1393"/>
                  </a:lnTo>
                  <a:lnTo>
                    <a:pt x="116" y="1429"/>
                  </a:lnTo>
                  <a:lnTo>
                    <a:pt x="107" y="1465"/>
                  </a:lnTo>
                  <a:lnTo>
                    <a:pt x="100" y="1500"/>
                  </a:lnTo>
                  <a:lnTo>
                    <a:pt x="93" y="1536"/>
                  </a:lnTo>
                  <a:lnTo>
                    <a:pt x="88" y="1573"/>
                  </a:lnTo>
                  <a:lnTo>
                    <a:pt x="82" y="1609"/>
                  </a:lnTo>
                  <a:lnTo>
                    <a:pt x="78" y="1645"/>
                  </a:lnTo>
                  <a:lnTo>
                    <a:pt x="74" y="1682"/>
                  </a:lnTo>
                  <a:lnTo>
                    <a:pt x="71" y="1718"/>
                  </a:lnTo>
                  <a:lnTo>
                    <a:pt x="69" y="1755"/>
                  </a:lnTo>
                  <a:lnTo>
                    <a:pt x="67" y="1792"/>
                  </a:lnTo>
                  <a:lnTo>
                    <a:pt x="67" y="1829"/>
                  </a:lnTo>
                  <a:lnTo>
                    <a:pt x="67" y="1866"/>
                  </a:lnTo>
                  <a:lnTo>
                    <a:pt x="68" y="1903"/>
                  </a:lnTo>
                  <a:lnTo>
                    <a:pt x="69" y="1940"/>
                  </a:lnTo>
                  <a:lnTo>
                    <a:pt x="75" y="1908"/>
                  </a:lnTo>
                  <a:lnTo>
                    <a:pt x="80" y="1876"/>
                  </a:lnTo>
                  <a:lnTo>
                    <a:pt x="88" y="1844"/>
                  </a:lnTo>
                  <a:lnTo>
                    <a:pt x="94" y="1812"/>
                  </a:lnTo>
                  <a:lnTo>
                    <a:pt x="103" y="1780"/>
                  </a:lnTo>
                  <a:lnTo>
                    <a:pt x="112" y="1749"/>
                  </a:lnTo>
                  <a:lnTo>
                    <a:pt x="122" y="1717"/>
                  </a:lnTo>
                  <a:lnTo>
                    <a:pt x="132" y="1685"/>
                  </a:lnTo>
                  <a:lnTo>
                    <a:pt x="144" y="1654"/>
                  </a:lnTo>
                  <a:lnTo>
                    <a:pt x="156" y="1622"/>
                  </a:lnTo>
                  <a:lnTo>
                    <a:pt x="170" y="1591"/>
                  </a:lnTo>
                  <a:lnTo>
                    <a:pt x="183" y="1560"/>
                  </a:lnTo>
                  <a:lnTo>
                    <a:pt x="198" y="1529"/>
                  </a:lnTo>
                  <a:lnTo>
                    <a:pt x="213" y="1498"/>
                  </a:lnTo>
                  <a:lnTo>
                    <a:pt x="228" y="1468"/>
                  </a:lnTo>
                  <a:lnTo>
                    <a:pt x="246" y="1437"/>
                  </a:lnTo>
                  <a:lnTo>
                    <a:pt x="300" y="1475"/>
                  </a:lnTo>
                  <a:close/>
                  <a:moveTo>
                    <a:pt x="3234" y="2976"/>
                  </a:moveTo>
                  <a:lnTo>
                    <a:pt x="3266" y="2937"/>
                  </a:lnTo>
                  <a:lnTo>
                    <a:pt x="3298" y="2897"/>
                  </a:lnTo>
                  <a:lnTo>
                    <a:pt x="3327" y="2856"/>
                  </a:lnTo>
                  <a:lnTo>
                    <a:pt x="3355" y="2815"/>
                  </a:lnTo>
                  <a:lnTo>
                    <a:pt x="3383" y="2772"/>
                  </a:lnTo>
                  <a:lnTo>
                    <a:pt x="3409" y="2729"/>
                  </a:lnTo>
                  <a:lnTo>
                    <a:pt x="3434" y="2685"/>
                  </a:lnTo>
                  <a:lnTo>
                    <a:pt x="3457" y="2642"/>
                  </a:lnTo>
                  <a:lnTo>
                    <a:pt x="3532" y="2642"/>
                  </a:lnTo>
                  <a:lnTo>
                    <a:pt x="3507" y="2690"/>
                  </a:lnTo>
                  <a:lnTo>
                    <a:pt x="3482" y="2738"/>
                  </a:lnTo>
                  <a:lnTo>
                    <a:pt x="3455" y="2784"/>
                  </a:lnTo>
                  <a:lnTo>
                    <a:pt x="3425" y="2830"/>
                  </a:lnTo>
                  <a:lnTo>
                    <a:pt x="3396" y="2875"/>
                  </a:lnTo>
                  <a:lnTo>
                    <a:pt x="3364" y="2919"/>
                  </a:lnTo>
                  <a:lnTo>
                    <a:pt x="3331" y="2963"/>
                  </a:lnTo>
                  <a:lnTo>
                    <a:pt x="3297" y="3006"/>
                  </a:lnTo>
                  <a:lnTo>
                    <a:pt x="3234" y="2976"/>
                  </a:lnTo>
                  <a:close/>
                  <a:moveTo>
                    <a:pt x="459" y="733"/>
                  </a:moveTo>
                  <a:lnTo>
                    <a:pt x="488" y="748"/>
                  </a:lnTo>
                  <a:lnTo>
                    <a:pt x="520" y="762"/>
                  </a:lnTo>
                  <a:lnTo>
                    <a:pt x="550" y="776"/>
                  </a:lnTo>
                  <a:lnTo>
                    <a:pt x="582" y="790"/>
                  </a:lnTo>
                  <a:lnTo>
                    <a:pt x="614" y="805"/>
                  </a:lnTo>
                  <a:lnTo>
                    <a:pt x="645" y="819"/>
                  </a:lnTo>
                  <a:lnTo>
                    <a:pt x="678" y="836"/>
                  </a:lnTo>
                  <a:lnTo>
                    <a:pt x="711" y="851"/>
                  </a:lnTo>
                  <a:lnTo>
                    <a:pt x="715" y="815"/>
                  </a:lnTo>
                  <a:lnTo>
                    <a:pt x="719" y="779"/>
                  </a:lnTo>
                  <a:lnTo>
                    <a:pt x="725" y="745"/>
                  </a:lnTo>
                  <a:lnTo>
                    <a:pt x="731" y="711"/>
                  </a:lnTo>
                  <a:lnTo>
                    <a:pt x="738" y="678"/>
                  </a:lnTo>
                  <a:lnTo>
                    <a:pt x="746" y="645"/>
                  </a:lnTo>
                  <a:lnTo>
                    <a:pt x="754" y="614"/>
                  </a:lnTo>
                  <a:lnTo>
                    <a:pt x="763" y="582"/>
                  </a:lnTo>
                  <a:lnTo>
                    <a:pt x="774" y="553"/>
                  </a:lnTo>
                  <a:lnTo>
                    <a:pt x="784" y="523"/>
                  </a:lnTo>
                  <a:lnTo>
                    <a:pt x="796" y="494"/>
                  </a:lnTo>
                  <a:lnTo>
                    <a:pt x="808" y="467"/>
                  </a:lnTo>
                  <a:lnTo>
                    <a:pt x="821" y="439"/>
                  </a:lnTo>
                  <a:lnTo>
                    <a:pt x="834" y="413"/>
                  </a:lnTo>
                  <a:lnTo>
                    <a:pt x="849" y="389"/>
                  </a:lnTo>
                  <a:lnTo>
                    <a:pt x="865" y="364"/>
                  </a:lnTo>
                  <a:lnTo>
                    <a:pt x="835" y="384"/>
                  </a:lnTo>
                  <a:lnTo>
                    <a:pt x="807" y="404"/>
                  </a:lnTo>
                  <a:lnTo>
                    <a:pt x="778" y="425"/>
                  </a:lnTo>
                  <a:lnTo>
                    <a:pt x="750" y="446"/>
                  </a:lnTo>
                  <a:lnTo>
                    <a:pt x="724" y="468"/>
                  </a:lnTo>
                  <a:lnTo>
                    <a:pt x="697" y="489"/>
                  </a:lnTo>
                  <a:lnTo>
                    <a:pt x="670" y="512"/>
                  </a:lnTo>
                  <a:lnTo>
                    <a:pt x="645" y="535"/>
                  </a:lnTo>
                  <a:lnTo>
                    <a:pt x="620" y="558"/>
                  </a:lnTo>
                  <a:lnTo>
                    <a:pt x="595" y="582"/>
                  </a:lnTo>
                  <a:lnTo>
                    <a:pt x="571" y="606"/>
                  </a:lnTo>
                  <a:lnTo>
                    <a:pt x="547" y="631"/>
                  </a:lnTo>
                  <a:lnTo>
                    <a:pt x="524" y="656"/>
                  </a:lnTo>
                  <a:lnTo>
                    <a:pt x="501" y="681"/>
                  </a:lnTo>
                  <a:lnTo>
                    <a:pt x="479" y="707"/>
                  </a:lnTo>
                  <a:lnTo>
                    <a:pt x="459" y="733"/>
                  </a:lnTo>
                  <a:close/>
                  <a:moveTo>
                    <a:pt x="807" y="897"/>
                  </a:moveTo>
                  <a:lnTo>
                    <a:pt x="857" y="922"/>
                  </a:lnTo>
                  <a:lnTo>
                    <a:pt x="908" y="948"/>
                  </a:lnTo>
                  <a:lnTo>
                    <a:pt x="959" y="974"/>
                  </a:lnTo>
                  <a:lnTo>
                    <a:pt x="1012" y="1000"/>
                  </a:lnTo>
                  <a:lnTo>
                    <a:pt x="1065" y="1027"/>
                  </a:lnTo>
                  <a:lnTo>
                    <a:pt x="1118" y="1055"/>
                  </a:lnTo>
                  <a:lnTo>
                    <a:pt x="1172" y="1083"/>
                  </a:lnTo>
                  <a:lnTo>
                    <a:pt x="1227" y="1112"/>
                  </a:lnTo>
                  <a:lnTo>
                    <a:pt x="1281" y="1142"/>
                  </a:lnTo>
                  <a:lnTo>
                    <a:pt x="1337" y="1171"/>
                  </a:lnTo>
                  <a:lnTo>
                    <a:pt x="1393" y="1202"/>
                  </a:lnTo>
                  <a:lnTo>
                    <a:pt x="1448" y="1232"/>
                  </a:lnTo>
                  <a:lnTo>
                    <a:pt x="1505" y="1264"/>
                  </a:lnTo>
                  <a:lnTo>
                    <a:pt x="1562" y="1295"/>
                  </a:lnTo>
                  <a:lnTo>
                    <a:pt x="1620" y="1328"/>
                  </a:lnTo>
                  <a:lnTo>
                    <a:pt x="1677" y="1361"/>
                  </a:lnTo>
                  <a:lnTo>
                    <a:pt x="1729" y="1339"/>
                  </a:lnTo>
                  <a:lnTo>
                    <a:pt x="1780" y="1318"/>
                  </a:lnTo>
                  <a:lnTo>
                    <a:pt x="1831" y="1298"/>
                  </a:lnTo>
                  <a:lnTo>
                    <a:pt x="1883" y="1278"/>
                  </a:lnTo>
                  <a:lnTo>
                    <a:pt x="1933" y="1258"/>
                  </a:lnTo>
                  <a:lnTo>
                    <a:pt x="1983" y="1240"/>
                  </a:lnTo>
                  <a:lnTo>
                    <a:pt x="2033" y="1221"/>
                  </a:lnTo>
                  <a:lnTo>
                    <a:pt x="2082" y="1204"/>
                  </a:lnTo>
                  <a:lnTo>
                    <a:pt x="2131" y="1187"/>
                  </a:lnTo>
                  <a:lnTo>
                    <a:pt x="2180" y="1170"/>
                  </a:lnTo>
                  <a:lnTo>
                    <a:pt x="2228" y="1155"/>
                  </a:lnTo>
                  <a:lnTo>
                    <a:pt x="2276" y="1140"/>
                  </a:lnTo>
                  <a:lnTo>
                    <a:pt x="2323" y="1126"/>
                  </a:lnTo>
                  <a:lnTo>
                    <a:pt x="2370" y="1111"/>
                  </a:lnTo>
                  <a:lnTo>
                    <a:pt x="2416" y="1098"/>
                  </a:lnTo>
                  <a:lnTo>
                    <a:pt x="2462" y="1085"/>
                  </a:lnTo>
                  <a:lnTo>
                    <a:pt x="2431" y="1035"/>
                  </a:lnTo>
                  <a:lnTo>
                    <a:pt x="2399" y="986"/>
                  </a:lnTo>
                  <a:lnTo>
                    <a:pt x="2367" y="938"/>
                  </a:lnTo>
                  <a:lnTo>
                    <a:pt x="2334" y="891"/>
                  </a:lnTo>
                  <a:lnTo>
                    <a:pt x="2300" y="847"/>
                  </a:lnTo>
                  <a:lnTo>
                    <a:pt x="2267" y="802"/>
                  </a:lnTo>
                  <a:lnTo>
                    <a:pt x="2233" y="760"/>
                  </a:lnTo>
                  <a:lnTo>
                    <a:pt x="2198" y="718"/>
                  </a:lnTo>
                  <a:lnTo>
                    <a:pt x="2163" y="678"/>
                  </a:lnTo>
                  <a:lnTo>
                    <a:pt x="2128" y="639"/>
                  </a:lnTo>
                  <a:lnTo>
                    <a:pt x="2092" y="602"/>
                  </a:lnTo>
                  <a:lnTo>
                    <a:pt x="2057" y="565"/>
                  </a:lnTo>
                  <a:lnTo>
                    <a:pt x="2021" y="531"/>
                  </a:lnTo>
                  <a:lnTo>
                    <a:pt x="1985" y="497"/>
                  </a:lnTo>
                  <a:lnTo>
                    <a:pt x="1949" y="465"/>
                  </a:lnTo>
                  <a:lnTo>
                    <a:pt x="1912" y="435"/>
                  </a:lnTo>
                  <a:lnTo>
                    <a:pt x="1886" y="438"/>
                  </a:lnTo>
                  <a:lnTo>
                    <a:pt x="1860" y="443"/>
                  </a:lnTo>
                  <a:lnTo>
                    <a:pt x="1833" y="447"/>
                  </a:lnTo>
                  <a:lnTo>
                    <a:pt x="1807" y="451"/>
                  </a:lnTo>
                  <a:lnTo>
                    <a:pt x="1781" y="457"/>
                  </a:lnTo>
                  <a:lnTo>
                    <a:pt x="1755" y="462"/>
                  </a:lnTo>
                  <a:lnTo>
                    <a:pt x="1729" y="468"/>
                  </a:lnTo>
                  <a:lnTo>
                    <a:pt x="1703" y="473"/>
                  </a:lnTo>
                  <a:lnTo>
                    <a:pt x="1653" y="485"/>
                  </a:lnTo>
                  <a:lnTo>
                    <a:pt x="1605" y="498"/>
                  </a:lnTo>
                  <a:lnTo>
                    <a:pt x="1557" y="512"/>
                  </a:lnTo>
                  <a:lnTo>
                    <a:pt x="1509" y="528"/>
                  </a:lnTo>
                  <a:lnTo>
                    <a:pt x="1461" y="544"/>
                  </a:lnTo>
                  <a:lnTo>
                    <a:pt x="1413" y="561"/>
                  </a:lnTo>
                  <a:lnTo>
                    <a:pt x="1365" y="580"/>
                  </a:lnTo>
                  <a:lnTo>
                    <a:pt x="1317" y="599"/>
                  </a:lnTo>
                  <a:lnTo>
                    <a:pt x="1317" y="599"/>
                  </a:lnTo>
                  <a:lnTo>
                    <a:pt x="1316" y="599"/>
                  </a:lnTo>
                  <a:lnTo>
                    <a:pt x="1316" y="599"/>
                  </a:lnTo>
                  <a:lnTo>
                    <a:pt x="1312" y="602"/>
                  </a:lnTo>
                  <a:lnTo>
                    <a:pt x="1277" y="617"/>
                  </a:lnTo>
                  <a:lnTo>
                    <a:pt x="1242" y="632"/>
                  </a:lnTo>
                  <a:lnTo>
                    <a:pt x="1208" y="648"/>
                  </a:lnTo>
                  <a:lnTo>
                    <a:pt x="1174" y="666"/>
                  </a:lnTo>
                  <a:lnTo>
                    <a:pt x="1142" y="682"/>
                  </a:lnTo>
                  <a:lnTo>
                    <a:pt x="1109" y="700"/>
                  </a:lnTo>
                  <a:lnTo>
                    <a:pt x="1076" y="718"/>
                  </a:lnTo>
                  <a:lnTo>
                    <a:pt x="1045" y="737"/>
                  </a:lnTo>
                  <a:lnTo>
                    <a:pt x="1013" y="755"/>
                  </a:lnTo>
                  <a:lnTo>
                    <a:pt x="982" y="775"/>
                  </a:lnTo>
                  <a:lnTo>
                    <a:pt x="952" y="793"/>
                  </a:lnTo>
                  <a:lnTo>
                    <a:pt x="921" y="814"/>
                  </a:lnTo>
                  <a:lnTo>
                    <a:pt x="892" y="835"/>
                  </a:lnTo>
                  <a:lnTo>
                    <a:pt x="863" y="855"/>
                  </a:lnTo>
                  <a:lnTo>
                    <a:pt x="834" y="876"/>
                  </a:lnTo>
                  <a:lnTo>
                    <a:pt x="807" y="897"/>
                  </a:lnTo>
                  <a:close/>
                  <a:moveTo>
                    <a:pt x="1749" y="1402"/>
                  </a:moveTo>
                  <a:lnTo>
                    <a:pt x="1772" y="1415"/>
                  </a:lnTo>
                  <a:lnTo>
                    <a:pt x="1796" y="1428"/>
                  </a:lnTo>
                  <a:lnTo>
                    <a:pt x="1819" y="1442"/>
                  </a:lnTo>
                  <a:lnTo>
                    <a:pt x="1842" y="1456"/>
                  </a:lnTo>
                  <a:lnTo>
                    <a:pt x="1847" y="1458"/>
                  </a:lnTo>
                  <a:lnTo>
                    <a:pt x="1914" y="1498"/>
                  </a:lnTo>
                  <a:lnTo>
                    <a:pt x="1982" y="1537"/>
                  </a:lnTo>
                  <a:lnTo>
                    <a:pt x="2048" y="1578"/>
                  </a:lnTo>
                  <a:lnTo>
                    <a:pt x="2114" y="1617"/>
                  </a:lnTo>
                  <a:lnTo>
                    <a:pt x="2179" y="1657"/>
                  </a:lnTo>
                  <a:lnTo>
                    <a:pt x="2245" y="1696"/>
                  </a:lnTo>
                  <a:lnTo>
                    <a:pt x="2308" y="1737"/>
                  </a:lnTo>
                  <a:lnTo>
                    <a:pt x="2372" y="1776"/>
                  </a:lnTo>
                  <a:lnTo>
                    <a:pt x="2406" y="1798"/>
                  </a:lnTo>
                  <a:lnTo>
                    <a:pt x="2439" y="1818"/>
                  </a:lnTo>
                  <a:lnTo>
                    <a:pt x="2473" y="1840"/>
                  </a:lnTo>
                  <a:lnTo>
                    <a:pt x="2507" y="1861"/>
                  </a:lnTo>
                  <a:lnTo>
                    <a:pt x="2539" y="1883"/>
                  </a:lnTo>
                  <a:lnTo>
                    <a:pt x="2572" y="1903"/>
                  </a:lnTo>
                  <a:lnTo>
                    <a:pt x="2605" y="1925"/>
                  </a:lnTo>
                  <a:lnTo>
                    <a:pt x="2636" y="1946"/>
                  </a:lnTo>
                  <a:lnTo>
                    <a:pt x="2659" y="1933"/>
                  </a:lnTo>
                  <a:lnTo>
                    <a:pt x="2681" y="1921"/>
                  </a:lnTo>
                  <a:lnTo>
                    <a:pt x="2703" y="1908"/>
                  </a:lnTo>
                  <a:lnTo>
                    <a:pt x="2725" y="1896"/>
                  </a:lnTo>
                  <a:lnTo>
                    <a:pt x="2747" y="1883"/>
                  </a:lnTo>
                  <a:lnTo>
                    <a:pt x="2767" y="1871"/>
                  </a:lnTo>
                  <a:lnTo>
                    <a:pt x="2788" y="1857"/>
                  </a:lnTo>
                  <a:lnTo>
                    <a:pt x="2809" y="1845"/>
                  </a:lnTo>
                  <a:lnTo>
                    <a:pt x="2795" y="1801"/>
                  </a:lnTo>
                  <a:lnTo>
                    <a:pt x="2779" y="1755"/>
                  </a:lnTo>
                  <a:lnTo>
                    <a:pt x="2763" y="1710"/>
                  </a:lnTo>
                  <a:lnTo>
                    <a:pt x="2746" y="1665"/>
                  </a:lnTo>
                  <a:lnTo>
                    <a:pt x="2728" y="1619"/>
                  </a:lnTo>
                  <a:lnTo>
                    <a:pt x="2710" y="1573"/>
                  </a:lnTo>
                  <a:lnTo>
                    <a:pt x="2691" y="1529"/>
                  </a:lnTo>
                  <a:lnTo>
                    <a:pt x="2670" y="1483"/>
                  </a:lnTo>
                  <a:lnTo>
                    <a:pt x="2669" y="1481"/>
                  </a:lnTo>
                  <a:lnTo>
                    <a:pt x="2670" y="1481"/>
                  </a:lnTo>
                  <a:lnTo>
                    <a:pt x="2669" y="1480"/>
                  </a:lnTo>
                  <a:lnTo>
                    <a:pt x="2669" y="1480"/>
                  </a:lnTo>
                  <a:lnTo>
                    <a:pt x="2650" y="1436"/>
                  </a:lnTo>
                  <a:lnTo>
                    <a:pt x="2629" y="1392"/>
                  </a:lnTo>
                  <a:lnTo>
                    <a:pt x="2608" y="1349"/>
                  </a:lnTo>
                  <a:lnTo>
                    <a:pt x="2586" y="1307"/>
                  </a:lnTo>
                  <a:lnTo>
                    <a:pt x="2564" y="1265"/>
                  </a:lnTo>
                  <a:lnTo>
                    <a:pt x="2543" y="1224"/>
                  </a:lnTo>
                  <a:lnTo>
                    <a:pt x="2520" y="1183"/>
                  </a:lnTo>
                  <a:lnTo>
                    <a:pt x="2497" y="1144"/>
                  </a:lnTo>
                  <a:lnTo>
                    <a:pt x="2410" y="1168"/>
                  </a:lnTo>
                  <a:lnTo>
                    <a:pt x="2320" y="1195"/>
                  </a:lnTo>
                  <a:lnTo>
                    <a:pt x="2228" y="1224"/>
                  </a:lnTo>
                  <a:lnTo>
                    <a:pt x="2136" y="1255"/>
                  </a:lnTo>
                  <a:lnTo>
                    <a:pt x="2041" y="1289"/>
                  </a:lnTo>
                  <a:lnTo>
                    <a:pt x="1945" y="1324"/>
                  </a:lnTo>
                  <a:lnTo>
                    <a:pt x="1848" y="1362"/>
                  </a:lnTo>
                  <a:lnTo>
                    <a:pt x="1749" y="1402"/>
                  </a:lnTo>
                  <a:close/>
                  <a:moveTo>
                    <a:pt x="2699" y="1986"/>
                  </a:moveTo>
                  <a:lnTo>
                    <a:pt x="2738" y="2012"/>
                  </a:lnTo>
                  <a:lnTo>
                    <a:pt x="2776" y="2037"/>
                  </a:lnTo>
                  <a:lnTo>
                    <a:pt x="2814" y="2063"/>
                  </a:lnTo>
                  <a:lnTo>
                    <a:pt x="2852" y="2088"/>
                  </a:lnTo>
                  <a:lnTo>
                    <a:pt x="2881" y="2108"/>
                  </a:lnTo>
                  <a:lnTo>
                    <a:pt x="2874" y="2084"/>
                  </a:lnTo>
                  <a:lnTo>
                    <a:pt x="2869" y="2059"/>
                  </a:lnTo>
                  <a:lnTo>
                    <a:pt x="2863" y="2034"/>
                  </a:lnTo>
                  <a:lnTo>
                    <a:pt x="2857" y="2010"/>
                  </a:lnTo>
                  <a:lnTo>
                    <a:pt x="2850" y="1985"/>
                  </a:lnTo>
                  <a:lnTo>
                    <a:pt x="2844" y="1960"/>
                  </a:lnTo>
                  <a:lnTo>
                    <a:pt x="2836" y="1935"/>
                  </a:lnTo>
                  <a:lnTo>
                    <a:pt x="2828" y="1910"/>
                  </a:lnTo>
                  <a:lnTo>
                    <a:pt x="2797" y="1929"/>
                  </a:lnTo>
                  <a:lnTo>
                    <a:pt x="2765" y="1948"/>
                  </a:lnTo>
                  <a:lnTo>
                    <a:pt x="2732" y="1967"/>
                  </a:lnTo>
                  <a:lnTo>
                    <a:pt x="2699" y="1986"/>
                  </a:lnTo>
                  <a:close/>
                  <a:moveTo>
                    <a:pt x="3276" y="2404"/>
                  </a:moveTo>
                  <a:lnTo>
                    <a:pt x="3239" y="2378"/>
                  </a:lnTo>
                  <a:lnTo>
                    <a:pt x="3201" y="2350"/>
                  </a:lnTo>
                  <a:lnTo>
                    <a:pt x="3163" y="2323"/>
                  </a:lnTo>
                  <a:lnTo>
                    <a:pt x="3124" y="2295"/>
                  </a:lnTo>
                  <a:lnTo>
                    <a:pt x="3085" y="2267"/>
                  </a:lnTo>
                  <a:lnTo>
                    <a:pt x="3046" y="2239"/>
                  </a:lnTo>
                  <a:lnTo>
                    <a:pt x="3005" y="2210"/>
                  </a:lnTo>
                  <a:lnTo>
                    <a:pt x="2964" y="2182"/>
                  </a:lnTo>
                  <a:lnTo>
                    <a:pt x="2976" y="2250"/>
                  </a:lnTo>
                  <a:lnTo>
                    <a:pt x="2986" y="2315"/>
                  </a:lnTo>
                  <a:lnTo>
                    <a:pt x="2994" y="2380"/>
                  </a:lnTo>
                  <a:lnTo>
                    <a:pt x="3001" y="2445"/>
                  </a:lnTo>
                  <a:lnTo>
                    <a:pt x="3005" y="2507"/>
                  </a:lnTo>
                  <a:lnTo>
                    <a:pt x="3009" y="2569"/>
                  </a:lnTo>
                  <a:lnTo>
                    <a:pt x="3010" y="2630"/>
                  </a:lnTo>
                  <a:lnTo>
                    <a:pt x="3010" y="2689"/>
                  </a:lnTo>
                  <a:lnTo>
                    <a:pt x="3047" y="2655"/>
                  </a:lnTo>
                  <a:lnTo>
                    <a:pt x="3083" y="2621"/>
                  </a:lnTo>
                  <a:lnTo>
                    <a:pt x="3118" y="2586"/>
                  </a:lnTo>
                  <a:lnTo>
                    <a:pt x="3151" y="2551"/>
                  </a:lnTo>
                  <a:lnTo>
                    <a:pt x="3184" y="2515"/>
                  </a:lnTo>
                  <a:lnTo>
                    <a:pt x="3216" y="2478"/>
                  </a:lnTo>
                  <a:lnTo>
                    <a:pt x="3246" y="2442"/>
                  </a:lnTo>
                  <a:lnTo>
                    <a:pt x="3276" y="2404"/>
                  </a:lnTo>
                  <a:close/>
                  <a:moveTo>
                    <a:pt x="1183" y="2605"/>
                  </a:moveTo>
                  <a:lnTo>
                    <a:pt x="1132" y="2617"/>
                  </a:lnTo>
                  <a:lnTo>
                    <a:pt x="1083" y="2629"/>
                  </a:lnTo>
                  <a:lnTo>
                    <a:pt x="1033" y="2641"/>
                  </a:lnTo>
                  <a:lnTo>
                    <a:pt x="985" y="2650"/>
                  </a:lnTo>
                  <a:lnTo>
                    <a:pt x="938" y="2660"/>
                  </a:lnTo>
                  <a:lnTo>
                    <a:pt x="892" y="2669"/>
                  </a:lnTo>
                  <a:lnTo>
                    <a:pt x="846" y="2677"/>
                  </a:lnTo>
                  <a:lnTo>
                    <a:pt x="802" y="2683"/>
                  </a:lnTo>
                  <a:lnTo>
                    <a:pt x="761" y="2690"/>
                  </a:lnTo>
                  <a:lnTo>
                    <a:pt x="721" y="2694"/>
                  </a:lnTo>
                  <a:lnTo>
                    <a:pt x="681" y="2698"/>
                  </a:lnTo>
                  <a:lnTo>
                    <a:pt x="644" y="2702"/>
                  </a:lnTo>
                  <a:lnTo>
                    <a:pt x="607" y="2704"/>
                  </a:lnTo>
                  <a:lnTo>
                    <a:pt x="571" y="2705"/>
                  </a:lnTo>
                  <a:lnTo>
                    <a:pt x="536" y="2706"/>
                  </a:lnTo>
                  <a:lnTo>
                    <a:pt x="502" y="2706"/>
                  </a:lnTo>
                  <a:lnTo>
                    <a:pt x="471" y="2705"/>
                  </a:lnTo>
                  <a:lnTo>
                    <a:pt x="440" y="2703"/>
                  </a:lnTo>
                  <a:lnTo>
                    <a:pt x="411" y="2699"/>
                  </a:lnTo>
                  <a:lnTo>
                    <a:pt x="382" y="2696"/>
                  </a:lnTo>
                  <a:lnTo>
                    <a:pt x="355" y="2692"/>
                  </a:lnTo>
                  <a:lnTo>
                    <a:pt x="330" y="2686"/>
                  </a:lnTo>
                  <a:lnTo>
                    <a:pt x="306" y="2680"/>
                  </a:lnTo>
                  <a:lnTo>
                    <a:pt x="283" y="2672"/>
                  </a:lnTo>
                  <a:lnTo>
                    <a:pt x="307" y="2709"/>
                  </a:lnTo>
                  <a:lnTo>
                    <a:pt x="333" y="2745"/>
                  </a:lnTo>
                  <a:lnTo>
                    <a:pt x="361" y="2780"/>
                  </a:lnTo>
                  <a:lnTo>
                    <a:pt x="390" y="2814"/>
                  </a:lnTo>
                  <a:lnTo>
                    <a:pt x="421" y="2846"/>
                  </a:lnTo>
                  <a:lnTo>
                    <a:pt x="452" y="2878"/>
                  </a:lnTo>
                  <a:lnTo>
                    <a:pt x="485" y="2907"/>
                  </a:lnTo>
                  <a:lnTo>
                    <a:pt x="519" y="2937"/>
                  </a:lnTo>
                  <a:lnTo>
                    <a:pt x="555" y="2964"/>
                  </a:lnTo>
                  <a:lnTo>
                    <a:pt x="591" y="2991"/>
                  </a:lnTo>
                  <a:lnTo>
                    <a:pt x="629" y="3016"/>
                  </a:lnTo>
                  <a:lnTo>
                    <a:pt x="668" y="3040"/>
                  </a:lnTo>
                  <a:lnTo>
                    <a:pt x="709" y="3063"/>
                  </a:lnTo>
                  <a:lnTo>
                    <a:pt x="749" y="3085"/>
                  </a:lnTo>
                  <a:lnTo>
                    <a:pt x="791" y="3106"/>
                  </a:lnTo>
                  <a:lnTo>
                    <a:pt x="835" y="3124"/>
                  </a:lnTo>
                  <a:lnTo>
                    <a:pt x="879" y="3143"/>
                  </a:lnTo>
                  <a:lnTo>
                    <a:pt x="923" y="3159"/>
                  </a:lnTo>
                  <a:lnTo>
                    <a:pt x="969" y="3174"/>
                  </a:lnTo>
                  <a:lnTo>
                    <a:pt x="1016" y="3188"/>
                  </a:lnTo>
                  <a:lnTo>
                    <a:pt x="1064" y="3202"/>
                  </a:lnTo>
                  <a:lnTo>
                    <a:pt x="1112" y="3212"/>
                  </a:lnTo>
                  <a:lnTo>
                    <a:pt x="1161" y="3223"/>
                  </a:lnTo>
                  <a:lnTo>
                    <a:pt x="1212" y="3232"/>
                  </a:lnTo>
                  <a:lnTo>
                    <a:pt x="1262" y="3240"/>
                  </a:lnTo>
                  <a:lnTo>
                    <a:pt x="1312" y="3245"/>
                  </a:lnTo>
                  <a:lnTo>
                    <a:pt x="1364" y="3249"/>
                  </a:lnTo>
                  <a:lnTo>
                    <a:pt x="1416" y="3254"/>
                  </a:lnTo>
                  <a:lnTo>
                    <a:pt x="1469" y="3255"/>
                  </a:lnTo>
                  <a:lnTo>
                    <a:pt x="1521" y="3256"/>
                  </a:lnTo>
                  <a:lnTo>
                    <a:pt x="1575" y="3255"/>
                  </a:lnTo>
                  <a:lnTo>
                    <a:pt x="1628" y="3253"/>
                  </a:lnTo>
                  <a:lnTo>
                    <a:pt x="1649" y="3252"/>
                  </a:lnTo>
                  <a:lnTo>
                    <a:pt x="1669" y="3251"/>
                  </a:lnTo>
                  <a:lnTo>
                    <a:pt x="1689" y="3248"/>
                  </a:lnTo>
                  <a:lnTo>
                    <a:pt x="1709" y="3247"/>
                  </a:lnTo>
                  <a:lnTo>
                    <a:pt x="1674" y="3216"/>
                  </a:lnTo>
                  <a:lnTo>
                    <a:pt x="1639" y="3183"/>
                  </a:lnTo>
                  <a:lnTo>
                    <a:pt x="1605" y="3149"/>
                  </a:lnTo>
                  <a:lnTo>
                    <a:pt x="1570" y="3114"/>
                  </a:lnTo>
                  <a:lnTo>
                    <a:pt x="1537" y="3078"/>
                  </a:lnTo>
                  <a:lnTo>
                    <a:pt x="1503" y="3041"/>
                  </a:lnTo>
                  <a:lnTo>
                    <a:pt x="1469" y="3002"/>
                  </a:lnTo>
                  <a:lnTo>
                    <a:pt x="1435" y="2963"/>
                  </a:lnTo>
                  <a:lnTo>
                    <a:pt x="1402" y="2922"/>
                  </a:lnTo>
                  <a:lnTo>
                    <a:pt x="1370" y="2879"/>
                  </a:lnTo>
                  <a:lnTo>
                    <a:pt x="1338" y="2837"/>
                  </a:lnTo>
                  <a:lnTo>
                    <a:pt x="1305" y="2792"/>
                  </a:lnTo>
                  <a:lnTo>
                    <a:pt x="1275" y="2746"/>
                  </a:lnTo>
                  <a:lnTo>
                    <a:pt x="1243" y="2701"/>
                  </a:lnTo>
                  <a:lnTo>
                    <a:pt x="1213" y="2653"/>
                  </a:lnTo>
                  <a:lnTo>
                    <a:pt x="1183" y="2605"/>
                  </a:lnTo>
                  <a:close/>
                  <a:moveTo>
                    <a:pt x="2530" y="1068"/>
                  </a:moveTo>
                  <a:lnTo>
                    <a:pt x="2580" y="1055"/>
                  </a:lnTo>
                  <a:lnTo>
                    <a:pt x="2630" y="1043"/>
                  </a:lnTo>
                  <a:lnTo>
                    <a:pt x="2679" y="1031"/>
                  </a:lnTo>
                  <a:lnTo>
                    <a:pt x="2727" y="1021"/>
                  </a:lnTo>
                  <a:lnTo>
                    <a:pt x="2774" y="1011"/>
                  </a:lnTo>
                  <a:lnTo>
                    <a:pt x="2820" y="1002"/>
                  </a:lnTo>
                  <a:lnTo>
                    <a:pt x="2866" y="995"/>
                  </a:lnTo>
                  <a:lnTo>
                    <a:pt x="2909" y="988"/>
                  </a:lnTo>
                  <a:lnTo>
                    <a:pt x="2951" y="983"/>
                  </a:lnTo>
                  <a:lnTo>
                    <a:pt x="2991" y="977"/>
                  </a:lnTo>
                  <a:lnTo>
                    <a:pt x="3030" y="973"/>
                  </a:lnTo>
                  <a:lnTo>
                    <a:pt x="3069" y="970"/>
                  </a:lnTo>
                  <a:lnTo>
                    <a:pt x="3106" y="968"/>
                  </a:lnTo>
                  <a:lnTo>
                    <a:pt x="3141" y="966"/>
                  </a:lnTo>
                  <a:lnTo>
                    <a:pt x="3175" y="965"/>
                  </a:lnTo>
                  <a:lnTo>
                    <a:pt x="3209" y="965"/>
                  </a:lnTo>
                  <a:lnTo>
                    <a:pt x="3241" y="966"/>
                  </a:lnTo>
                  <a:lnTo>
                    <a:pt x="3273" y="969"/>
                  </a:lnTo>
                  <a:lnTo>
                    <a:pt x="3302" y="972"/>
                  </a:lnTo>
                  <a:lnTo>
                    <a:pt x="3330" y="975"/>
                  </a:lnTo>
                  <a:lnTo>
                    <a:pt x="3357" y="980"/>
                  </a:lnTo>
                  <a:lnTo>
                    <a:pt x="3383" y="985"/>
                  </a:lnTo>
                  <a:lnTo>
                    <a:pt x="3407" y="992"/>
                  </a:lnTo>
                  <a:lnTo>
                    <a:pt x="3430" y="999"/>
                  </a:lnTo>
                  <a:lnTo>
                    <a:pt x="3405" y="962"/>
                  </a:lnTo>
                  <a:lnTo>
                    <a:pt x="3378" y="926"/>
                  </a:lnTo>
                  <a:lnTo>
                    <a:pt x="3351" y="891"/>
                  </a:lnTo>
                  <a:lnTo>
                    <a:pt x="3323" y="858"/>
                  </a:lnTo>
                  <a:lnTo>
                    <a:pt x="3292" y="825"/>
                  </a:lnTo>
                  <a:lnTo>
                    <a:pt x="3261" y="794"/>
                  </a:lnTo>
                  <a:lnTo>
                    <a:pt x="3228" y="764"/>
                  </a:lnTo>
                  <a:lnTo>
                    <a:pt x="3193" y="734"/>
                  </a:lnTo>
                  <a:lnTo>
                    <a:pt x="3158" y="707"/>
                  </a:lnTo>
                  <a:lnTo>
                    <a:pt x="3121" y="680"/>
                  </a:lnTo>
                  <a:lnTo>
                    <a:pt x="3083" y="655"/>
                  </a:lnTo>
                  <a:lnTo>
                    <a:pt x="3045" y="631"/>
                  </a:lnTo>
                  <a:lnTo>
                    <a:pt x="3004" y="608"/>
                  </a:lnTo>
                  <a:lnTo>
                    <a:pt x="2963" y="586"/>
                  </a:lnTo>
                  <a:lnTo>
                    <a:pt x="2920" y="566"/>
                  </a:lnTo>
                  <a:lnTo>
                    <a:pt x="2878" y="547"/>
                  </a:lnTo>
                  <a:lnTo>
                    <a:pt x="2833" y="529"/>
                  </a:lnTo>
                  <a:lnTo>
                    <a:pt x="2788" y="512"/>
                  </a:lnTo>
                  <a:lnTo>
                    <a:pt x="2742" y="497"/>
                  </a:lnTo>
                  <a:lnTo>
                    <a:pt x="2695" y="483"/>
                  </a:lnTo>
                  <a:lnTo>
                    <a:pt x="2648" y="470"/>
                  </a:lnTo>
                  <a:lnTo>
                    <a:pt x="2599" y="459"/>
                  </a:lnTo>
                  <a:lnTo>
                    <a:pt x="2550" y="449"/>
                  </a:lnTo>
                  <a:lnTo>
                    <a:pt x="2501" y="439"/>
                  </a:lnTo>
                  <a:lnTo>
                    <a:pt x="2451" y="433"/>
                  </a:lnTo>
                  <a:lnTo>
                    <a:pt x="2400" y="426"/>
                  </a:lnTo>
                  <a:lnTo>
                    <a:pt x="2348" y="422"/>
                  </a:lnTo>
                  <a:lnTo>
                    <a:pt x="2296" y="419"/>
                  </a:lnTo>
                  <a:lnTo>
                    <a:pt x="2244" y="416"/>
                  </a:lnTo>
                  <a:lnTo>
                    <a:pt x="2190" y="415"/>
                  </a:lnTo>
                  <a:lnTo>
                    <a:pt x="2137" y="416"/>
                  </a:lnTo>
                  <a:lnTo>
                    <a:pt x="2083" y="419"/>
                  </a:lnTo>
                  <a:lnTo>
                    <a:pt x="2064" y="420"/>
                  </a:lnTo>
                  <a:lnTo>
                    <a:pt x="2043" y="421"/>
                  </a:lnTo>
                  <a:lnTo>
                    <a:pt x="2023" y="423"/>
                  </a:lnTo>
                  <a:lnTo>
                    <a:pt x="2003" y="424"/>
                  </a:lnTo>
                  <a:lnTo>
                    <a:pt x="2037" y="456"/>
                  </a:lnTo>
                  <a:lnTo>
                    <a:pt x="2072" y="488"/>
                  </a:lnTo>
                  <a:lnTo>
                    <a:pt x="2107" y="522"/>
                  </a:lnTo>
                  <a:lnTo>
                    <a:pt x="2141" y="557"/>
                  </a:lnTo>
                  <a:lnTo>
                    <a:pt x="2176" y="593"/>
                  </a:lnTo>
                  <a:lnTo>
                    <a:pt x="2210" y="630"/>
                  </a:lnTo>
                  <a:lnTo>
                    <a:pt x="2244" y="669"/>
                  </a:lnTo>
                  <a:lnTo>
                    <a:pt x="2276" y="708"/>
                  </a:lnTo>
                  <a:lnTo>
                    <a:pt x="2309" y="750"/>
                  </a:lnTo>
                  <a:lnTo>
                    <a:pt x="2342" y="792"/>
                  </a:lnTo>
                  <a:lnTo>
                    <a:pt x="2375" y="835"/>
                  </a:lnTo>
                  <a:lnTo>
                    <a:pt x="2406" y="879"/>
                  </a:lnTo>
                  <a:lnTo>
                    <a:pt x="2438" y="925"/>
                  </a:lnTo>
                  <a:lnTo>
                    <a:pt x="2468" y="971"/>
                  </a:lnTo>
                  <a:lnTo>
                    <a:pt x="2499" y="1019"/>
                  </a:lnTo>
                  <a:lnTo>
                    <a:pt x="2530" y="1068"/>
                  </a:lnTo>
                  <a:close/>
                  <a:moveTo>
                    <a:pt x="1780" y="3305"/>
                  </a:moveTo>
                  <a:lnTo>
                    <a:pt x="1743" y="3309"/>
                  </a:lnTo>
                  <a:lnTo>
                    <a:pt x="1706" y="3314"/>
                  </a:lnTo>
                  <a:lnTo>
                    <a:pt x="1669" y="3316"/>
                  </a:lnTo>
                  <a:lnTo>
                    <a:pt x="1633" y="3318"/>
                  </a:lnTo>
                  <a:lnTo>
                    <a:pt x="1592" y="3320"/>
                  </a:lnTo>
                  <a:lnTo>
                    <a:pt x="1553" y="3321"/>
                  </a:lnTo>
                  <a:lnTo>
                    <a:pt x="1515" y="3321"/>
                  </a:lnTo>
                  <a:lnTo>
                    <a:pt x="1476" y="3321"/>
                  </a:lnTo>
                  <a:lnTo>
                    <a:pt x="1437" y="3320"/>
                  </a:lnTo>
                  <a:lnTo>
                    <a:pt x="1399" y="3318"/>
                  </a:lnTo>
                  <a:lnTo>
                    <a:pt x="1361" y="3316"/>
                  </a:lnTo>
                  <a:lnTo>
                    <a:pt x="1323" y="3313"/>
                  </a:lnTo>
                  <a:lnTo>
                    <a:pt x="1286" y="3308"/>
                  </a:lnTo>
                  <a:lnTo>
                    <a:pt x="1249" y="3304"/>
                  </a:lnTo>
                  <a:lnTo>
                    <a:pt x="1212" y="3299"/>
                  </a:lnTo>
                  <a:lnTo>
                    <a:pt x="1174" y="3292"/>
                  </a:lnTo>
                  <a:lnTo>
                    <a:pt x="1138" y="3285"/>
                  </a:lnTo>
                  <a:lnTo>
                    <a:pt x="1102" y="3278"/>
                  </a:lnTo>
                  <a:lnTo>
                    <a:pt x="1066" y="3270"/>
                  </a:lnTo>
                  <a:lnTo>
                    <a:pt x="1032" y="3261"/>
                  </a:lnTo>
                  <a:lnTo>
                    <a:pt x="997" y="3252"/>
                  </a:lnTo>
                  <a:lnTo>
                    <a:pt x="963" y="3242"/>
                  </a:lnTo>
                  <a:lnTo>
                    <a:pt x="929" y="3231"/>
                  </a:lnTo>
                  <a:lnTo>
                    <a:pt x="895" y="3219"/>
                  </a:lnTo>
                  <a:lnTo>
                    <a:pt x="862" y="3207"/>
                  </a:lnTo>
                  <a:lnTo>
                    <a:pt x="830" y="3194"/>
                  </a:lnTo>
                  <a:lnTo>
                    <a:pt x="797" y="3181"/>
                  </a:lnTo>
                  <a:lnTo>
                    <a:pt x="765" y="3167"/>
                  </a:lnTo>
                  <a:lnTo>
                    <a:pt x="735" y="3151"/>
                  </a:lnTo>
                  <a:lnTo>
                    <a:pt x="703" y="3136"/>
                  </a:lnTo>
                  <a:lnTo>
                    <a:pt x="674" y="3120"/>
                  </a:lnTo>
                  <a:lnTo>
                    <a:pt x="644" y="3104"/>
                  </a:lnTo>
                  <a:lnTo>
                    <a:pt x="615" y="3086"/>
                  </a:lnTo>
                  <a:lnTo>
                    <a:pt x="586" y="3068"/>
                  </a:lnTo>
                  <a:lnTo>
                    <a:pt x="558" y="3049"/>
                  </a:lnTo>
                  <a:lnTo>
                    <a:pt x="532" y="3029"/>
                  </a:lnTo>
                  <a:lnTo>
                    <a:pt x="567" y="3068"/>
                  </a:lnTo>
                  <a:lnTo>
                    <a:pt x="603" y="3104"/>
                  </a:lnTo>
                  <a:lnTo>
                    <a:pt x="641" y="3139"/>
                  </a:lnTo>
                  <a:lnTo>
                    <a:pt x="679" y="3173"/>
                  </a:lnTo>
                  <a:lnTo>
                    <a:pt x="718" y="3206"/>
                  </a:lnTo>
                  <a:lnTo>
                    <a:pt x="759" y="3238"/>
                  </a:lnTo>
                  <a:lnTo>
                    <a:pt x="799" y="3268"/>
                  </a:lnTo>
                  <a:lnTo>
                    <a:pt x="842" y="3297"/>
                  </a:lnTo>
                  <a:lnTo>
                    <a:pt x="884" y="3326"/>
                  </a:lnTo>
                  <a:lnTo>
                    <a:pt x="927" y="3353"/>
                  </a:lnTo>
                  <a:lnTo>
                    <a:pt x="971" y="3378"/>
                  </a:lnTo>
                  <a:lnTo>
                    <a:pt x="1016" y="3403"/>
                  </a:lnTo>
                  <a:lnTo>
                    <a:pt x="1061" y="3426"/>
                  </a:lnTo>
                  <a:lnTo>
                    <a:pt x="1107" y="3448"/>
                  </a:lnTo>
                  <a:lnTo>
                    <a:pt x="1154" y="3468"/>
                  </a:lnTo>
                  <a:lnTo>
                    <a:pt x="1201" y="3487"/>
                  </a:lnTo>
                  <a:lnTo>
                    <a:pt x="1233" y="3500"/>
                  </a:lnTo>
                  <a:lnTo>
                    <a:pt x="1266" y="3511"/>
                  </a:lnTo>
                  <a:lnTo>
                    <a:pt x="1299" y="3523"/>
                  </a:lnTo>
                  <a:lnTo>
                    <a:pt x="1332" y="3533"/>
                  </a:lnTo>
                  <a:lnTo>
                    <a:pt x="1365" y="3542"/>
                  </a:lnTo>
                  <a:lnTo>
                    <a:pt x="1399" y="3552"/>
                  </a:lnTo>
                  <a:lnTo>
                    <a:pt x="1433" y="3560"/>
                  </a:lnTo>
                  <a:lnTo>
                    <a:pt x="1467" y="3569"/>
                  </a:lnTo>
                  <a:lnTo>
                    <a:pt x="1501" y="3575"/>
                  </a:lnTo>
                  <a:lnTo>
                    <a:pt x="1534" y="3582"/>
                  </a:lnTo>
                  <a:lnTo>
                    <a:pt x="1569" y="3588"/>
                  </a:lnTo>
                  <a:lnTo>
                    <a:pt x="1604" y="3594"/>
                  </a:lnTo>
                  <a:lnTo>
                    <a:pt x="1638" y="3598"/>
                  </a:lnTo>
                  <a:lnTo>
                    <a:pt x="1673" y="3602"/>
                  </a:lnTo>
                  <a:lnTo>
                    <a:pt x="1708" y="3606"/>
                  </a:lnTo>
                  <a:lnTo>
                    <a:pt x="1743" y="3608"/>
                  </a:lnTo>
                  <a:lnTo>
                    <a:pt x="1779" y="3610"/>
                  </a:lnTo>
                  <a:lnTo>
                    <a:pt x="1814" y="3611"/>
                  </a:lnTo>
                  <a:lnTo>
                    <a:pt x="1849" y="3612"/>
                  </a:lnTo>
                  <a:lnTo>
                    <a:pt x="1884" y="3611"/>
                  </a:lnTo>
                  <a:lnTo>
                    <a:pt x="1920" y="3611"/>
                  </a:lnTo>
                  <a:lnTo>
                    <a:pt x="1955" y="3609"/>
                  </a:lnTo>
                  <a:lnTo>
                    <a:pt x="1991" y="3607"/>
                  </a:lnTo>
                  <a:lnTo>
                    <a:pt x="2025" y="3605"/>
                  </a:lnTo>
                  <a:lnTo>
                    <a:pt x="2061" y="3600"/>
                  </a:lnTo>
                  <a:lnTo>
                    <a:pt x="2096" y="3596"/>
                  </a:lnTo>
                  <a:lnTo>
                    <a:pt x="2132" y="3592"/>
                  </a:lnTo>
                  <a:lnTo>
                    <a:pt x="2167" y="3585"/>
                  </a:lnTo>
                  <a:lnTo>
                    <a:pt x="2203" y="3578"/>
                  </a:lnTo>
                  <a:lnTo>
                    <a:pt x="2238" y="3572"/>
                  </a:lnTo>
                  <a:lnTo>
                    <a:pt x="2273" y="3563"/>
                  </a:lnTo>
                  <a:lnTo>
                    <a:pt x="2309" y="3554"/>
                  </a:lnTo>
                  <a:lnTo>
                    <a:pt x="2288" y="3552"/>
                  </a:lnTo>
                  <a:lnTo>
                    <a:pt x="2269" y="3549"/>
                  </a:lnTo>
                  <a:lnTo>
                    <a:pt x="2248" y="3545"/>
                  </a:lnTo>
                  <a:lnTo>
                    <a:pt x="2227" y="3540"/>
                  </a:lnTo>
                  <a:lnTo>
                    <a:pt x="2207" y="3535"/>
                  </a:lnTo>
                  <a:lnTo>
                    <a:pt x="2187" y="3528"/>
                  </a:lnTo>
                  <a:lnTo>
                    <a:pt x="2166" y="3523"/>
                  </a:lnTo>
                  <a:lnTo>
                    <a:pt x="2145" y="3515"/>
                  </a:lnTo>
                  <a:lnTo>
                    <a:pt x="2123" y="3507"/>
                  </a:lnTo>
                  <a:lnTo>
                    <a:pt x="2100" y="3498"/>
                  </a:lnTo>
                  <a:lnTo>
                    <a:pt x="2078" y="3488"/>
                  </a:lnTo>
                  <a:lnTo>
                    <a:pt x="2055" y="3478"/>
                  </a:lnTo>
                  <a:lnTo>
                    <a:pt x="2032" y="3467"/>
                  </a:lnTo>
                  <a:lnTo>
                    <a:pt x="2009" y="3455"/>
                  </a:lnTo>
                  <a:lnTo>
                    <a:pt x="1986" y="3443"/>
                  </a:lnTo>
                  <a:lnTo>
                    <a:pt x="1963" y="3430"/>
                  </a:lnTo>
                  <a:lnTo>
                    <a:pt x="1917" y="3403"/>
                  </a:lnTo>
                  <a:lnTo>
                    <a:pt x="1872" y="3373"/>
                  </a:lnTo>
                  <a:lnTo>
                    <a:pt x="1826" y="3341"/>
                  </a:lnTo>
                  <a:lnTo>
                    <a:pt x="1780" y="3305"/>
                  </a:lnTo>
                  <a:close/>
                  <a:moveTo>
                    <a:pt x="778" y="835"/>
                  </a:moveTo>
                  <a:lnTo>
                    <a:pt x="807" y="814"/>
                  </a:lnTo>
                  <a:lnTo>
                    <a:pt x="836" y="793"/>
                  </a:lnTo>
                  <a:lnTo>
                    <a:pt x="865" y="773"/>
                  </a:lnTo>
                  <a:lnTo>
                    <a:pt x="895" y="752"/>
                  </a:lnTo>
                  <a:lnTo>
                    <a:pt x="925" y="732"/>
                  </a:lnTo>
                  <a:lnTo>
                    <a:pt x="955" y="713"/>
                  </a:lnTo>
                  <a:lnTo>
                    <a:pt x="987" y="694"/>
                  </a:lnTo>
                  <a:lnTo>
                    <a:pt x="1018" y="676"/>
                  </a:lnTo>
                  <a:lnTo>
                    <a:pt x="1050" y="657"/>
                  </a:lnTo>
                  <a:lnTo>
                    <a:pt x="1083" y="639"/>
                  </a:lnTo>
                  <a:lnTo>
                    <a:pt x="1116" y="621"/>
                  </a:lnTo>
                  <a:lnTo>
                    <a:pt x="1148" y="605"/>
                  </a:lnTo>
                  <a:lnTo>
                    <a:pt x="1182" y="589"/>
                  </a:lnTo>
                  <a:lnTo>
                    <a:pt x="1216" y="572"/>
                  </a:lnTo>
                  <a:lnTo>
                    <a:pt x="1251" y="556"/>
                  </a:lnTo>
                  <a:lnTo>
                    <a:pt x="1286" y="541"/>
                  </a:lnTo>
                  <a:lnTo>
                    <a:pt x="1290" y="540"/>
                  </a:lnTo>
                  <a:lnTo>
                    <a:pt x="1290" y="540"/>
                  </a:lnTo>
                  <a:lnTo>
                    <a:pt x="1290" y="540"/>
                  </a:lnTo>
                  <a:lnTo>
                    <a:pt x="1340" y="519"/>
                  </a:lnTo>
                  <a:lnTo>
                    <a:pt x="1389" y="499"/>
                  </a:lnTo>
                  <a:lnTo>
                    <a:pt x="1438" y="482"/>
                  </a:lnTo>
                  <a:lnTo>
                    <a:pt x="1489" y="464"/>
                  </a:lnTo>
                  <a:lnTo>
                    <a:pt x="1538" y="449"/>
                  </a:lnTo>
                  <a:lnTo>
                    <a:pt x="1588" y="435"/>
                  </a:lnTo>
                  <a:lnTo>
                    <a:pt x="1637" y="422"/>
                  </a:lnTo>
                  <a:lnTo>
                    <a:pt x="1687" y="409"/>
                  </a:lnTo>
                  <a:lnTo>
                    <a:pt x="1725" y="400"/>
                  </a:lnTo>
                  <a:lnTo>
                    <a:pt x="1764" y="392"/>
                  </a:lnTo>
                  <a:lnTo>
                    <a:pt x="1802" y="386"/>
                  </a:lnTo>
                  <a:lnTo>
                    <a:pt x="1840" y="379"/>
                  </a:lnTo>
                  <a:lnTo>
                    <a:pt x="1797" y="349"/>
                  </a:lnTo>
                  <a:lnTo>
                    <a:pt x="1755" y="322"/>
                  </a:lnTo>
                  <a:lnTo>
                    <a:pt x="1712" y="296"/>
                  </a:lnTo>
                  <a:lnTo>
                    <a:pt x="1670" y="273"/>
                  </a:lnTo>
                  <a:lnTo>
                    <a:pt x="1627" y="252"/>
                  </a:lnTo>
                  <a:lnTo>
                    <a:pt x="1585" y="233"/>
                  </a:lnTo>
                  <a:lnTo>
                    <a:pt x="1564" y="226"/>
                  </a:lnTo>
                  <a:lnTo>
                    <a:pt x="1543" y="218"/>
                  </a:lnTo>
                  <a:lnTo>
                    <a:pt x="1522" y="211"/>
                  </a:lnTo>
                  <a:lnTo>
                    <a:pt x="1503" y="205"/>
                  </a:lnTo>
                  <a:lnTo>
                    <a:pt x="1482" y="199"/>
                  </a:lnTo>
                  <a:lnTo>
                    <a:pt x="1461" y="194"/>
                  </a:lnTo>
                  <a:lnTo>
                    <a:pt x="1442" y="190"/>
                  </a:lnTo>
                  <a:lnTo>
                    <a:pt x="1421" y="186"/>
                  </a:lnTo>
                  <a:lnTo>
                    <a:pt x="1401" y="182"/>
                  </a:lnTo>
                  <a:lnTo>
                    <a:pt x="1382" y="180"/>
                  </a:lnTo>
                  <a:lnTo>
                    <a:pt x="1362" y="178"/>
                  </a:lnTo>
                  <a:lnTo>
                    <a:pt x="1342" y="177"/>
                  </a:lnTo>
                  <a:lnTo>
                    <a:pt x="1323" y="177"/>
                  </a:lnTo>
                  <a:lnTo>
                    <a:pt x="1304" y="177"/>
                  </a:lnTo>
                  <a:lnTo>
                    <a:pt x="1285" y="178"/>
                  </a:lnTo>
                  <a:lnTo>
                    <a:pt x="1266" y="180"/>
                  </a:lnTo>
                  <a:lnTo>
                    <a:pt x="1248" y="182"/>
                  </a:lnTo>
                  <a:lnTo>
                    <a:pt x="1229" y="186"/>
                  </a:lnTo>
                  <a:lnTo>
                    <a:pt x="1212" y="189"/>
                  </a:lnTo>
                  <a:lnTo>
                    <a:pt x="1193" y="193"/>
                  </a:lnTo>
                  <a:lnTo>
                    <a:pt x="1181" y="199"/>
                  </a:lnTo>
                  <a:lnTo>
                    <a:pt x="1170" y="203"/>
                  </a:lnTo>
                  <a:lnTo>
                    <a:pt x="1158" y="207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28" y="221"/>
                  </a:lnTo>
                  <a:lnTo>
                    <a:pt x="1110" y="229"/>
                  </a:lnTo>
                  <a:lnTo>
                    <a:pt x="1092" y="237"/>
                  </a:lnTo>
                  <a:lnTo>
                    <a:pt x="1074" y="245"/>
                  </a:lnTo>
                  <a:lnTo>
                    <a:pt x="1059" y="255"/>
                  </a:lnTo>
                  <a:lnTo>
                    <a:pt x="1044" y="266"/>
                  </a:lnTo>
                  <a:lnTo>
                    <a:pt x="1029" y="277"/>
                  </a:lnTo>
                  <a:lnTo>
                    <a:pt x="1015" y="289"/>
                  </a:lnTo>
                  <a:lnTo>
                    <a:pt x="1001" y="302"/>
                  </a:lnTo>
                  <a:lnTo>
                    <a:pt x="988" y="315"/>
                  </a:lnTo>
                  <a:lnTo>
                    <a:pt x="975" y="328"/>
                  </a:lnTo>
                  <a:lnTo>
                    <a:pt x="963" y="342"/>
                  </a:lnTo>
                  <a:lnTo>
                    <a:pt x="950" y="358"/>
                  </a:lnTo>
                  <a:lnTo>
                    <a:pt x="939" y="373"/>
                  </a:lnTo>
                  <a:lnTo>
                    <a:pt x="927" y="389"/>
                  </a:lnTo>
                  <a:lnTo>
                    <a:pt x="916" y="406"/>
                  </a:lnTo>
                  <a:lnTo>
                    <a:pt x="905" y="422"/>
                  </a:lnTo>
                  <a:lnTo>
                    <a:pt x="895" y="439"/>
                  </a:lnTo>
                  <a:lnTo>
                    <a:pt x="885" y="458"/>
                  </a:lnTo>
                  <a:lnTo>
                    <a:pt x="875" y="476"/>
                  </a:lnTo>
                  <a:lnTo>
                    <a:pt x="867" y="495"/>
                  </a:lnTo>
                  <a:lnTo>
                    <a:pt x="858" y="514"/>
                  </a:lnTo>
                  <a:lnTo>
                    <a:pt x="849" y="535"/>
                  </a:lnTo>
                  <a:lnTo>
                    <a:pt x="842" y="556"/>
                  </a:lnTo>
                  <a:lnTo>
                    <a:pt x="827" y="597"/>
                  </a:lnTo>
                  <a:lnTo>
                    <a:pt x="814" y="642"/>
                  </a:lnTo>
                  <a:lnTo>
                    <a:pt x="803" y="688"/>
                  </a:lnTo>
                  <a:lnTo>
                    <a:pt x="794" y="736"/>
                  </a:lnTo>
                  <a:lnTo>
                    <a:pt x="785" y="785"/>
                  </a:lnTo>
                  <a:lnTo>
                    <a:pt x="778" y="835"/>
                  </a:lnTo>
                  <a:close/>
                  <a:moveTo>
                    <a:pt x="1932" y="366"/>
                  </a:moveTo>
                  <a:lnTo>
                    <a:pt x="1969" y="362"/>
                  </a:lnTo>
                  <a:lnTo>
                    <a:pt x="2006" y="358"/>
                  </a:lnTo>
                  <a:lnTo>
                    <a:pt x="2043" y="355"/>
                  </a:lnTo>
                  <a:lnTo>
                    <a:pt x="2080" y="353"/>
                  </a:lnTo>
                  <a:lnTo>
                    <a:pt x="2119" y="351"/>
                  </a:lnTo>
                  <a:lnTo>
                    <a:pt x="2159" y="350"/>
                  </a:lnTo>
                  <a:lnTo>
                    <a:pt x="2198" y="350"/>
                  </a:lnTo>
                  <a:lnTo>
                    <a:pt x="2236" y="350"/>
                  </a:lnTo>
                  <a:lnTo>
                    <a:pt x="2275" y="351"/>
                  </a:lnTo>
                  <a:lnTo>
                    <a:pt x="2314" y="353"/>
                  </a:lnTo>
                  <a:lnTo>
                    <a:pt x="2352" y="355"/>
                  </a:lnTo>
                  <a:lnTo>
                    <a:pt x="2390" y="359"/>
                  </a:lnTo>
                  <a:lnTo>
                    <a:pt x="2427" y="363"/>
                  </a:lnTo>
                  <a:lnTo>
                    <a:pt x="2464" y="367"/>
                  </a:lnTo>
                  <a:lnTo>
                    <a:pt x="2501" y="373"/>
                  </a:lnTo>
                  <a:lnTo>
                    <a:pt x="2538" y="379"/>
                  </a:lnTo>
                  <a:lnTo>
                    <a:pt x="2574" y="386"/>
                  </a:lnTo>
                  <a:lnTo>
                    <a:pt x="2610" y="394"/>
                  </a:lnTo>
                  <a:lnTo>
                    <a:pt x="2646" y="402"/>
                  </a:lnTo>
                  <a:lnTo>
                    <a:pt x="2681" y="411"/>
                  </a:lnTo>
                  <a:lnTo>
                    <a:pt x="2716" y="421"/>
                  </a:lnTo>
                  <a:lnTo>
                    <a:pt x="2751" y="431"/>
                  </a:lnTo>
                  <a:lnTo>
                    <a:pt x="2785" y="441"/>
                  </a:lnTo>
                  <a:lnTo>
                    <a:pt x="2819" y="453"/>
                  </a:lnTo>
                  <a:lnTo>
                    <a:pt x="2851" y="465"/>
                  </a:lnTo>
                  <a:lnTo>
                    <a:pt x="2884" y="479"/>
                  </a:lnTo>
                  <a:lnTo>
                    <a:pt x="2917" y="492"/>
                  </a:lnTo>
                  <a:lnTo>
                    <a:pt x="2949" y="506"/>
                  </a:lnTo>
                  <a:lnTo>
                    <a:pt x="2979" y="521"/>
                  </a:lnTo>
                  <a:lnTo>
                    <a:pt x="3010" y="536"/>
                  </a:lnTo>
                  <a:lnTo>
                    <a:pt x="3040" y="553"/>
                  </a:lnTo>
                  <a:lnTo>
                    <a:pt x="3070" y="570"/>
                  </a:lnTo>
                  <a:lnTo>
                    <a:pt x="3099" y="587"/>
                  </a:lnTo>
                  <a:lnTo>
                    <a:pt x="3127" y="605"/>
                  </a:lnTo>
                  <a:lnTo>
                    <a:pt x="3156" y="624"/>
                  </a:lnTo>
                  <a:lnTo>
                    <a:pt x="3183" y="643"/>
                  </a:lnTo>
                  <a:lnTo>
                    <a:pt x="3147" y="606"/>
                  </a:lnTo>
                  <a:lnTo>
                    <a:pt x="3111" y="570"/>
                  </a:lnTo>
                  <a:lnTo>
                    <a:pt x="3074" y="535"/>
                  </a:lnTo>
                  <a:lnTo>
                    <a:pt x="3036" y="501"/>
                  </a:lnTo>
                  <a:lnTo>
                    <a:pt x="2997" y="469"/>
                  </a:lnTo>
                  <a:lnTo>
                    <a:pt x="2957" y="437"/>
                  </a:lnTo>
                  <a:lnTo>
                    <a:pt x="2916" y="408"/>
                  </a:lnTo>
                  <a:lnTo>
                    <a:pt x="2874" y="378"/>
                  </a:lnTo>
                  <a:lnTo>
                    <a:pt x="2833" y="351"/>
                  </a:lnTo>
                  <a:lnTo>
                    <a:pt x="2789" y="324"/>
                  </a:lnTo>
                  <a:lnTo>
                    <a:pt x="2746" y="299"/>
                  </a:lnTo>
                  <a:lnTo>
                    <a:pt x="2701" y="275"/>
                  </a:lnTo>
                  <a:lnTo>
                    <a:pt x="2656" y="252"/>
                  </a:lnTo>
                  <a:lnTo>
                    <a:pt x="2610" y="230"/>
                  </a:lnTo>
                  <a:lnTo>
                    <a:pt x="2564" y="209"/>
                  </a:lnTo>
                  <a:lnTo>
                    <a:pt x="2518" y="191"/>
                  </a:lnTo>
                  <a:lnTo>
                    <a:pt x="2486" y="179"/>
                  </a:lnTo>
                  <a:lnTo>
                    <a:pt x="2453" y="167"/>
                  </a:lnTo>
                  <a:lnTo>
                    <a:pt x="2420" y="156"/>
                  </a:lnTo>
                  <a:lnTo>
                    <a:pt x="2388" y="146"/>
                  </a:lnTo>
                  <a:lnTo>
                    <a:pt x="2355" y="137"/>
                  </a:lnTo>
                  <a:lnTo>
                    <a:pt x="2322" y="127"/>
                  </a:lnTo>
                  <a:lnTo>
                    <a:pt x="2288" y="118"/>
                  </a:lnTo>
                  <a:lnTo>
                    <a:pt x="2256" y="110"/>
                  </a:lnTo>
                  <a:lnTo>
                    <a:pt x="2222" y="104"/>
                  </a:lnTo>
                  <a:lnTo>
                    <a:pt x="2188" y="96"/>
                  </a:lnTo>
                  <a:lnTo>
                    <a:pt x="2154" y="91"/>
                  </a:lnTo>
                  <a:lnTo>
                    <a:pt x="2119" y="85"/>
                  </a:lnTo>
                  <a:lnTo>
                    <a:pt x="2085" y="81"/>
                  </a:lnTo>
                  <a:lnTo>
                    <a:pt x="2052" y="77"/>
                  </a:lnTo>
                  <a:lnTo>
                    <a:pt x="2017" y="73"/>
                  </a:lnTo>
                  <a:lnTo>
                    <a:pt x="1982" y="71"/>
                  </a:lnTo>
                  <a:lnTo>
                    <a:pt x="1948" y="69"/>
                  </a:lnTo>
                  <a:lnTo>
                    <a:pt x="1913" y="67"/>
                  </a:lnTo>
                  <a:lnTo>
                    <a:pt x="1878" y="67"/>
                  </a:lnTo>
                  <a:lnTo>
                    <a:pt x="1843" y="67"/>
                  </a:lnTo>
                  <a:lnTo>
                    <a:pt x="1808" y="67"/>
                  </a:lnTo>
                  <a:lnTo>
                    <a:pt x="1773" y="68"/>
                  </a:lnTo>
                  <a:lnTo>
                    <a:pt x="1739" y="70"/>
                  </a:lnTo>
                  <a:lnTo>
                    <a:pt x="1704" y="73"/>
                  </a:lnTo>
                  <a:lnTo>
                    <a:pt x="1669" y="77"/>
                  </a:lnTo>
                  <a:lnTo>
                    <a:pt x="1634" y="81"/>
                  </a:lnTo>
                  <a:lnTo>
                    <a:pt x="1599" y="85"/>
                  </a:lnTo>
                  <a:lnTo>
                    <a:pt x="1564" y="91"/>
                  </a:lnTo>
                  <a:lnTo>
                    <a:pt x="1529" y="97"/>
                  </a:lnTo>
                  <a:lnTo>
                    <a:pt x="1494" y="104"/>
                  </a:lnTo>
                  <a:lnTo>
                    <a:pt x="1459" y="111"/>
                  </a:lnTo>
                  <a:lnTo>
                    <a:pt x="1424" y="119"/>
                  </a:lnTo>
                  <a:lnTo>
                    <a:pt x="1455" y="126"/>
                  </a:lnTo>
                  <a:lnTo>
                    <a:pt x="1485" y="132"/>
                  </a:lnTo>
                  <a:lnTo>
                    <a:pt x="1517" y="141"/>
                  </a:lnTo>
                  <a:lnTo>
                    <a:pt x="1548" y="150"/>
                  </a:lnTo>
                  <a:lnTo>
                    <a:pt x="1579" y="162"/>
                  </a:lnTo>
                  <a:lnTo>
                    <a:pt x="1611" y="174"/>
                  </a:lnTo>
                  <a:lnTo>
                    <a:pt x="1644" y="187"/>
                  </a:lnTo>
                  <a:lnTo>
                    <a:pt x="1675" y="202"/>
                  </a:lnTo>
                  <a:lnTo>
                    <a:pt x="1707" y="218"/>
                  </a:lnTo>
                  <a:lnTo>
                    <a:pt x="1740" y="236"/>
                  </a:lnTo>
                  <a:lnTo>
                    <a:pt x="1771" y="254"/>
                  </a:lnTo>
                  <a:lnTo>
                    <a:pt x="1803" y="275"/>
                  </a:lnTo>
                  <a:lnTo>
                    <a:pt x="1836" y="296"/>
                  </a:lnTo>
                  <a:lnTo>
                    <a:pt x="1867" y="317"/>
                  </a:lnTo>
                  <a:lnTo>
                    <a:pt x="1900" y="341"/>
                  </a:lnTo>
                  <a:lnTo>
                    <a:pt x="1932" y="366"/>
                  </a:lnTo>
                  <a:close/>
                  <a:moveTo>
                    <a:pt x="207" y="2525"/>
                  </a:moveTo>
                  <a:lnTo>
                    <a:pt x="215" y="2544"/>
                  </a:lnTo>
                  <a:lnTo>
                    <a:pt x="215" y="2544"/>
                  </a:lnTo>
                  <a:lnTo>
                    <a:pt x="215" y="2545"/>
                  </a:lnTo>
                  <a:lnTo>
                    <a:pt x="215" y="2545"/>
                  </a:lnTo>
                  <a:lnTo>
                    <a:pt x="215" y="2545"/>
                  </a:lnTo>
                  <a:lnTo>
                    <a:pt x="219" y="2552"/>
                  </a:lnTo>
                  <a:lnTo>
                    <a:pt x="224" y="2561"/>
                  </a:lnTo>
                  <a:lnTo>
                    <a:pt x="232" y="2569"/>
                  </a:lnTo>
                  <a:lnTo>
                    <a:pt x="239" y="2576"/>
                  </a:lnTo>
                  <a:lnTo>
                    <a:pt x="247" y="2583"/>
                  </a:lnTo>
                  <a:lnTo>
                    <a:pt x="257" y="2591"/>
                  </a:lnTo>
                  <a:lnTo>
                    <a:pt x="267" y="2596"/>
                  </a:lnTo>
                  <a:lnTo>
                    <a:pt x="279" y="2602"/>
                  </a:lnTo>
                  <a:lnTo>
                    <a:pt x="290" y="2608"/>
                  </a:lnTo>
                  <a:lnTo>
                    <a:pt x="303" y="2612"/>
                  </a:lnTo>
                  <a:lnTo>
                    <a:pt x="316" y="2618"/>
                  </a:lnTo>
                  <a:lnTo>
                    <a:pt x="331" y="2622"/>
                  </a:lnTo>
                  <a:lnTo>
                    <a:pt x="345" y="2625"/>
                  </a:lnTo>
                  <a:lnTo>
                    <a:pt x="378" y="2632"/>
                  </a:lnTo>
                  <a:lnTo>
                    <a:pt x="414" y="2636"/>
                  </a:lnTo>
                  <a:lnTo>
                    <a:pt x="452" y="2640"/>
                  </a:lnTo>
                  <a:lnTo>
                    <a:pt x="493" y="2642"/>
                  </a:lnTo>
                  <a:lnTo>
                    <a:pt x="537" y="2642"/>
                  </a:lnTo>
                  <a:lnTo>
                    <a:pt x="583" y="2640"/>
                  </a:lnTo>
                  <a:lnTo>
                    <a:pt x="632" y="2636"/>
                  </a:lnTo>
                  <a:lnTo>
                    <a:pt x="683" y="2632"/>
                  </a:lnTo>
                  <a:lnTo>
                    <a:pt x="737" y="2625"/>
                  </a:lnTo>
                  <a:lnTo>
                    <a:pt x="793" y="2618"/>
                  </a:lnTo>
                  <a:lnTo>
                    <a:pt x="834" y="2611"/>
                  </a:lnTo>
                  <a:lnTo>
                    <a:pt x="877" y="2605"/>
                  </a:lnTo>
                  <a:lnTo>
                    <a:pt x="919" y="2597"/>
                  </a:lnTo>
                  <a:lnTo>
                    <a:pt x="964" y="2588"/>
                  </a:lnTo>
                  <a:lnTo>
                    <a:pt x="1009" y="2579"/>
                  </a:lnTo>
                  <a:lnTo>
                    <a:pt x="1054" y="2568"/>
                  </a:lnTo>
                  <a:lnTo>
                    <a:pt x="1100" y="2557"/>
                  </a:lnTo>
                  <a:lnTo>
                    <a:pt x="1148" y="2545"/>
                  </a:lnTo>
                  <a:lnTo>
                    <a:pt x="1126" y="2507"/>
                  </a:lnTo>
                  <a:lnTo>
                    <a:pt x="1105" y="2466"/>
                  </a:lnTo>
                  <a:lnTo>
                    <a:pt x="1083" y="2426"/>
                  </a:lnTo>
                  <a:lnTo>
                    <a:pt x="1061" y="2386"/>
                  </a:lnTo>
                  <a:lnTo>
                    <a:pt x="1040" y="2344"/>
                  </a:lnTo>
                  <a:lnTo>
                    <a:pt x="1021" y="2303"/>
                  </a:lnTo>
                  <a:lnTo>
                    <a:pt x="1001" y="2260"/>
                  </a:lnTo>
                  <a:lnTo>
                    <a:pt x="981" y="2218"/>
                  </a:lnTo>
                  <a:lnTo>
                    <a:pt x="980" y="2216"/>
                  </a:lnTo>
                  <a:lnTo>
                    <a:pt x="961" y="2171"/>
                  </a:lnTo>
                  <a:lnTo>
                    <a:pt x="942" y="2127"/>
                  </a:lnTo>
                  <a:lnTo>
                    <a:pt x="925" y="2083"/>
                  </a:lnTo>
                  <a:lnTo>
                    <a:pt x="907" y="2038"/>
                  </a:lnTo>
                  <a:lnTo>
                    <a:pt x="890" y="1994"/>
                  </a:lnTo>
                  <a:lnTo>
                    <a:pt x="874" y="1950"/>
                  </a:lnTo>
                  <a:lnTo>
                    <a:pt x="859" y="1905"/>
                  </a:lnTo>
                  <a:lnTo>
                    <a:pt x="845" y="1862"/>
                  </a:lnTo>
                  <a:lnTo>
                    <a:pt x="798" y="1892"/>
                  </a:lnTo>
                  <a:lnTo>
                    <a:pt x="752" y="1922"/>
                  </a:lnTo>
                  <a:lnTo>
                    <a:pt x="707" y="1951"/>
                  </a:lnTo>
                  <a:lnTo>
                    <a:pt x="665" y="1982"/>
                  </a:lnTo>
                  <a:lnTo>
                    <a:pt x="625" y="2011"/>
                  </a:lnTo>
                  <a:lnTo>
                    <a:pt x="585" y="2039"/>
                  </a:lnTo>
                  <a:lnTo>
                    <a:pt x="547" y="2069"/>
                  </a:lnTo>
                  <a:lnTo>
                    <a:pt x="511" y="2097"/>
                  </a:lnTo>
                  <a:lnTo>
                    <a:pt x="477" y="2125"/>
                  </a:lnTo>
                  <a:lnTo>
                    <a:pt x="445" y="2154"/>
                  </a:lnTo>
                  <a:lnTo>
                    <a:pt x="414" y="2182"/>
                  </a:lnTo>
                  <a:lnTo>
                    <a:pt x="386" y="2209"/>
                  </a:lnTo>
                  <a:lnTo>
                    <a:pt x="358" y="2235"/>
                  </a:lnTo>
                  <a:lnTo>
                    <a:pt x="333" y="2263"/>
                  </a:lnTo>
                  <a:lnTo>
                    <a:pt x="310" y="2288"/>
                  </a:lnTo>
                  <a:lnTo>
                    <a:pt x="290" y="2314"/>
                  </a:lnTo>
                  <a:lnTo>
                    <a:pt x="276" y="2331"/>
                  </a:lnTo>
                  <a:lnTo>
                    <a:pt x="263" y="2349"/>
                  </a:lnTo>
                  <a:lnTo>
                    <a:pt x="252" y="2366"/>
                  </a:lnTo>
                  <a:lnTo>
                    <a:pt x="242" y="2382"/>
                  </a:lnTo>
                  <a:lnTo>
                    <a:pt x="233" y="2399"/>
                  </a:lnTo>
                  <a:lnTo>
                    <a:pt x="225" y="2415"/>
                  </a:lnTo>
                  <a:lnTo>
                    <a:pt x="219" y="2430"/>
                  </a:lnTo>
                  <a:lnTo>
                    <a:pt x="213" y="2446"/>
                  </a:lnTo>
                  <a:lnTo>
                    <a:pt x="210" y="2457"/>
                  </a:lnTo>
                  <a:lnTo>
                    <a:pt x="207" y="2467"/>
                  </a:lnTo>
                  <a:lnTo>
                    <a:pt x="206" y="2478"/>
                  </a:lnTo>
                  <a:lnTo>
                    <a:pt x="204" y="2488"/>
                  </a:lnTo>
                  <a:lnTo>
                    <a:pt x="203" y="2498"/>
                  </a:lnTo>
                  <a:lnTo>
                    <a:pt x="204" y="2508"/>
                  </a:lnTo>
                  <a:lnTo>
                    <a:pt x="206" y="2516"/>
                  </a:lnTo>
                  <a:lnTo>
                    <a:pt x="207" y="25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0796" name="Freeform 12"/>
            <p:cNvSpPr>
              <a:spLocks noEditPoints="1"/>
            </p:cNvSpPr>
            <p:nvPr userDrawn="1"/>
          </p:nvSpPr>
          <p:spPr bwMode="auto">
            <a:xfrm>
              <a:off x="2155" y="83"/>
              <a:ext cx="718" cy="401"/>
            </a:xfrm>
            <a:custGeom>
              <a:avLst/>
              <a:gdLst/>
              <a:ahLst/>
              <a:cxnLst>
                <a:cxn ang="0">
                  <a:pos x="3330" y="154"/>
                </a:cxn>
                <a:cxn ang="0">
                  <a:pos x="4134" y="693"/>
                </a:cxn>
                <a:cxn ang="0">
                  <a:pos x="3921" y="671"/>
                </a:cxn>
                <a:cxn ang="0">
                  <a:pos x="3135" y="225"/>
                </a:cxn>
                <a:cxn ang="0">
                  <a:pos x="2404" y="134"/>
                </a:cxn>
                <a:cxn ang="0">
                  <a:pos x="1513" y="382"/>
                </a:cxn>
                <a:cxn ang="0">
                  <a:pos x="879" y="905"/>
                </a:cxn>
                <a:cxn ang="0">
                  <a:pos x="781" y="1085"/>
                </a:cxn>
                <a:cxn ang="0">
                  <a:pos x="983" y="1731"/>
                </a:cxn>
                <a:cxn ang="0">
                  <a:pos x="2041" y="2433"/>
                </a:cxn>
                <a:cxn ang="0">
                  <a:pos x="2769" y="2932"/>
                </a:cxn>
                <a:cxn ang="0">
                  <a:pos x="1970" y="2544"/>
                </a:cxn>
                <a:cxn ang="0">
                  <a:pos x="926" y="1852"/>
                </a:cxn>
                <a:cxn ang="0">
                  <a:pos x="439" y="1905"/>
                </a:cxn>
                <a:cxn ang="0">
                  <a:pos x="450" y="2572"/>
                </a:cxn>
                <a:cxn ang="0">
                  <a:pos x="803" y="3404"/>
                </a:cxn>
                <a:cxn ang="0">
                  <a:pos x="1470" y="4002"/>
                </a:cxn>
                <a:cxn ang="0">
                  <a:pos x="2351" y="4271"/>
                </a:cxn>
                <a:cxn ang="0">
                  <a:pos x="3086" y="4198"/>
                </a:cxn>
                <a:cxn ang="0">
                  <a:pos x="3883" y="3771"/>
                </a:cxn>
                <a:cxn ang="0">
                  <a:pos x="3480" y="3374"/>
                </a:cxn>
                <a:cxn ang="0">
                  <a:pos x="3556" y="3265"/>
                </a:cxn>
                <a:cxn ang="0">
                  <a:pos x="4317" y="3257"/>
                </a:cxn>
                <a:cxn ang="0">
                  <a:pos x="4572" y="3049"/>
                </a:cxn>
                <a:cxn ang="0">
                  <a:pos x="4814" y="3586"/>
                </a:cxn>
                <a:cxn ang="0">
                  <a:pos x="4743" y="3765"/>
                </a:cxn>
                <a:cxn ang="0">
                  <a:pos x="4153" y="3697"/>
                </a:cxn>
                <a:cxn ang="0">
                  <a:pos x="3429" y="4214"/>
                </a:cxn>
                <a:cxn ang="0">
                  <a:pos x="2513" y="4409"/>
                </a:cxn>
                <a:cxn ang="0">
                  <a:pos x="1694" y="4256"/>
                </a:cxn>
                <a:cxn ang="0">
                  <a:pos x="899" y="3725"/>
                </a:cxn>
                <a:cxn ang="0">
                  <a:pos x="400" y="2911"/>
                </a:cxn>
                <a:cxn ang="0">
                  <a:pos x="284" y="2154"/>
                </a:cxn>
                <a:cxn ang="0">
                  <a:pos x="304" y="1344"/>
                </a:cxn>
                <a:cxn ang="0">
                  <a:pos x="1" y="902"/>
                </a:cxn>
                <a:cxn ang="0">
                  <a:pos x="266" y="792"/>
                </a:cxn>
                <a:cxn ang="0">
                  <a:pos x="974" y="609"/>
                </a:cxn>
                <a:cxn ang="0">
                  <a:pos x="1797" y="117"/>
                </a:cxn>
                <a:cxn ang="0">
                  <a:pos x="5309" y="2080"/>
                </a:cxn>
                <a:cxn ang="0">
                  <a:pos x="5075" y="2305"/>
                </a:cxn>
                <a:cxn ang="0">
                  <a:pos x="5172" y="1275"/>
                </a:cxn>
                <a:cxn ang="0">
                  <a:pos x="5312" y="2023"/>
                </a:cxn>
                <a:cxn ang="0">
                  <a:pos x="4780" y="1421"/>
                </a:cxn>
                <a:cxn ang="0">
                  <a:pos x="4863" y="2062"/>
                </a:cxn>
                <a:cxn ang="0">
                  <a:pos x="6438" y="2836"/>
                </a:cxn>
                <a:cxn ang="0">
                  <a:pos x="6336" y="1894"/>
                </a:cxn>
                <a:cxn ang="0">
                  <a:pos x="6577" y="2048"/>
                </a:cxn>
                <a:cxn ang="0">
                  <a:pos x="6114" y="2080"/>
                </a:cxn>
                <a:cxn ang="0">
                  <a:pos x="6131" y="2659"/>
                </a:cxn>
                <a:cxn ang="0">
                  <a:pos x="7850" y="2760"/>
                </a:cxn>
                <a:cxn ang="0">
                  <a:pos x="7167" y="2861"/>
                </a:cxn>
                <a:cxn ang="0">
                  <a:pos x="6891" y="2735"/>
                </a:cxn>
                <a:cxn ang="0">
                  <a:pos x="6908" y="1345"/>
                </a:cxn>
                <a:cxn ang="0">
                  <a:pos x="7591" y="1244"/>
                </a:cxn>
                <a:cxn ang="0">
                  <a:pos x="7867" y="1370"/>
                </a:cxn>
                <a:cxn ang="0">
                  <a:pos x="7432" y="1434"/>
                </a:cxn>
                <a:cxn ang="0">
                  <a:pos x="7308" y="1475"/>
                </a:cxn>
                <a:cxn ang="0">
                  <a:pos x="7405" y="2682"/>
                </a:cxn>
                <a:cxn ang="0">
                  <a:pos x="4335" y="3472"/>
                </a:cxn>
                <a:cxn ang="0">
                  <a:pos x="4687" y="3645"/>
                </a:cxn>
                <a:cxn ang="0">
                  <a:pos x="467" y="1328"/>
                </a:cxn>
                <a:cxn ang="0">
                  <a:pos x="201" y="917"/>
                </a:cxn>
                <a:cxn ang="0">
                  <a:pos x="190" y="1053"/>
                </a:cxn>
              </a:cxnLst>
              <a:rect l="0" t="0" r="r" b="b"/>
              <a:pathLst>
                <a:path w="7898" h="4409">
                  <a:moveTo>
                    <a:pt x="2512" y="0"/>
                  </a:moveTo>
                  <a:lnTo>
                    <a:pt x="2513" y="0"/>
                  </a:lnTo>
                  <a:lnTo>
                    <a:pt x="2513" y="0"/>
                  </a:lnTo>
                  <a:lnTo>
                    <a:pt x="2569" y="1"/>
                  </a:lnTo>
                  <a:lnTo>
                    <a:pt x="2627" y="3"/>
                  </a:lnTo>
                  <a:lnTo>
                    <a:pt x="2684" y="7"/>
                  </a:lnTo>
                  <a:lnTo>
                    <a:pt x="2740" y="12"/>
                  </a:lnTo>
                  <a:lnTo>
                    <a:pt x="2796" y="19"/>
                  </a:lnTo>
                  <a:lnTo>
                    <a:pt x="2852" y="26"/>
                  </a:lnTo>
                  <a:lnTo>
                    <a:pt x="2907" y="35"/>
                  </a:lnTo>
                  <a:lnTo>
                    <a:pt x="2961" y="45"/>
                  </a:lnTo>
                  <a:lnTo>
                    <a:pt x="3016" y="57"/>
                  </a:lnTo>
                  <a:lnTo>
                    <a:pt x="3069" y="70"/>
                  </a:lnTo>
                  <a:lnTo>
                    <a:pt x="3123" y="84"/>
                  </a:lnTo>
                  <a:lnTo>
                    <a:pt x="3175" y="99"/>
                  </a:lnTo>
                  <a:lnTo>
                    <a:pt x="3227" y="117"/>
                  </a:lnTo>
                  <a:lnTo>
                    <a:pt x="3279" y="134"/>
                  </a:lnTo>
                  <a:lnTo>
                    <a:pt x="3330" y="154"/>
                  </a:lnTo>
                  <a:lnTo>
                    <a:pt x="3380" y="173"/>
                  </a:lnTo>
                  <a:lnTo>
                    <a:pt x="3429" y="195"/>
                  </a:lnTo>
                  <a:lnTo>
                    <a:pt x="3478" y="218"/>
                  </a:lnTo>
                  <a:lnTo>
                    <a:pt x="3527" y="242"/>
                  </a:lnTo>
                  <a:lnTo>
                    <a:pt x="3574" y="266"/>
                  </a:lnTo>
                  <a:lnTo>
                    <a:pt x="3621" y="292"/>
                  </a:lnTo>
                  <a:lnTo>
                    <a:pt x="3668" y="319"/>
                  </a:lnTo>
                  <a:lnTo>
                    <a:pt x="3714" y="347"/>
                  </a:lnTo>
                  <a:lnTo>
                    <a:pt x="3759" y="377"/>
                  </a:lnTo>
                  <a:lnTo>
                    <a:pt x="3802" y="407"/>
                  </a:lnTo>
                  <a:lnTo>
                    <a:pt x="3846" y="438"/>
                  </a:lnTo>
                  <a:lnTo>
                    <a:pt x="3889" y="471"/>
                  </a:lnTo>
                  <a:lnTo>
                    <a:pt x="3930" y="503"/>
                  </a:lnTo>
                  <a:lnTo>
                    <a:pt x="3970" y="538"/>
                  </a:lnTo>
                  <a:lnTo>
                    <a:pt x="4011" y="573"/>
                  </a:lnTo>
                  <a:lnTo>
                    <a:pt x="4050" y="609"/>
                  </a:lnTo>
                  <a:lnTo>
                    <a:pt x="4088" y="646"/>
                  </a:lnTo>
                  <a:lnTo>
                    <a:pt x="4134" y="693"/>
                  </a:lnTo>
                  <a:lnTo>
                    <a:pt x="4179" y="741"/>
                  </a:lnTo>
                  <a:lnTo>
                    <a:pt x="4222" y="791"/>
                  </a:lnTo>
                  <a:lnTo>
                    <a:pt x="4264" y="842"/>
                  </a:lnTo>
                  <a:lnTo>
                    <a:pt x="4304" y="893"/>
                  </a:lnTo>
                  <a:lnTo>
                    <a:pt x="4342" y="947"/>
                  </a:lnTo>
                  <a:lnTo>
                    <a:pt x="4380" y="1001"/>
                  </a:lnTo>
                  <a:lnTo>
                    <a:pt x="4416" y="1057"/>
                  </a:lnTo>
                  <a:lnTo>
                    <a:pt x="4257" y="1057"/>
                  </a:lnTo>
                  <a:lnTo>
                    <a:pt x="4228" y="1014"/>
                  </a:lnTo>
                  <a:lnTo>
                    <a:pt x="4197" y="973"/>
                  </a:lnTo>
                  <a:lnTo>
                    <a:pt x="4166" y="931"/>
                  </a:lnTo>
                  <a:lnTo>
                    <a:pt x="4133" y="891"/>
                  </a:lnTo>
                  <a:lnTo>
                    <a:pt x="4100" y="852"/>
                  </a:lnTo>
                  <a:lnTo>
                    <a:pt x="4065" y="814"/>
                  </a:lnTo>
                  <a:lnTo>
                    <a:pt x="4030" y="776"/>
                  </a:lnTo>
                  <a:lnTo>
                    <a:pt x="3993" y="740"/>
                  </a:lnTo>
                  <a:lnTo>
                    <a:pt x="3957" y="705"/>
                  </a:lnTo>
                  <a:lnTo>
                    <a:pt x="3921" y="671"/>
                  </a:lnTo>
                  <a:lnTo>
                    <a:pt x="3883" y="637"/>
                  </a:lnTo>
                  <a:lnTo>
                    <a:pt x="3845" y="606"/>
                  </a:lnTo>
                  <a:lnTo>
                    <a:pt x="3806" y="574"/>
                  </a:lnTo>
                  <a:lnTo>
                    <a:pt x="3765" y="544"/>
                  </a:lnTo>
                  <a:lnTo>
                    <a:pt x="3725" y="514"/>
                  </a:lnTo>
                  <a:lnTo>
                    <a:pt x="3683" y="486"/>
                  </a:lnTo>
                  <a:lnTo>
                    <a:pt x="3642" y="459"/>
                  </a:lnTo>
                  <a:lnTo>
                    <a:pt x="3598" y="432"/>
                  </a:lnTo>
                  <a:lnTo>
                    <a:pt x="3555" y="406"/>
                  </a:lnTo>
                  <a:lnTo>
                    <a:pt x="3511" y="382"/>
                  </a:lnTo>
                  <a:lnTo>
                    <a:pt x="3466" y="358"/>
                  </a:lnTo>
                  <a:lnTo>
                    <a:pt x="3420" y="337"/>
                  </a:lnTo>
                  <a:lnTo>
                    <a:pt x="3375" y="315"/>
                  </a:lnTo>
                  <a:lnTo>
                    <a:pt x="3328" y="295"/>
                  </a:lnTo>
                  <a:lnTo>
                    <a:pt x="3281" y="276"/>
                  </a:lnTo>
                  <a:lnTo>
                    <a:pt x="3233" y="258"/>
                  </a:lnTo>
                  <a:lnTo>
                    <a:pt x="3184" y="241"/>
                  </a:lnTo>
                  <a:lnTo>
                    <a:pt x="3135" y="225"/>
                  </a:lnTo>
                  <a:lnTo>
                    <a:pt x="3086" y="210"/>
                  </a:lnTo>
                  <a:lnTo>
                    <a:pt x="3035" y="197"/>
                  </a:lnTo>
                  <a:lnTo>
                    <a:pt x="2985" y="185"/>
                  </a:lnTo>
                  <a:lnTo>
                    <a:pt x="2934" y="174"/>
                  </a:lnTo>
                  <a:lnTo>
                    <a:pt x="2883" y="164"/>
                  </a:lnTo>
                  <a:lnTo>
                    <a:pt x="2831" y="156"/>
                  </a:lnTo>
                  <a:lnTo>
                    <a:pt x="2779" y="148"/>
                  </a:lnTo>
                  <a:lnTo>
                    <a:pt x="2727" y="143"/>
                  </a:lnTo>
                  <a:lnTo>
                    <a:pt x="2673" y="138"/>
                  </a:lnTo>
                  <a:lnTo>
                    <a:pt x="2620" y="134"/>
                  </a:lnTo>
                  <a:lnTo>
                    <a:pt x="2566" y="133"/>
                  </a:lnTo>
                  <a:lnTo>
                    <a:pt x="2513" y="132"/>
                  </a:lnTo>
                  <a:lnTo>
                    <a:pt x="2513" y="132"/>
                  </a:lnTo>
                  <a:lnTo>
                    <a:pt x="2512" y="132"/>
                  </a:lnTo>
                  <a:lnTo>
                    <a:pt x="2512" y="132"/>
                  </a:lnTo>
                  <a:lnTo>
                    <a:pt x="2512" y="132"/>
                  </a:lnTo>
                  <a:lnTo>
                    <a:pt x="2458" y="133"/>
                  </a:lnTo>
                  <a:lnTo>
                    <a:pt x="2404" y="134"/>
                  </a:lnTo>
                  <a:lnTo>
                    <a:pt x="2351" y="138"/>
                  </a:lnTo>
                  <a:lnTo>
                    <a:pt x="2298" y="143"/>
                  </a:lnTo>
                  <a:lnTo>
                    <a:pt x="2245" y="148"/>
                  </a:lnTo>
                  <a:lnTo>
                    <a:pt x="2193" y="156"/>
                  </a:lnTo>
                  <a:lnTo>
                    <a:pt x="2141" y="164"/>
                  </a:lnTo>
                  <a:lnTo>
                    <a:pt x="2089" y="174"/>
                  </a:lnTo>
                  <a:lnTo>
                    <a:pt x="2039" y="185"/>
                  </a:lnTo>
                  <a:lnTo>
                    <a:pt x="1989" y="197"/>
                  </a:lnTo>
                  <a:lnTo>
                    <a:pt x="1939" y="210"/>
                  </a:lnTo>
                  <a:lnTo>
                    <a:pt x="1889" y="225"/>
                  </a:lnTo>
                  <a:lnTo>
                    <a:pt x="1841" y="241"/>
                  </a:lnTo>
                  <a:lnTo>
                    <a:pt x="1792" y="258"/>
                  </a:lnTo>
                  <a:lnTo>
                    <a:pt x="1744" y="276"/>
                  </a:lnTo>
                  <a:lnTo>
                    <a:pt x="1697" y="295"/>
                  </a:lnTo>
                  <a:lnTo>
                    <a:pt x="1650" y="315"/>
                  </a:lnTo>
                  <a:lnTo>
                    <a:pt x="1604" y="337"/>
                  </a:lnTo>
                  <a:lnTo>
                    <a:pt x="1558" y="358"/>
                  </a:lnTo>
                  <a:lnTo>
                    <a:pt x="1513" y="382"/>
                  </a:lnTo>
                  <a:lnTo>
                    <a:pt x="1470" y="406"/>
                  </a:lnTo>
                  <a:lnTo>
                    <a:pt x="1426" y="432"/>
                  </a:lnTo>
                  <a:lnTo>
                    <a:pt x="1382" y="459"/>
                  </a:lnTo>
                  <a:lnTo>
                    <a:pt x="1341" y="486"/>
                  </a:lnTo>
                  <a:lnTo>
                    <a:pt x="1299" y="514"/>
                  </a:lnTo>
                  <a:lnTo>
                    <a:pt x="1259" y="544"/>
                  </a:lnTo>
                  <a:lnTo>
                    <a:pt x="1219" y="574"/>
                  </a:lnTo>
                  <a:lnTo>
                    <a:pt x="1179" y="606"/>
                  </a:lnTo>
                  <a:lnTo>
                    <a:pt x="1141" y="637"/>
                  </a:lnTo>
                  <a:lnTo>
                    <a:pt x="1103" y="670"/>
                  </a:lnTo>
                  <a:lnTo>
                    <a:pt x="1067" y="705"/>
                  </a:lnTo>
                  <a:lnTo>
                    <a:pt x="1031" y="738"/>
                  </a:lnTo>
                  <a:lnTo>
                    <a:pt x="1004" y="766"/>
                  </a:lnTo>
                  <a:lnTo>
                    <a:pt x="979" y="793"/>
                  </a:lnTo>
                  <a:lnTo>
                    <a:pt x="952" y="820"/>
                  </a:lnTo>
                  <a:lnTo>
                    <a:pt x="927" y="848"/>
                  </a:lnTo>
                  <a:lnTo>
                    <a:pt x="903" y="877"/>
                  </a:lnTo>
                  <a:lnTo>
                    <a:pt x="879" y="905"/>
                  </a:lnTo>
                  <a:lnTo>
                    <a:pt x="856" y="935"/>
                  </a:lnTo>
                  <a:lnTo>
                    <a:pt x="834" y="964"/>
                  </a:lnTo>
                  <a:lnTo>
                    <a:pt x="860" y="975"/>
                  </a:lnTo>
                  <a:lnTo>
                    <a:pt x="887" y="986"/>
                  </a:lnTo>
                  <a:lnTo>
                    <a:pt x="914" y="997"/>
                  </a:lnTo>
                  <a:lnTo>
                    <a:pt x="942" y="1009"/>
                  </a:lnTo>
                  <a:lnTo>
                    <a:pt x="970" y="1020"/>
                  </a:lnTo>
                  <a:lnTo>
                    <a:pt x="998" y="1031"/>
                  </a:lnTo>
                  <a:lnTo>
                    <a:pt x="1027" y="1045"/>
                  </a:lnTo>
                  <a:lnTo>
                    <a:pt x="1056" y="1057"/>
                  </a:lnTo>
                  <a:lnTo>
                    <a:pt x="970" y="1163"/>
                  </a:lnTo>
                  <a:lnTo>
                    <a:pt x="942" y="1151"/>
                  </a:lnTo>
                  <a:lnTo>
                    <a:pt x="914" y="1139"/>
                  </a:lnTo>
                  <a:lnTo>
                    <a:pt x="887" y="1128"/>
                  </a:lnTo>
                  <a:lnTo>
                    <a:pt x="860" y="1116"/>
                  </a:lnTo>
                  <a:lnTo>
                    <a:pt x="834" y="1107"/>
                  </a:lnTo>
                  <a:lnTo>
                    <a:pt x="807" y="1096"/>
                  </a:lnTo>
                  <a:lnTo>
                    <a:pt x="781" y="1085"/>
                  </a:lnTo>
                  <a:lnTo>
                    <a:pt x="755" y="1075"/>
                  </a:lnTo>
                  <a:lnTo>
                    <a:pt x="729" y="1115"/>
                  </a:lnTo>
                  <a:lnTo>
                    <a:pt x="704" y="1157"/>
                  </a:lnTo>
                  <a:lnTo>
                    <a:pt x="680" y="1199"/>
                  </a:lnTo>
                  <a:lnTo>
                    <a:pt x="656" y="1242"/>
                  </a:lnTo>
                  <a:lnTo>
                    <a:pt x="634" y="1284"/>
                  </a:lnTo>
                  <a:lnTo>
                    <a:pt x="612" y="1329"/>
                  </a:lnTo>
                  <a:lnTo>
                    <a:pt x="592" y="1372"/>
                  </a:lnTo>
                  <a:lnTo>
                    <a:pt x="573" y="1417"/>
                  </a:lnTo>
                  <a:lnTo>
                    <a:pt x="613" y="1450"/>
                  </a:lnTo>
                  <a:lnTo>
                    <a:pt x="655" y="1482"/>
                  </a:lnTo>
                  <a:lnTo>
                    <a:pt x="697" y="1516"/>
                  </a:lnTo>
                  <a:lnTo>
                    <a:pt x="741" y="1551"/>
                  </a:lnTo>
                  <a:lnTo>
                    <a:pt x="787" y="1586"/>
                  </a:lnTo>
                  <a:lnTo>
                    <a:pt x="834" y="1621"/>
                  </a:lnTo>
                  <a:lnTo>
                    <a:pt x="883" y="1657"/>
                  </a:lnTo>
                  <a:lnTo>
                    <a:pt x="932" y="1694"/>
                  </a:lnTo>
                  <a:lnTo>
                    <a:pt x="983" y="1731"/>
                  </a:lnTo>
                  <a:lnTo>
                    <a:pt x="1034" y="1769"/>
                  </a:lnTo>
                  <a:lnTo>
                    <a:pt x="1088" y="1806"/>
                  </a:lnTo>
                  <a:lnTo>
                    <a:pt x="1142" y="1845"/>
                  </a:lnTo>
                  <a:lnTo>
                    <a:pt x="1198" y="1883"/>
                  </a:lnTo>
                  <a:lnTo>
                    <a:pt x="1255" y="1922"/>
                  </a:lnTo>
                  <a:lnTo>
                    <a:pt x="1313" y="1963"/>
                  </a:lnTo>
                  <a:lnTo>
                    <a:pt x="1371" y="2003"/>
                  </a:lnTo>
                  <a:lnTo>
                    <a:pt x="1427" y="2040"/>
                  </a:lnTo>
                  <a:lnTo>
                    <a:pt x="1485" y="2079"/>
                  </a:lnTo>
                  <a:lnTo>
                    <a:pt x="1544" y="2117"/>
                  </a:lnTo>
                  <a:lnTo>
                    <a:pt x="1603" y="2157"/>
                  </a:lnTo>
                  <a:lnTo>
                    <a:pt x="1663" y="2196"/>
                  </a:lnTo>
                  <a:lnTo>
                    <a:pt x="1724" y="2235"/>
                  </a:lnTo>
                  <a:lnTo>
                    <a:pt x="1786" y="2274"/>
                  </a:lnTo>
                  <a:lnTo>
                    <a:pt x="1849" y="2313"/>
                  </a:lnTo>
                  <a:lnTo>
                    <a:pt x="1913" y="2354"/>
                  </a:lnTo>
                  <a:lnTo>
                    <a:pt x="1977" y="2393"/>
                  </a:lnTo>
                  <a:lnTo>
                    <a:pt x="2041" y="2433"/>
                  </a:lnTo>
                  <a:lnTo>
                    <a:pt x="2107" y="2473"/>
                  </a:lnTo>
                  <a:lnTo>
                    <a:pt x="2172" y="2512"/>
                  </a:lnTo>
                  <a:lnTo>
                    <a:pt x="2239" y="2552"/>
                  </a:lnTo>
                  <a:lnTo>
                    <a:pt x="2305" y="2591"/>
                  </a:lnTo>
                  <a:lnTo>
                    <a:pt x="2373" y="2630"/>
                  </a:lnTo>
                  <a:lnTo>
                    <a:pt x="2376" y="2633"/>
                  </a:lnTo>
                  <a:lnTo>
                    <a:pt x="2432" y="2665"/>
                  </a:lnTo>
                  <a:lnTo>
                    <a:pt x="2487" y="2697"/>
                  </a:lnTo>
                  <a:lnTo>
                    <a:pt x="2541" y="2727"/>
                  </a:lnTo>
                  <a:lnTo>
                    <a:pt x="2595" y="2759"/>
                  </a:lnTo>
                  <a:lnTo>
                    <a:pt x="2649" y="2789"/>
                  </a:lnTo>
                  <a:lnTo>
                    <a:pt x="2703" y="2819"/>
                  </a:lnTo>
                  <a:lnTo>
                    <a:pt x="2756" y="2848"/>
                  </a:lnTo>
                  <a:lnTo>
                    <a:pt x="2808" y="2878"/>
                  </a:lnTo>
                  <a:lnTo>
                    <a:pt x="2797" y="2891"/>
                  </a:lnTo>
                  <a:lnTo>
                    <a:pt x="2788" y="2904"/>
                  </a:lnTo>
                  <a:lnTo>
                    <a:pt x="2778" y="2918"/>
                  </a:lnTo>
                  <a:lnTo>
                    <a:pt x="2769" y="2932"/>
                  </a:lnTo>
                  <a:lnTo>
                    <a:pt x="2761" y="2946"/>
                  </a:lnTo>
                  <a:lnTo>
                    <a:pt x="2755" y="2963"/>
                  </a:lnTo>
                  <a:lnTo>
                    <a:pt x="2749" y="2978"/>
                  </a:lnTo>
                  <a:lnTo>
                    <a:pt x="2745" y="2994"/>
                  </a:lnTo>
                  <a:lnTo>
                    <a:pt x="2692" y="2964"/>
                  </a:lnTo>
                  <a:lnTo>
                    <a:pt x="2638" y="2934"/>
                  </a:lnTo>
                  <a:lnTo>
                    <a:pt x="2584" y="2904"/>
                  </a:lnTo>
                  <a:lnTo>
                    <a:pt x="2529" y="2873"/>
                  </a:lnTo>
                  <a:lnTo>
                    <a:pt x="2475" y="2842"/>
                  </a:lnTo>
                  <a:lnTo>
                    <a:pt x="2420" y="2810"/>
                  </a:lnTo>
                  <a:lnTo>
                    <a:pt x="2364" y="2779"/>
                  </a:lnTo>
                  <a:lnTo>
                    <a:pt x="2309" y="2746"/>
                  </a:lnTo>
                  <a:lnTo>
                    <a:pt x="2304" y="2744"/>
                  </a:lnTo>
                  <a:lnTo>
                    <a:pt x="2237" y="2705"/>
                  </a:lnTo>
                  <a:lnTo>
                    <a:pt x="2169" y="2664"/>
                  </a:lnTo>
                  <a:lnTo>
                    <a:pt x="2101" y="2624"/>
                  </a:lnTo>
                  <a:lnTo>
                    <a:pt x="2036" y="2584"/>
                  </a:lnTo>
                  <a:lnTo>
                    <a:pt x="1970" y="2544"/>
                  </a:lnTo>
                  <a:lnTo>
                    <a:pt x="1905" y="2504"/>
                  </a:lnTo>
                  <a:lnTo>
                    <a:pt x="1841" y="2465"/>
                  </a:lnTo>
                  <a:lnTo>
                    <a:pt x="1777" y="2426"/>
                  </a:lnTo>
                  <a:lnTo>
                    <a:pt x="1715" y="2385"/>
                  </a:lnTo>
                  <a:lnTo>
                    <a:pt x="1653" y="2346"/>
                  </a:lnTo>
                  <a:lnTo>
                    <a:pt x="1592" y="2307"/>
                  </a:lnTo>
                  <a:lnTo>
                    <a:pt x="1532" y="2268"/>
                  </a:lnTo>
                  <a:lnTo>
                    <a:pt x="1472" y="2229"/>
                  </a:lnTo>
                  <a:lnTo>
                    <a:pt x="1412" y="2189"/>
                  </a:lnTo>
                  <a:lnTo>
                    <a:pt x="1354" y="2150"/>
                  </a:lnTo>
                  <a:lnTo>
                    <a:pt x="1296" y="2111"/>
                  </a:lnTo>
                  <a:lnTo>
                    <a:pt x="1241" y="2074"/>
                  </a:lnTo>
                  <a:lnTo>
                    <a:pt x="1186" y="2036"/>
                  </a:lnTo>
                  <a:lnTo>
                    <a:pt x="1131" y="1999"/>
                  </a:lnTo>
                  <a:lnTo>
                    <a:pt x="1079" y="1962"/>
                  </a:lnTo>
                  <a:lnTo>
                    <a:pt x="1027" y="1925"/>
                  </a:lnTo>
                  <a:lnTo>
                    <a:pt x="977" y="1888"/>
                  </a:lnTo>
                  <a:lnTo>
                    <a:pt x="926" y="1852"/>
                  </a:lnTo>
                  <a:lnTo>
                    <a:pt x="877" y="1816"/>
                  </a:lnTo>
                  <a:lnTo>
                    <a:pt x="829" y="1780"/>
                  </a:lnTo>
                  <a:lnTo>
                    <a:pt x="782" y="1744"/>
                  </a:lnTo>
                  <a:lnTo>
                    <a:pt x="738" y="1709"/>
                  </a:lnTo>
                  <a:lnTo>
                    <a:pt x="693" y="1674"/>
                  </a:lnTo>
                  <a:lnTo>
                    <a:pt x="649" y="1640"/>
                  </a:lnTo>
                  <a:lnTo>
                    <a:pt x="607" y="1607"/>
                  </a:lnTo>
                  <a:lnTo>
                    <a:pt x="566" y="1573"/>
                  </a:lnTo>
                  <a:lnTo>
                    <a:pt x="527" y="1540"/>
                  </a:lnTo>
                  <a:lnTo>
                    <a:pt x="514" y="1579"/>
                  </a:lnTo>
                  <a:lnTo>
                    <a:pt x="501" y="1620"/>
                  </a:lnTo>
                  <a:lnTo>
                    <a:pt x="490" y="1659"/>
                  </a:lnTo>
                  <a:lnTo>
                    <a:pt x="479" y="1699"/>
                  </a:lnTo>
                  <a:lnTo>
                    <a:pt x="469" y="1739"/>
                  </a:lnTo>
                  <a:lnTo>
                    <a:pt x="460" y="1781"/>
                  </a:lnTo>
                  <a:lnTo>
                    <a:pt x="452" y="1822"/>
                  </a:lnTo>
                  <a:lnTo>
                    <a:pt x="445" y="1864"/>
                  </a:lnTo>
                  <a:lnTo>
                    <a:pt x="439" y="1905"/>
                  </a:lnTo>
                  <a:lnTo>
                    <a:pt x="432" y="1948"/>
                  </a:lnTo>
                  <a:lnTo>
                    <a:pt x="428" y="1989"/>
                  </a:lnTo>
                  <a:lnTo>
                    <a:pt x="423" y="2031"/>
                  </a:lnTo>
                  <a:lnTo>
                    <a:pt x="420" y="2075"/>
                  </a:lnTo>
                  <a:lnTo>
                    <a:pt x="418" y="2117"/>
                  </a:lnTo>
                  <a:lnTo>
                    <a:pt x="417" y="2161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58"/>
                  </a:lnTo>
                  <a:lnTo>
                    <a:pt x="419" y="2311"/>
                  </a:lnTo>
                  <a:lnTo>
                    <a:pt x="422" y="2364"/>
                  </a:lnTo>
                  <a:lnTo>
                    <a:pt x="428" y="2416"/>
                  </a:lnTo>
                  <a:lnTo>
                    <a:pt x="433" y="2468"/>
                  </a:lnTo>
                  <a:lnTo>
                    <a:pt x="441" y="2520"/>
                  </a:lnTo>
                  <a:lnTo>
                    <a:pt x="450" y="2572"/>
                  </a:lnTo>
                  <a:lnTo>
                    <a:pt x="459" y="2622"/>
                  </a:lnTo>
                  <a:lnTo>
                    <a:pt x="470" y="2672"/>
                  </a:lnTo>
                  <a:lnTo>
                    <a:pt x="482" y="2722"/>
                  </a:lnTo>
                  <a:lnTo>
                    <a:pt x="496" y="2772"/>
                  </a:lnTo>
                  <a:lnTo>
                    <a:pt x="511" y="2821"/>
                  </a:lnTo>
                  <a:lnTo>
                    <a:pt x="527" y="2869"/>
                  </a:lnTo>
                  <a:lnTo>
                    <a:pt x="543" y="2917"/>
                  </a:lnTo>
                  <a:lnTo>
                    <a:pt x="562" y="2964"/>
                  </a:lnTo>
                  <a:lnTo>
                    <a:pt x="582" y="3011"/>
                  </a:lnTo>
                  <a:lnTo>
                    <a:pt x="601" y="3057"/>
                  </a:lnTo>
                  <a:lnTo>
                    <a:pt x="623" y="3103"/>
                  </a:lnTo>
                  <a:lnTo>
                    <a:pt x="646" y="3148"/>
                  </a:lnTo>
                  <a:lnTo>
                    <a:pt x="670" y="3192"/>
                  </a:lnTo>
                  <a:lnTo>
                    <a:pt x="694" y="3236"/>
                  </a:lnTo>
                  <a:lnTo>
                    <a:pt x="720" y="3279"/>
                  </a:lnTo>
                  <a:lnTo>
                    <a:pt x="746" y="3321"/>
                  </a:lnTo>
                  <a:lnTo>
                    <a:pt x="775" y="3362"/>
                  </a:lnTo>
                  <a:lnTo>
                    <a:pt x="803" y="3404"/>
                  </a:lnTo>
                  <a:lnTo>
                    <a:pt x="832" y="3444"/>
                  </a:lnTo>
                  <a:lnTo>
                    <a:pt x="864" y="3483"/>
                  </a:lnTo>
                  <a:lnTo>
                    <a:pt x="895" y="3523"/>
                  </a:lnTo>
                  <a:lnTo>
                    <a:pt x="927" y="3561"/>
                  </a:lnTo>
                  <a:lnTo>
                    <a:pt x="961" y="3598"/>
                  </a:lnTo>
                  <a:lnTo>
                    <a:pt x="995" y="3634"/>
                  </a:lnTo>
                  <a:lnTo>
                    <a:pt x="1030" y="3670"/>
                  </a:lnTo>
                  <a:lnTo>
                    <a:pt x="1066" y="3704"/>
                  </a:lnTo>
                  <a:lnTo>
                    <a:pt x="1103" y="3738"/>
                  </a:lnTo>
                  <a:lnTo>
                    <a:pt x="1141" y="3771"/>
                  </a:lnTo>
                  <a:lnTo>
                    <a:pt x="1179" y="3804"/>
                  </a:lnTo>
                  <a:lnTo>
                    <a:pt x="1219" y="3835"/>
                  </a:lnTo>
                  <a:lnTo>
                    <a:pt x="1258" y="3865"/>
                  </a:lnTo>
                  <a:lnTo>
                    <a:pt x="1299" y="3894"/>
                  </a:lnTo>
                  <a:lnTo>
                    <a:pt x="1341" y="3922"/>
                  </a:lnTo>
                  <a:lnTo>
                    <a:pt x="1382" y="3951"/>
                  </a:lnTo>
                  <a:lnTo>
                    <a:pt x="1426" y="3977"/>
                  </a:lnTo>
                  <a:lnTo>
                    <a:pt x="1470" y="4002"/>
                  </a:lnTo>
                  <a:lnTo>
                    <a:pt x="1513" y="4027"/>
                  </a:lnTo>
                  <a:lnTo>
                    <a:pt x="1558" y="4050"/>
                  </a:lnTo>
                  <a:lnTo>
                    <a:pt x="1604" y="4073"/>
                  </a:lnTo>
                  <a:lnTo>
                    <a:pt x="1650" y="4093"/>
                  </a:lnTo>
                  <a:lnTo>
                    <a:pt x="1697" y="4114"/>
                  </a:lnTo>
                  <a:lnTo>
                    <a:pt x="1744" y="4132"/>
                  </a:lnTo>
                  <a:lnTo>
                    <a:pt x="1792" y="4151"/>
                  </a:lnTo>
                  <a:lnTo>
                    <a:pt x="1841" y="4168"/>
                  </a:lnTo>
                  <a:lnTo>
                    <a:pt x="1889" y="4184"/>
                  </a:lnTo>
                  <a:lnTo>
                    <a:pt x="1939" y="4198"/>
                  </a:lnTo>
                  <a:lnTo>
                    <a:pt x="1989" y="4212"/>
                  </a:lnTo>
                  <a:lnTo>
                    <a:pt x="2039" y="4224"/>
                  </a:lnTo>
                  <a:lnTo>
                    <a:pt x="2089" y="4235"/>
                  </a:lnTo>
                  <a:lnTo>
                    <a:pt x="2142" y="4245"/>
                  </a:lnTo>
                  <a:lnTo>
                    <a:pt x="2193" y="4253"/>
                  </a:lnTo>
                  <a:lnTo>
                    <a:pt x="2245" y="4260"/>
                  </a:lnTo>
                  <a:lnTo>
                    <a:pt x="2298" y="4266"/>
                  </a:lnTo>
                  <a:lnTo>
                    <a:pt x="2351" y="4271"/>
                  </a:lnTo>
                  <a:lnTo>
                    <a:pt x="2405" y="4274"/>
                  </a:lnTo>
                  <a:lnTo>
                    <a:pt x="2458" y="4276"/>
                  </a:lnTo>
                  <a:lnTo>
                    <a:pt x="2512" y="4277"/>
                  </a:lnTo>
                  <a:lnTo>
                    <a:pt x="2512" y="4276"/>
                  </a:lnTo>
                  <a:lnTo>
                    <a:pt x="2512" y="4276"/>
                  </a:lnTo>
                  <a:lnTo>
                    <a:pt x="2513" y="4276"/>
                  </a:lnTo>
                  <a:lnTo>
                    <a:pt x="2513" y="4277"/>
                  </a:lnTo>
                  <a:lnTo>
                    <a:pt x="2566" y="4276"/>
                  </a:lnTo>
                  <a:lnTo>
                    <a:pt x="2621" y="4274"/>
                  </a:lnTo>
                  <a:lnTo>
                    <a:pt x="2673" y="4271"/>
                  </a:lnTo>
                  <a:lnTo>
                    <a:pt x="2727" y="4266"/>
                  </a:lnTo>
                  <a:lnTo>
                    <a:pt x="2779" y="4260"/>
                  </a:lnTo>
                  <a:lnTo>
                    <a:pt x="2831" y="4253"/>
                  </a:lnTo>
                  <a:lnTo>
                    <a:pt x="2883" y="4245"/>
                  </a:lnTo>
                  <a:lnTo>
                    <a:pt x="2935" y="4235"/>
                  </a:lnTo>
                  <a:lnTo>
                    <a:pt x="2985" y="4224"/>
                  </a:lnTo>
                  <a:lnTo>
                    <a:pt x="3035" y="4212"/>
                  </a:lnTo>
                  <a:lnTo>
                    <a:pt x="3086" y="4198"/>
                  </a:lnTo>
                  <a:lnTo>
                    <a:pt x="3136" y="4184"/>
                  </a:lnTo>
                  <a:lnTo>
                    <a:pt x="3184" y="4168"/>
                  </a:lnTo>
                  <a:lnTo>
                    <a:pt x="3233" y="4151"/>
                  </a:lnTo>
                  <a:lnTo>
                    <a:pt x="3281" y="4132"/>
                  </a:lnTo>
                  <a:lnTo>
                    <a:pt x="3328" y="4114"/>
                  </a:lnTo>
                  <a:lnTo>
                    <a:pt x="3375" y="4093"/>
                  </a:lnTo>
                  <a:lnTo>
                    <a:pt x="3420" y="4073"/>
                  </a:lnTo>
                  <a:lnTo>
                    <a:pt x="3466" y="4050"/>
                  </a:lnTo>
                  <a:lnTo>
                    <a:pt x="3511" y="4027"/>
                  </a:lnTo>
                  <a:lnTo>
                    <a:pt x="3555" y="4002"/>
                  </a:lnTo>
                  <a:lnTo>
                    <a:pt x="3598" y="3977"/>
                  </a:lnTo>
                  <a:lnTo>
                    <a:pt x="3642" y="3951"/>
                  </a:lnTo>
                  <a:lnTo>
                    <a:pt x="3683" y="3922"/>
                  </a:lnTo>
                  <a:lnTo>
                    <a:pt x="3725" y="3894"/>
                  </a:lnTo>
                  <a:lnTo>
                    <a:pt x="3765" y="3865"/>
                  </a:lnTo>
                  <a:lnTo>
                    <a:pt x="3806" y="3835"/>
                  </a:lnTo>
                  <a:lnTo>
                    <a:pt x="3845" y="3804"/>
                  </a:lnTo>
                  <a:lnTo>
                    <a:pt x="3883" y="3771"/>
                  </a:lnTo>
                  <a:lnTo>
                    <a:pt x="3921" y="3738"/>
                  </a:lnTo>
                  <a:lnTo>
                    <a:pt x="3957" y="3704"/>
                  </a:lnTo>
                  <a:lnTo>
                    <a:pt x="3993" y="3670"/>
                  </a:lnTo>
                  <a:lnTo>
                    <a:pt x="4005" y="3658"/>
                  </a:lnTo>
                  <a:lnTo>
                    <a:pt x="4016" y="3647"/>
                  </a:lnTo>
                  <a:lnTo>
                    <a:pt x="4028" y="3635"/>
                  </a:lnTo>
                  <a:lnTo>
                    <a:pt x="4039" y="3623"/>
                  </a:lnTo>
                  <a:lnTo>
                    <a:pt x="3993" y="3605"/>
                  </a:lnTo>
                  <a:lnTo>
                    <a:pt x="3947" y="3586"/>
                  </a:lnTo>
                  <a:lnTo>
                    <a:pt x="3899" y="3566"/>
                  </a:lnTo>
                  <a:lnTo>
                    <a:pt x="3850" y="3544"/>
                  </a:lnTo>
                  <a:lnTo>
                    <a:pt x="3800" y="3523"/>
                  </a:lnTo>
                  <a:lnTo>
                    <a:pt x="3749" y="3501"/>
                  </a:lnTo>
                  <a:lnTo>
                    <a:pt x="3698" y="3477"/>
                  </a:lnTo>
                  <a:lnTo>
                    <a:pt x="3644" y="3453"/>
                  </a:lnTo>
                  <a:lnTo>
                    <a:pt x="3591" y="3428"/>
                  </a:lnTo>
                  <a:lnTo>
                    <a:pt x="3536" y="3402"/>
                  </a:lnTo>
                  <a:lnTo>
                    <a:pt x="3480" y="3374"/>
                  </a:lnTo>
                  <a:lnTo>
                    <a:pt x="3424" y="3347"/>
                  </a:lnTo>
                  <a:lnTo>
                    <a:pt x="3366" y="3319"/>
                  </a:lnTo>
                  <a:lnTo>
                    <a:pt x="3308" y="3291"/>
                  </a:lnTo>
                  <a:lnTo>
                    <a:pt x="3249" y="3260"/>
                  </a:lnTo>
                  <a:lnTo>
                    <a:pt x="3189" y="3230"/>
                  </a:lnTo>
                  <a:lnTo>
                    <a:pt x="3200" y="3218"/>
                  </a:lnTo>
                  <a:lnTo>
                    <a:pt x="3211" y="3204"/>
                  </a:lnTo>
                  <a:lnTo>
                    <a:pt x="3220" y="3190"/>
                  </a:lnTo>
                  <a:lnTo>
                    <a:pt x="3228" y="3176"/>
                  </a:lnTo>
                  <a:lnTo>
                    <a:pt x="3236" y="3161"/>
                  </a:lnTo>
                  <a:lnTo>
                    <a:pt x="3243" y="3146"/>
                  </a:lnTo>
                  <a:lnTo>
                    <a:pt x="3248" y="3130"/>
                  </a:lnTo>
                  <a:lnTo>
                    <a:pt x="3252" y="3114"/>
                  </a:lnTo>
                  <a:lnTo>
                    <a:pt x="3315" y="3146"/>
                  </a:lnTo>
                  <a:lnTo>
                    <a:pt x="3377" y="3177"/>
                  </a:lnTo>
                  <a:lnTo>
                    <a:pt x="3437" y="3207"/>
                  </a:lnTo>
                  <a:lnTo>
                    <a:pt x="3497" y="3236"/>
                  </a:lnTo>
                  <a:lnTo>
                    <a:pt x="3556" y="3265"/>
                  </a:lnTo>
                  <a:lnTo>
                    <a:pt x="3614" y="3293"/>
                  </a:lnTo>
                  <a:lnTo>
                    <a:pt x="3671" y="3320"/>
                  </a:lnTo>
                  <a:lnTo>
                    <a:pt x="3727" y="3345"/>
                  </a:lnTo>
                  <a:lnTo>
                    <a:pt x="3782" y="3370"/>
                  </a:lnTo>
                  <a:lnTo>
                    <a:pt x="3835" y="3394"/>
                  </a:lnTo>
                  <a:lnTo>
                    <a:pt x="3889" y="3418"/>
                  </a:lnTo>
                  <a:lnTo>
                    <a:pt x="3940" y="3440"/>
                  </a:lnTo>
                  <a:lnTo>
                    <a:pt x="3990" y="3460"/>
                  </a:lnTo>
                  <a:lnTo>
                    <a:pt x="4039" y="3481"/>
                  </a:lnTo>
                  <a:lnTo>
                    <a:pt x="4086" y="3500"/>
                  </a:lnTo>
                  <a:lnTo>
                    <a:pt x="4133" y="3518"/>
                  </a:lnTo>
                  <a:lnTo>
                    <a:pt x="4161" y="3482"/>
                  </a:lnTo>
                  <a:lnTo>
                    <a:pt x="4190" y="3446"/>
                  </a:lnTo>
                  <a:lnTo>
                    <a:pt x="4217" y="3409"/>
                  </a:lnTo>
                  <a:lnTo>
                    <a:pt x="4243" y="3372"/>
                  </a:lnTo>
                  <a:lnTo>
                    <a:pt x="4269" y="3334"/>
                  </a:lnTo>
                  <a:lnTo>
                    <a:pt x="4293" y="3296"/>
                  </a:lnTo>
                  <a:lnTo>
                    <a:pt x="4317" y="3257"/>
                  </a:lnTo>
                  <a:lnTo>
                    <a:pt x="4340" y="3216"/>
                  </a:lnTo>
                  <a:lnTo>
                    <a:pt x="4327" y="3204"/>
                  </a:lnTo>
                  <a:lnTo>
                    <a:pt x="4313" y="3192"/>
                  </a:lnTo>
                  <a:lnTo>
                    <a:pt x="4299" y="3181"/>
                  </a:lnTo>
                  <a:lnTo>
                    <a:pt x="4285" y="3167"/>
                  </a:lnTo>
                  <a:lnTo>
                    <a:pt x="4258" y="3146"/>
                  </a:lnTo>
                  <a:lnTo>
                    <a:pt x="4232" y="3124"/>
                  </a:lnTo>
                  <a:lnTo>
                    <a:pt x="4206" y="3101"/>
                  </a:lnTo>
                  <a:lnTo>
                    <a:pt x="4178" y="3078"/>
                  </a:lnTo>
                  <a:lnTo>
                    <a:pt x="4192" y="3049"/>
                  </a:lnTo>
                  <a:lnTo>
                    <a:pt x="4348" y="3049"/>
                  </a:lnTo>
                  <a:lnTo>
                    <a:pt x="4371" y="3068"/>
                  </a:lnTo>
                  <a:lnTo>
                    <a:pt x="4404" y="3097"/>
                  </a:lnTo>
                  <a:lnTo>
                    <a:pt x="4410" y="3085"/>
                  </a:lnTo>
                  <a:lnTo>
                    <a:pt x="4416" y="3073"/>
                  </a:lnTo>
                  <a:lnTo>
                    <a:pt x="4421" y="3061"/>
                  </a:lnTo>
                  <a:lnTo>
                    <a:pt x="4426" y="3049"/>
                  </a:lnTo>
                  <a:lnTo>
                    <a:pt x="4572" y="3049"/>
                  </a:lnTo>
                  <a:lnTo>
                    <a:pt x="4556" y="3084"/>
                  </a:lnTo>
                  <a:lnTo>
                    <a:pt x="4540" y="3120"/>
                  </a:lnTo>
                  <a:lnTo>
                    <a:pt x="4524" y="3154"/>
                  </a:lnTo>
                  <a:lnTo>
                    <a:pt x="4506" y="3189"/>
                  </a:lnTo>
                  <a:lnTo>
                    <a:pt x="4544" y="3225"/>
                  </a:lnTo>
                  <a:lnTo>
                    <a:pt x="4580" y="3260"/>
                  </a:lnTo>
                  <a:lnTo>
                    <a:pt x="4613" y="3295"/>
                  </a:lnTo>
                  <a:lnTo>
                    <a:pt x="4645" y="3329"/>
                  </a:lnTo>
                  <a:lnTo>
                    <a:pt x="4673" y="3361"/>
                  </a:lnTo>
                  <a:lnTo>
                    <a:pt x="4700" y="3393"/>
                  </a:lnTo>
                  <a:lnTo>
                    <a:pt x="4723" y="3423"/>
                  </a:lnTo>
                  <a:lnTo>
                    <a:pt x="4745" y="3453"/>
                  </a:lnTo>
                  <a:lnTo>
                    <a:pt x="4765" y="3482"/>
                  </a:lnTo>
                  <a:lnTo>
                    <a:pt x="4781" y="3509"/>
                  </a:lnTo>
                  <a:lnTo>
                    <a:pt x="4794" y="3537"/>
                  </a:lnTo>
                  <a:lnTo>
                    <a:pt x="4805" y="3562"/>
                  </a:lnTo>
                  <a:lnTo>
                    <a:pt x="4810" y="3574"/>
                  </a:lnTo>
                  <a:lnTo>
                    <a:pt x="4814" y="3586"/>
                  </a:lnTo>
                  <a:lnTo>
                    <a:pt x="4817" y="3598"/>
                  </a:lnTo>
                  <a:lnTo>
                    <a:pt x="4819" y="3609"/>
                  </a:lnTo>
                  <a:lnTo>
                    <a:pt x="4821" y="3619"/>
                  </a:lnTo>
                  <a:lnTo>
                    <a:pt x="4822" y="3630"/>
                  </a:lnTo>
                  <a:lnTo>
                    <a:pt x="4822" y="3641"/>
                  </a:lnTo>
                  <a:lnTo>
                    <a:pt x="4822" y="3651"/>
                  </a:lnTo>
                  <a:lnTo>
                    <a:pt x="4822" y="3651"/>
                  </a:lnTo>
                  <a:lnTo>
                    <a:pt x="4821" y="3663"/>
                  </a:lnTo>
                  <a:lnTo>
                    <a:pt x="4819" y="3674"/>
                  </a:lnTo>
                  <a:lnTo>
                    <a:pt x="4816" y="3685"/>
                  </a:lnTo>
                  <a:lnTo>
                    <a:pt x="4813" y="3695"/>
                  </a:lnTo>
                  <a:lnTo>
                    <a:pt x="4806" y="3708"/>
                  </a:lnTo>
                  <a:lnTo>
                    <a:pt x="4798" y="3721"/>
                  </a:lnTo>
                  <a:lnTo>
                    <a:pt x="4790" y="3732"/>
                  </a:lnTo>
                  <a:lnTo>
                    <a:pt x="4780" y="3741"/>
                  </a:lnTo>
                  <a:lnTo>
                    <a:pt x="4768" y="3750"/>
                  </a:lnTo>
                  <a:lnTo>
                    <a:pt x="4756" y="3758"/>
                  </a:lnTo>
                  <a:lnTo>
                    <a:pt x="4743" y="3765"/>
                  </a:lnTo>
                  <a:lnTo>
                    <a:pt x="4728" y="3771"/>
                  </a:lnTo>
                  <a:lnTo>
                    <a:pt x="4712" y="3775"/>
                  </a:lnTo>
                  <a:lnTo>
                    <a:pt x="4695" y="3780"/>
                  </a:lnTo>
                  <a:lnTo>
                    <a:pt x="4677" y="3782"/>
                  </a:lnTo>
                  <a:lnTo>
                    <a:pt x="4658" y="3784"/>
                  </a:lnTo>
                  <a:lnTo>
                    <a:pt x="4638" y="3784"/>
                  </a:lnTo>
                  <a:lnTo>
                    <a:pt x="4616" y="3784"/>
                  </a:lnTo>
                  <a:lnTo>
                    <a:pt x="4594" y="3783"/>
                  </a:lnTo>
                  <a:lnTo>
                    <a:pt x="4570" y="3781"/>
                  </a:lnTo>
                  <a:lnTo>
                    <a:pt x="4532" y="3775"/>
                  </a:lnTo>
                  <a:lnTo>
                    <a:pt x="4490" y="3768"/>
                  </a:lnTo>
                  <a:lnTo>
                    <a:pt x="4444" y="3758"/>
                  </a:lnTo>
                  <a:lnTo>
                    <a:pt x="4396" y="3745"/>
                  </a:lnTo>
                  <a:lnTo>
                    <a:pt x="4345" y="3731"/>
                  </a:lnTo>
                  <a:lnTo>
                    <a:pt x="4290" y="3713"/>
                  </a:lnTo>
                  <a:lnTo>
                    <a:pt x="4233" y="3695"/>
                  </a:lnTo>
                  <a:lnTo>
                    <a:pt x="4173" y="3674"/>
                  </a:lnTo>
                  <a:lnTo>
                    <a:pt x="4153" y="3697"/>
                  </a:lnTo>
                  <a:lnTo>
                    <a:pt x="4132" y="3719"/>
                  </a:lnTo>
                  <a:lnTo>
                    <a:pt x="4110" y="3741"/>
                  </a:lnTo>
                  <a:lnTo>
                    <a:pt x="4088" y="3763"/>
                  </a:lnTo>
                  <a:lnTo>
                    <a:pt x="4050" y="3800"/>
                  </a:lnTo>
                  <a:lnTo>
                    <a:pt x="4011" y="3836"/>
                  </a:lnTo>
                  <a:lnTo>
                    <a:pt x="3970" y="3871"/>
                  </a:lnTo>
                  <a:lnTo>
                    <a:pt x="3930" y="3905"/>
                  </a:lnTo>
                  <a:lnTo>
                    <a:pt x="3889" y="3939"/>
                  </a:lnTo>
                  <a:lnTo>
                    <a:pt x="3846" y="3970"/>
                  </a:lnTo>
                  <a:lnTo>
                    <a:pt x="3802" y="4002"/>
                  </a:lnTo>
                  <a:lnTo>
                    <a:pt x="3759" y="4032"/>
                  </a:lnTo>
                  <a:lnTo>
                    <a:pt x="3714" y="4062"/>
                  </a:lnTo>
                  <a:lnTo>
                    <a:pt x="3668" y="4089"/>
                  </a:lnTo>
                  <a:lnTo>
                    <a:pt x="3621" y="4116"/>
                  </a:lnTo>
                  <a:lnTo>
                    <a:pt x="3574" y="4142"/>
                  </a:lnTo>
                  <a:lnTo>
                    <a:pt x="3527" y="4167"/>
                  </a:lnTo>
                  <a:lnTo>
                    <a:pt x="3478" y="4191"/>
                  </a:lnTo>
                  <a:lnTo>
                    <a:pt x="3429" y="4214"/>
                  </a:lnTo>
                  <a:lnTo>
                    <a:pt x="3380" y="4235"/>
                  </a:lnTo>
                  <a:lnTo>
                    <a:pt x="3330" y="4256"/>
                  </a:lnTo>
                  <a:lnTo>
                    <a:pt x="3279" y="4274"/>
                  </a:lnTo>
                  <a:lnTo>
                    <a:pt x="3227" y="4293"/>
                  </a:lnTo>
                  <a:lnTo>
                    <a:pt x="3175" y="4309"/>
                  </a:lnTo>
                  <a:lnTo>
                    <a:pt x="3123" y="4325"/>
                  </a:lnTo>
                  <a:lnTo>
                    <a:pt x="3069" y="4339"/>
                  </a:lnTo>
                  <a:lnTo>
                    <a:pt x="3016" y="4351"/>
                  </a:lnTo>
                  <a:lnTo>
                    <a:pt x="2961" y="4363"/>
                  </a:lnTo>
                  <a:lnTo>
                    <a:pt x="2907" y="4374"/>
                  </a:lnTo>
                  <a:lnTo>
                    <a:pt x="2852" y="4383"/>
                  </a:lnTo>
                  <a:lnTo>
                    <a:pt x="2796" y="4391"/>
                  </a:lnTo>
                  <a:lnTo>
                    <a:pt x="2741" y="4397"/>
                  </a:lnTo>
                  <a:lnTo>
                    <a:pt x="2684" y="4402"/>
                  </a:lnTo>
                  <a:lnTo>
                    <a:pt x="2627" y="4406"/>
                  </a:lnTo>
                  <a:lnTo>
                    <a:pt x="2569" y="4408"/>
                  </a:lnTo>
                  <a:lnTo>
                    <a:pt x="2513" y="4408"/>
                  </a:lnTo>
                  <a:lnTo>
                    <a:pt x="2513" y="4409"/>
                  </a:lnTo>
                  <a:lnTo>
                    <a:pt x="2512" y="4409"/>
                  </a:lnTo>
                  <a:lnTo>
                    <a:pt x="2512" y="4409"/>
                  </a:lnTo>
                  <a:lnTo>
                    <a:pt x="2512" y="4408"/>
                  </a:lnTo>
                  <a:lnTo>
                    <a:pt x="2455" y="4408"/>
                  </a:lnTo>
                  <a:lnTo>
                    <a:pt x="2397" y="4406"/>
                  </a:lnTo>
                  <a:lnTo>
                    <a:pt x="2340" y="4402"/>
                  </a:lnTo>
                  <a:lnTo>
                    <a:pt x="2285" y="4397"/>
                  </a:lnTo>
                  <a:lnTo>
                    <a:pt x="2228" y="4391"/>
                  </a:lnTo>
                  <a:lnTo>
                    <a:pt x="2172" y="4383"/>
                  </a:lnTo>
                  <a:lnTo>
                    <a:pt x="2118" y="4374"/>
                  </a:lnTo>
                  <a:lnTo>
                    <a:pt x="2063" y="4363"/>
                  </a:lnTo>
                  <a:lnTo>
                    <a:pt x="2009" y="4351"/>
                  </a:lnTo>
                  <a:lnTo>
                    <a:pt x="1955" y="4339"/>
                  </a:lnTo>
                  <a:lnTo>
                    <a:pt x="1902" y="4325"/>
                  </a:lnTo>
                  <a:lnTo>
                    <a:pt x="1849" y="4309"/>
                  </a:lnTo>
                  <a:lnTo>
                    <a:pt x="1797" y="4293"/>
                  </a:lnTo>
                  <a:lnTo>
                    <a:pt x="1746" y="4275"/>
                  </a:lnTo>
                  <a:lnTo>
                    <a:pt x="1694" y="4256"/>
                  </a:lnTo>
                  <a:lnTo>
                    <a:pt x="1644" y="4235"/>
                  </a:lnTo>
                  <a:lnTo>
                    <a:pt x="1595" y="4214"/>
                  </a:lnTo>
                  <a:lnTo>
                    <a:pt x="1546" y="4191"/>
                  </a:lnTo>
                  <a:lnTo>
                    <a:pt x="1497" y="4167"/>
                  </a:lnTo>
                  <a:lnTo>
                    <a:pt x="1450" y="4142"/>
                  </a:lnTo>
                  <a:lnTo>
                    <a:pt x="1403" y="4116"/>
                  </a:lnTo>
                  <a:lnTo>
                    <a:pt x="1356" y="4089"/>
                  </a:lnTo>
                  <a:lnTo>
                    <a:pt x="1310" y="4062"/>
                  </a:lnTo>
                  <a:lnTo>
                    <a:pt x="1266" y="4032"/>
                  </a:lnTo>
                  <a:lnTo>
                    <a:pt x="1222" y="4002"/>
                  </a:lnTo>
                  <a:lnTo>
                    <a:pt x="1178" y="3970"/>
                  </a:lnTo>
                  <a:lnTo>
                    <a:pt x="1136" y="3939"/>
                  </a:lnTo>
                  <a:lnTo>
                    <a:pt x="1094" y="3905"/>
                  </a:lnTo>
                  <a:lnTo>
                    <a:pt x="1054" y="3871"/>
                  </a:lnTo>
                  <a:lnTo>
                    <a:pt x="1014" y="3836"/>
                  </a:lnTo>
                  <a:lnTo>
                    <a:pt x="974" y="3800"/>
                  </a:lnTo>
                  <a:lnTo>
                    <a:pt x="936" y="3763"/>
                  </a:lnTo>
                  <a:lnTo>
                    <a:pt x="899" y="3725"/>
                  </a:lnTo>
                  <a:lnTo>
                    <a:pt x="862" y="3686"/>
                  </a:lnTo>
                  <a:lnTo>
                    <a:pt x="827" y="3647"/>
                  </a:lnTo>
                  <a:lnTo>
                    <a:pt x="792" y="3606"/>
                  </a:lnTo>
                  <a:lnTo>
                    <a:pt x="758" y="3565"/>
                  </a:lnTo>
                  <a:lnTo>
                    <a:pt x="727" y="3524"/>
                  </a:lnTo>
                  <a:lnTo>
                    <a:pt x="695" y="3480"/>
                  </a:lnTo>
                  <a:lnTo>
                    <a:pt x="664" y="3436"/>
                  </a:lnTo>
                  <a:lnTo>
                    <a:pt x="635" y="3393"/>
                  </a:lnTo>
                  <a:lnTo>
                    <a:pt x="607" y="3347"/>
                  </a:lnTo>
                  <a:lnTo>
                    <a:pt x="578" y="3301"/>
                  </a:lnTo>
                  <a:lnTo>
                    <a:pt x="552" y="3255"/>
                  </a:lnTo>
                  <a:lnTo>
                    <a:pt x="527" y="3208"/>
                  </a:lnTo>
                  <a:lnTo>
                    <a:pt x="503" y="3160"/>
                  </a:lnTo>
                  <a:lnTo>
                    <a:pt x="480" y="3112"/>
                  </a:lnTo>
                  <a:lnTo>
                    <a:pt x="458" y="3063"/>
                  </a:lnTo>
                  <a:lnTo>
                    <a:pt x="439" y="3013"/>
                  </a:lnTo>
                  <a:lnTo>
                    <a:pt x="419" y="2963"/>
                  </a:lnTo>
                  <a:lnTo>
                    <a:pt x="400" y="2911"/>
                  </a:lnTo>
                  <a:lnTo>
                    <a:pt x="384" y="2860"/>
                  </a:lnTo>
                  <a:lnTo>
                    <a:pt x="368" y="2808"/>
                  </a:lnTo>
                  <a:lnTo>
                    <a:pt x="354" y="2756"/>
                  </a:lnTo>
                  <a:lnTo>
                    <a:pt x="340" y="2702"/>
                  </a:lnTo>
                  <a:lnTo>
                    <a:pt x="328" y="2649"/>
                  </a:lnTo>
                  <a:lnTo>
                    <a:pt x="319" y="2595"/>
                  </a:lnTo>
                  <a:lnTo>
                    <a:pt x="309" y="2540"/>
                  </a:lnTo>
                  <a:lnTo>
                    <a:pt x="301" y="2486"/>
                  </a:lnTo>
                  <a:lnTo>
                    <a:pt x="295" y="2430"/>
                  </a:lnTo>
                  <a:lnTo>
                    <a:pt x="290" y="2374"/>
                  </a:lnTo>
                  <a:lnTo>
                    <a:pt x="287" y="2318"/>
                  </a:lnTo>
                  <a:lnTo>
                    <a:pt x="285" y="2261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154"/>
                  </a:lnTo>
                  <a:lnTo>
                    <a:pt x="286" y="2105"/>
                  </a:lnTo>
                  <a:lnTo>
                    <a:pt x="288" y="2056"/>
                  </a:lnTo>
                  <a:lnTo>
                    <a:pt x="292" y="2007"/>
                  </a:lnTo>
                  <a:lnTo>
                    <a:pt x="297" y="1958"/>
                  </a:lnTo>
                  <a:lnTo>
                    <a:pt x="303" y="1910"/>
                  </a:lnTo>
                  <a:lnTo>
                    <a:pt x="310" y="1863"/>
                  </a:lnTo>
                  <a:lnTo>
                    <a:pt x="319" y="1815"/>
                  </a:lnTo>
                  <a:lnTo>
                    <a:pt x="327" y="1768"/>
                  </a:lnTo>
                  <a:lnTo>
                    <a:pt x="337" y="1721"/>
                  </a:lnTo>
                  <a:lnTo>
                    <a:pt x="348" y="1674"/>
                  </a:lnTo>
                  <a:lnTo>
                    <a:pt x="360" y="1628"/>
                  </a:lnTo>
                  <a:lnTo>
                    <a:pt x="373" y="1583"/>
                  </a:lnTo>
                  <a:lnTo>
                    <a:pt x="387" y="1537"/>
                  </a:lnTo>
                  <a:lnTo>
                    <a:pt x="403" y="1492"/>
                  </a:lnTo>
                  <a:lnTo>
                    <a:pt x="418" y="1448"/>
                  </a:lnTo>
                  <a:lnTo>
                    <a:pt x="379" y="1413"/>
                  </a:lnTo>
                  <a:lnTo>
                    <a:pt x="340" y="1378"/>
                  </a:lnTo>
                  <a:lnTo>
                    <a:pt x="304" y="1344"/>
                  </a:lnTo>
                  <a:lnTo>
                    <a:pt x="271" y="1311"/>
                  </a:lnTo>
                  <a:lnTo>
                    <a:pt x="238" y="1279"/>
                  </a:lnTo>
                  <a:lnTo>
                    <a:pt x="207" y="1247"/>
                  </a:lnTo>
                  <a:lnTo>
                    <a:pt x="178" y="1217"/>
                  </a:lnTo>
                  <a:lnTo>
                    <a:pt x="152" y="1187"/>
                  </a:lnTo>
                  <a:lnTo>
                    <a:pt x="127" y="1158"/>
                  </a:lnTo>
                  <a:lnTo>
                    <a:pt x="105" y="1131"/>
                  </a:lnTo>
                  <a:lnTo>
                    <a:pt x="84" y="1103"/>
                  </a:lnTo>
                  <a:lnTo>
                    <a:pt x="65" y="1078"/>
                  </a:lnTo>
                  <a:lnTo>
                    <a:pt x="49" y="1053"/>
                  </a:lnTo>
                  <a:lnTo>
                    <a:pt x="35" y="1029"/>
                  </a:lnTo>
                  <a:lnTo>
                    <a:pt x="23" y="1006"/>
                  </a:lnTo>
                  <a:lnTo>
                    <a:pt x="14" y="986"/>
                  </a:lnTo>
                  <a:lnTo>
                    <a:pt x="8" y="967"/>
                  </a:lnTo>
                  <a:lnTo>
                    <a:pt x="3" y="951"/>
                  </a:lnTo>
                  <a:lnTo>
                    <a:pt x="1" y="933"/>
                  </a:lnTo>
                  <a:lnTo>
                    <a:pt x="0" y="917"/>
                  </a:lnTo>
                  <a:lnTo>
                    <a:pt x="1" y="902"/>
                  </a:lnTo>
                  <a:lnTo>
                    <a:pt x="4" y="887"/>
                  </a:lnTo>
                  <a:lnTo>
                    <a:pt x="9" y="872"/>
                  </a:lnTo>
                  <a:lnTo>
                    <a:pt x="15" y="858"/>
                  </a:lnTo>
                  <a:lnTo>
                    <a:pt x="24" y="846"/>
                  </a:lnTo>
                  <a:lnTo>
                    <a:pt x="34" y="834"/>
                  </a:lnTo>
                  <a:lnTo>
                    <a:pt x="46" y="823"/>
                  </a:lnTo>
                  <a:lnTo>
                    <a:pt x="59" y="815"/>
                  </a:lnTo>
                  <a:lnTo>
                    <a:pt x="73" y="806"/>
                  </a:lnTo>
                  <a:lnTo>
                    <a:pt x="91" y="799"/>
                  </a:lnTo>
                  <a:lnTo>
                    <a:pt x="108" y="794"/>
                  </a:lnTo>
                  <a:lnTo>
                    <a:pt x="128" y="790"/>
                  </a:lnTo>
                  <a:lnTo>
                    <a:pt x="144" y="788"/>
                  </a:lnTo>
                  <a:lnTo>
                    <a:pt x="161" y="786"/>
                  </a:lnTo>
                  <a:lnTo>
                    <a:pt x="181" y="785"/>
                  </a:lnTo>
                  <a:lnTo>
                    <a:pt x="201" y="785"/>
                  </a:lnTo>
                  <a:lnTo>
                    <a:pt x="221" y="786"/>
                  </a:lnTo>
                  <a:lnTo>
                    <a:pt x="243" y="789"/>
                  </a:lnTo>
                  <a:lnTo>
                    <a:pt x="266" y="792"/>
                  </a:lnTo>
                  <a:lnTo>
                    <a:pt x="290" y="795"/>
                  </a:lnTo>
                  <a:lnTo>
                    <a:pt x="332" y="803"/>
                  </a:lnTo>
                  <a:lnTo>
                    <a:pt x="376" y="813"/>
                  </a:lnTo>
                  <a:lnTo>
                    <a:pt x="424" y="825"/>
                  </a:lnTo>
                  <a:lnTo>
                    <a:pt x="475" y="839"/>
                  </a:lnTo>
                  <a:lnTo>
                    <a:pt x="528" y="854"/>
                  </a:lnTo>
                  <a:lnTo>
                    <a:pt x="584" y="872"/>
                  </a:lnTo>
                  <a:lnTo>
                    <a:pt x="643" y="893"/>
                  </a:lnTo>
                  <a:lnTo>
                    <a:pt x="705" y="915"/>
                  </a:lnTo>
                  <a:lnTo>
                    <a:pt x="731" y="879"/>
                  </a:lnTo>
                  <a:lnTo>
                    <a:pt x="758" y="844"/>
                  </a:lnTo>
                  <a:lnTo>
                    <a:pt x="787" y="809"/>
                  </a:lnTo>
                  <a:lnTo>
                    <a:pt x="815" y="776"/>
                  </a:lnTo>
                  <a:lnTo>
                    <a:pt x="844" y="742"/>
                  </a:lnTo>
                  <a:lnTo>
                    <a:pt x="874" y="709"/>
                  </a:lnTo>
                  <a:lnTo>
                    <a:pt x="904" y="677"/>
                  </a:lnTo>
                  <a:lnTo>
                    <a:pt x="936" y="646"/>
                  </a:lnTo>
                  <a:lnTo>
                    <a:pt x="974" y="609"/>
                  </a:lnTo>
                  <a:lnTo>
                    <a:pt x="1014" y="573"/>
                  </a:lnTo>
                  <a:lnTo>
                    <a:pt x="1054" y="538"/>
                  </a:lnTo>
                  <a:lnTo>
                    <a:pt x="1094" y="503"/>
                  </a:lnTo>
                  <a:lnTo>
                    <a:pt x="1136" y="471"/>
                  </a:lnTo>
                  <a:lnTo>
                    <a:pt x="1178" y="438"/>
                  </a:lnTo>
                  <a:lnTo>
                    <a:pt x="1222" y="407"/>
                  </a:lnTo>
                  <a:lnTo>
                    <a:pt x="1266" y="377"/>
                  </a:lnTo>
                  <a:lnTo>
                    <a:pt x="1310" y="347"/>
                  </a:lnTo>
                  <a:lnTo>
                    <a:pt x="1356" y="319"/>
                  </a:lnTo>
                  <a:lnTo>
                    <a:pt x="1403" y="292"/>
                  </a:lnTo>
                  <a:lnTo>
                    <a:pt x="1450" y="266"/>
                  </a:lnTo>
                  <a:lnTo>
                    <a:pt x="1497" y="242"/>
                  </a:lnTo>
                  <a:lnTo>
                    <a:pt x="1546" y="218"/>
                  </a:lnTo>
                  <a:lnTo>
                    <a:pt x="1595" y="195"/>
                  </a:lnTo>
                  <a:lnTo>
                    <a:pt x="1644" y="173"/>
                  </a:lnTo>
                  <a:lnTo>
                    <a:pt x="1694" y="154"/>
                  </a:lnTo>
                  <a:lnTo>
                    <a:pt x="1746" y="134"/>
                  </a:lnTo>
                  <a:lnTo>
                    <a:pt x="1797" y="117"/>
                  </a:lnTo>
                  <a:lnTo>
                    <a:pt x="1849" y="99"/>
                  </a:lnTo>
                  <a:lnTo>
                    <a:pt x="1902" y="84"/>
                  </a:lnTo>
                  <a:lnTo>
                    <a:pt x="1955" y="70"/>
                  </a:lnTo>
                  <a:lnTo>
                    <a:pt x="2009" y="57"/>
                  </a:lnTo>
                  <a:lnTo>
                    <a:pt x="2063" y="45"/>
                  </a:lnTo>
                  <a:lnTo>
                    <a:pt x="2118" y="35"/>
                  </a:lnTo>
                  <a:lnTo>
                    <a:pt x="2172" y="26"/>
                  </a:lnTo>
                  <a:lnTo>
                    <a:pt x="2228" y="19"/>
                  </a:lnTo>
                  <a:lnTo>
                    <a:pt x="2284" y="12"/>
                  </a:lnTo>
                  <a:lnTo>
                    <a:pt x="2340" y="7"/>
                  </a:lnTo>
                  <a:lnTo>
                    <a:pt x="2397" y="3"/>
                  </a:lnTo>
                  <a:lnTo>
                    <a:pt x="2454" y="1"/>
                  </a:lnTo>
                  <a:lnTo>
                    <a:pt x="2512" y="0"/>
                  </a:lnTo>
                  <a:lnTo>
                    <a:pt x="2512" y="0"/>
                  </a:lnTo>
                  <a:lnTo>
                    <a:pt x="2512" y="0"/>
                  </a:lnTo>
                  <a:close/>
                  <a:moveTo>
                    <a:pt x="5312" y="2023"/>
                  </a:moveTo>
                  <a:lnTo>
                    <a:pt x="5311" y="2052"/>
                  </a:lnTo>
                  <a:lnTo>
                    <a:pt x="5309" y="2080"/>
                  </a:lnTo>
                  <a:lnTo>
                    <a:pt x="5306" y="2107"/>
                  </a:lnTo>
                  <a:lnTo>
                    <a:pt x="5300" y="2131"/>
                  </a:lnTo>
                  <a:lnTo>
                    <a:pt x="5294" y="2153"/>
                  </a:lnTo>
                  <a:lnTo>
                    <a:pt x="5285" y="2174"/>
                  </a:lnTo>
                  <a:lnTo>
                    <a:pt x="5275" y="2193"/>
                  </a:lnTo>
                  <a:lnTo>
                    <a:pt x="5264" y="2210"/>
                  </a:lnTo>
                  <a:lnTo>
                    <a:pt x="5255" y="2222"/>
                  </a:lnTo>
                  <a:lnTo>
                    <a:pt x="5243" y="2234"/>
                  </a:lnTo>
                  <a:lnTo>
                    <a:pt x="5231" y="2245"/>
                  </a:lnTo>
                  <a:lnTo>
                    <a:pt x="5217" y="2255"/>
                  </a:lnTo>
                  <a:lnTo>
                    <a:pt x="5203" y="2263"/>
                  </a:lnTo>
                  <a:lnTo>
                    <a:pt x="5188" y="2272"/>
                  </a:lnTo>
                  <a:lnTo>
                    <a:pt x="5172" y="2280"/>
                  </a:lnTo>
                  <a:lnTo>
                    <a:pt x="5154" y="2286"/>
                  </a:lnTo>
                  <a:lnTo>
                    <a:pt x="5136" y="2292"/>
                  </a:lnTo>
                  <a:lnTo>
                    <a:pt x="5117" y="2297"/>
                  </a:lnTo>
                  <a:lnTo>
                    <a:pt x="5096" y="2302"/>
                  </a:lnTo>
                  <a:lnTo>
                    <a:pt x="5075" y="2305"/>
                  </a:lnTo>
                  <a:lnTo>
                    <a:pt x="5053" y="2308"/>
                  </a:lnTo>
                  <a:lnTo>
                    <a:pt x="5029" y="2310"/>
                  </a:lnTo>
                  <a:lnTo>
                    <a:pt x="5005" y="2311"/>
                  </a:lnTo>
                  <a:lnTo>
                    <a:pt x="4979" y="2311"/>
                  </a:lnTo>
                  <a:lnTo>
                    <a:pt x="4722" y="2311"/>
                  </a:lnTo>
                  <a:lnTo>
                    <a:pt x="4722" y="2861"/>
                  </a:lnTo>
                  <a:lnTo>
                    <a:pt x="4273" y="2861"/>
                  </a:lnTo>
                  <a:lnTo>
                    <a:pt x="4273" y="1243"/>
                  </a:lnTo>
                  <a:lnTo>
                    <a:pt x="4979" y="1243"/>
                  </a:lnTo>
                  <a:lnTo>
                    <a:pt x="5005" y="1244"/>
                  </a:lnTo>
                  <a:lnTo>
                    <a:pt x="5029" y="1245"/>
                  </a:lnTo>
                  <a:lnTo>
                    <a:pt x="5053" y="1247"/>
                  </a:lnTo>
                  <a:lnTo>
                    <a:pt x="5075" y="1249"/>
                  </a:lnTo>
                  <a:lnTo>
                    <a:pt x="5096" y="1254"/>
                  </a:lnTo>
                  <a:lnTo>
                    <a:pt x="5117" y="1258"/>
                  </a:lnTo>
                  <a:lnTo>
                    <a:pt x="5136" y="1262"/>
                  </a:lnTo>
                  <a:lnTo>
                    <a:pt x="5154" y="1269"/>
                  </a:lnTo>
                  <a:lnTo>
                    <a:pt x="5172" y="1275"/>
                  </a:lnTo>
                  <a:lnTo>
                    <a:pt x="5188" y="1283"/>
                  </a:lnTo>
                  <a:lnTo>
                    <a:pt x="5203" y="1292"/>
                  </a:lnTo>
                  <a:lnTo>
                    <a:pt x="5217" y="1301"/>
                  </a:lnTo>
                  <a:lnTo>
                    <a:pt x="5231" y="1310"/>
                  </a:lnTo>
                  <a:lnTo>
                    <a:pt x="5243" y="1321"/>
                  </a:lnTo>
                  <a:lnTo>
                    <a:pt x="5255" y="1333"/>
                  </a:lnTo>
                  <a:lnTo>
                    <a:pt x="5264" y="1345"/>
                  </a:lnTo>
                  <a:lnTo>
                    <a:pt x="5270" y="1353"/>
                  </a:lnTo>
                  <a:lnTo>
                    <a:pt x="5275" y="1362"/>
                  </a:lnTo>
                  <a:lnTo>
                    <a:pt x="5281" y="1370"/>
                  </a:lnTo>
                  <a:lnTo>
                    <a:pt x="5285" y="1380"/>
                  </a:lnTo>
                  <a:lnTo>
                    <a:pt x="5294" y="1401"/>
                  </a:lnTo>
                  <a:lnTo>
                    <a:pt x="5300" y="1424"/>
                  </a:lnTo>
                  <a:lnTo>
                    <a:pt x="5306" y="1448"/>
                  </a:lnTo>
                  <a:lnTo>
                    <a:pt x="5309" y="1474"/>
                  </a:lnTo>
                  <a:lnTo>
                    <a:pt x="5311" y="1502"/>
                  </a:lnTo>
                  <a:lnTo>
                    <a:pt x="5312" y="1533"/>
                  </a:lnTo>
                  <a:lnTo>
                    <a:pt x="5312" y="2023"/>
                  </a:lnTo>
                  <a:close/>
                  <a:moveTo>
                    <a:pt x="4863" y="2052"/>
                  </a:moveTo>
                  <a:lnTo>
                    <a:pt x="4863" y="1502"/>
                  </a:lnTo>
                  <a:lnTo>
                    <a:pt x="4863" y="1492"/>
                  </a:lnTo>
                  <a:lnTo>
                    <a:pt x="4862" y="1484"/>
                  </a:lnTo>
                  <a:lnTo>
                    <a:pt x="4861" y="1475"/>
                  </a:lnTo>
                  <a:lnTo>
                    <a:pt x="4859" y="1467"/>
                  </a:lnTo>
                  <a:lnTo>
                    <a:pt x="4855" y="1460"/>
                  </a:lnTo>
                  <a:lnTo>
                    <a:pt x="4852" y="1453"/>
                  </a:lnTo>
                  <a:lnTo>
                    <a:pt x="4848" y="1448"/>
                  </a:lnTo>
                  <a:lnTo>
                    <a:pt x="4842" y="1442"/>
                  </a:lnTo>
                  <a:lnTo>
                    <a:pt x="4837" y="1437"/>
                  </a:lnTo>
                  <a:lnTo>
                    <a:pt x="4830" y="1432"/>
                  </a:lnTo>
                  <a:lnTo>
                    <a:pt x="4824" y="1429"/>
                  </a:lnTo>
                  <a:lnTo>
                    <a:pt x="4816" y="1427"/>
                  </a:lnTo>
                  <a:lnTo>
                    <a:pt x="4808" y="1425"/>
                  </a:lnTo>
                  <a:lnTo>
                    <a:pt x="4800" y="1423"/>
                  </a:lnTo>
                  <a:lnTo>
                    <a:pt x="4790" y="1421"/>
                  </a:lnTo>
                  <a:lnTo>
                    <a:pt x="4780" y="1421"/>
                  </a:lnTo>
                  <a:lnTo>
                    <a:pt x="4722" y="1421"/>
                  </a:lnTo>
                  <a:lnTo>
                    <a:pt x="4722" y="2134"/>
                  </a:lnTo>
                  <a:lnTo>
                    <a:pt x="4780" y="2134"/>
                  </a:lnTo>
                  <a:lnTo>
                    <a:pt x="4790" y="2134"/>
                  </a:lnTo>
                  <a:lnTo>
                    <a:pt x="4800" y="2133"/>
                  </a:lnTo>
                  <a:lnTo>
                    <a:pt x="4808" y="2131"/>
                  </a:lnTo>
                  <a:lnTo>
                    <a:pt x="4816" y="2128"/>
                  </a:lnTo>
                  <a:lnTo>
                    <a:pt x="4824" y="2126"/>
                  </a:lnTo>
                  <a:lnTo>
                    <a:pt x="4830" y="2122"/>
                  </a:lnTo>
                  <a:lnTo>
                    <a:pt x="4837" y="2119"/>
                  </a:lnTo>
                  <a:lnTo>
                    <a:pt x="4842" y="2113"/>
                  </a:lnTo>
                  <a:lnTo>
                    <a:pt x="4848" y="2108"/>
                  </a:lnTo>
                  <a:lnTo>
                    <a:pt x="4852" y="2102"/>
                  </a:lnTo>
                  <a:lnTo>
                    <a:pt x="4855" y="2096"/>
                  </a:lnTo>
                  <a:lnTo>
                    <a:pt x="4859" y="2088"/>
                  </a:lnTo>
                  <a:lnTo>
                    <a:pt x="4861" y="2080"/>
                  </a:lnTo>
                  <a:lnTo>
                    <a:pt x="4862" y="2072"/>
                  </a:lnTo>
                  <a:lnTo>
                    <a:pt x="4863" y="2062"/>
                  </a:lnTo>
                  <a:lnTo>
                    <a:pt x="4863" y="2052"/>
                  </a:lnTo>
                  <a:close/>
                  <a:moveTo>
                    <a:pt x="6595" y="2573"/>
                  </a:moveTo>
                  <a:lnTo>
                    <a:pt x="6595" y="2602"/>
                  </a:lnTo>
                  <a:lnTo>
                    <a:pt x="6593" y="2630"/>
                  </a:lnTo>
                  <a:lnTo>
                    <a:pt x="6589" y="2657"/>
                  </a:lnTo>
                  <a:lnTo>
                    <a:pt x="6583" y="2681"/>
                  </a:lnTo>
                  <a:lnTo>
                    <a:pt x="6577" y="2703"/>
                  </a:lnTo>
                  <a:lnTo>
                    <a:pt x="6569" y="2724"/>
                  </a:lnTo>
                  <a:lnTo>
                    <a:pt x="6559" y="2743"/>
                  </a:lnTo>
                  <a:lnTo>
                    <a:pt x="6547" y="2760"/>
                  </a:lnTo>
                  <a:lnTo>
                    <a:pt x="6538" y="2772"/>
                  </a:lnTo>
                  <a:lnTo>
                    <a:pt x="6527" y="2784"/>
                  </a:lnTo>
                  <a:lnTo>
                    <a:pt x="6515" y="2795"/>
                  </a:lnTo>
                  <a:lnTo>
                    <a:pt x="6501" y="2805"/>
                  </a:lnTo>
                  <a:lnTo>
                    <a:pt x="6486" y="2813"/>
                  </a:lnTo>
                  <a:lnTo>
                    <a:pt x="6471" y="2822"/>
                  </a:lnTo>
                  <a:lnTo>
                    <a:pt x="6455" y="2830"/>
                  </a:lnTo>
                  <a:lnTo>
                    <a:pt x="6438" y="2836"/>
                  </a:lnTo>
                  <a:lnTo>
                    <a:pt x="6420" y="2843"/>
                  </a:lnTo>
                  <a:lnTo>
                    <a:pt x="6400" y="2847"/>
                  </a:lnTo>
                  <a:lnTo>
                    <a:pt x="6379" y="2852"/>
                  </a:lnTo>
                  <a:lnTo>
                    <a:pt x="6359" y="2856"/>
                  </a:lnTo>
                  <a:lnTo>
                    <a:pt x="6336" y="2858"/>
                  </a:lnTo>
                  <a:lnTo>
                    <a:pt x="6312" y="2860"/>
                  </a:lnTo>
                  <a:lnTo>
                    <a:pt x="6288" y="2861"/>
                  </a:lnTo>
                  <a:lnTo>
                    <a:pt x="6263" y="2861"/>
                  </a:lnTo>
                  <a:lnTo>
                    <a:pt x="5557" y="2861"/>
                  </a:lnTo>
                  <a:lnTo>
                    <a:pt x="5557" y="1243"/>
                  </a:lnTo>
                  <a:lnTo>
                    <a:pt x="6551" y="1243"/>
                  </a:lnTo>
                  <a:lnTo>
                    <a:pt x="6551" y="1421"/>
                  </a:lnTo>
                  <a:lnTo>
                    <a:pt x="6005" y="1421"/>
                  </a:lnTo>
                  <a:lnTo>
                    <a:pt x="6005" y="1891"/>
                  </a:lnTo>
                  <a:lnTo>
                    <a:pt x="6263" y="1891"/>
                  </a:lnTo>
                  <a:lnTo>
                    <a:pt x="6288" y="1891"/>
                  </a:lnTo>
                  <a:lnTo>
                    <a:pt x="6312" y="1892"/>
                  </a:lnTo>
                  <a:lnTo>
                    <a:pt x="6336" y="1894"/>
                  </a:lnTo>
                  <a:lnTo>
                    <a:pt x="6359" y="1897"/>
                  </a:lnTo>
                  <a:lnTo>
                    <a:pt x="6379" y="1901"/>
                  </a:lnTo>
                  <a:lnTo>
                    <a:pt x="6400" y="1905"/>
                  </a:lnTo>
                  <a:lnTo>
                    <a:pt x="6420" y="1910"/>
                  </a:lnTo>
                  <a:lnTo>
                    <a:pt x="6438" y="1916"/>
                  </a:lnTo>
                  <a:lnTo>
                    <a:pt x="6455" y="1924"/>
                  </a:lnTo>
                  <a:lnTo>
                    <a:pt x="6471" y="1930"/>
                  </a:lnTo>
                  <a:lnTo>
                    <a:pt x="6486" y="1939"/>
                  </a:lnTo>
                  <a:lnTo>
                    <a:pt x="6501" y="1948"/>
                  </a:lnTo>
                  <a:lnTo>
                    <a:pt x="6515" y="1958"/>
                  </a:lnTo>
                  <a:lnTo>
                    <a:pt x="6527" y="1968"/>
                  </a:lnTo>
                  <a:lnTo>
                    <a:pt x="6538" y="1980"/>
                  </a:lnTo>
                  <a:lnTo>
                    <a:pt x="6547" y="1992"/>
                  </a:lnTo>
                  <a:lnTo>
                    <a:pt x="6554" y="2001"/>
                  </a:lnTo>
                  <a:lnTo>
                    <a:pt x="6559" y="2010"/>
                  </a:lnTo>
                  <a:lnTo>
                    <a:pt x="6564" y="2018"/>
                  </a:lnTo>
                  <a:lnTo>
                    <a:pt x="6569" y="2028"/>
                  </a:lnTo>
                  <a:lnTo>
                    <a:pt x="6577" y="2048"/>
                  </a:lnTo>
                  <a:lnTo>
                    <a:pt x="6583" y="2071"/>
                  </a:lnTo>
                  <a:lnTo>
                    <a:pt x="6589" y="2095"/>
                  </a:lnTo>
                  <a:lnTo>
                    <a:pt x="6593" y="2122"/>
                  </a:lnTo>
                  <a:lnTo>
                    <a:pt x="6595" y="2149"/>
                  </a:lnTo>
                  <a:lnTo>
                    <a:pt x="6595" y="2180"/>
                  </a:lnTo>
                  <a:lnTo>
                    <a:pt x="6595" y="2573"/>
                  </a:lnTo>
                  <a:close/>
                  <a:moveTo>
                    <a:pt x="6147" y="2603"/>
                  </a:moveTo>
                  <a:lnTo>
                    <a:pt x="6147" y="2150"/>
                  </a:lnTo>
                  <a:lnTo>
                    <a:pt x="6146" y="2140"/>
                  </a:lnTo>
                  <a:lnTo>
                    <a:pt x="6146" y="2131"/>
                  </a:lnTo>
                  <a:lnTo>
                    <a:pt x="6144" y="2122"/>
                  </a:lnTo>
                  <a:lnTo>
                    <a:pt x="6142" y="2114"/>
                  </a:lnTo>
                  <a:lnTo>
                    <a:pt x="6138" y="2108"/>
                  </a:lnTo>
                  <a:lnTo>
                    <a:pt x="6135" y="2100"/>
                  </a:lnTo>
                  <a:lnTo>
                    <a:pt x="6131" y="2095"/>
                  </a:lnTo>
                  <a:lnTo>
                    <a:pt x="6126" y="2089"/>
                  </a:lnTo>
                  <a:lnTo>
                    <a:pt x="6121" y="2085"/>
                  </a:lnTo>
                  <a:lnTo>
                    <a:pt x="6114" y="2080"/>
                  </a:lnTo>
                  <a:lnTo>
                    <a:pt x="6108" y="2077"/>
                  </a:lnTo>
                  <a:lnTo>
                    <a:pt x="6100" y="2074"/>
                  </a:lnTo>
                  <a:lnTo>
                    <a:pt x="6091" y="2072"/>
                  </a:lnTo>
                  <a:lnTo>
                    <a:pt x="6083" y="2071"/>
                  </a:lnTo>
                  <a:lnTo>
                    <a:pt x="6073" y="2070"/>
                  </a:lnTo>
                  <a:lnTo>
                    <a:pt x="6063" y="2068"/>
                  </a:lnTo>
                  <a:lnTo>
                    <a:pt x="6005" y="2068"/>
                  </a:lnTo>
                  <a:lnTo>
                    <a:pt x="6005" y="2684"/>
                  </a:lnTo>
                  <a:lnTo>
                    <a:pt x="6063" y="2684"/>
                  </a:lnTo>
                  <a:lnTo>
                    <a:pt x="6073" y="2684"/>
                  </a:lnTo>
                  <a:lnTo>
                    <a:pt x="6083" y="2683"/>
                  </a:lnTo>
                  <a:lnTo>
                    <a:pt x="6091" y="2681"/>
                  </a:lnTo>
                  <a:lnTo>
                    <a:pt x="6100" y="2678"/>
                  </a:lnTo>
                  <a:lnTo>
                    <a:pt x="6108" y="2676"/>
                  </a:lnTo>
                  <a:lnTo>
                    <a:pt x="6114" y="2673"/>
                  </a:lnTo>
                  <a:lnTo>
                    <a:pt x="6121" y="2669"/>
                  </a:lnTo>
                  <a:lnTo>
                    <a:pt x="6126" y="2663"/>
                  </a:lnTo>
                  <a:lnTo>
                    <a:pt x="6131" y="2659"/>
                  </a:lnTo>
                  <a:lnTo>
                    <a:pt x="6135" y="2652"/>
                  </a:lnTo>
                  <a:lnTo>
                    <a:pt x="6138" y="2646"/>
                  </a:lnTo>
                  <a:lnTo>
                    <a:pt x="6142" y="2638"/>
                  </a:lnTo>
                  <a:lnTo>
                    <a:pt x="6144" y="2630"/>
                  </a:lnTo>
                  <a:lnTo>
                    <a:pt x="6146" y="2622"/>
                  </a:lnTo>
                  <a:lnTo>
                    <a:pt x="6146" y="2613"/>
                  </a:lnTo>
                  <a:lnTo>
                    <a:pt x="6147" y="2603"/>
                  </a:lnTo>
                  <a:close/>
                  <a:moveTo>
                    <a:pt x="7898" y="2573"/>
                  </a:moveTo>
                  <a:lnTo>
                    <a:pt x="7898" y="2602"/>
                  </a:lnTo>
                  <a:lnTo>
                    <a:pt x="7896" y="2630"/>
                  </a:lnTo>
                  <a:lnTo>
                    <a:pt x="7892" y="2657"/>
                  </a:lnTo>
                  <a:lnTo>
                    <a:pt x="7886" y="2681"/>
                  </a:lnTo>
                  <a:lnTo>
                    <a:pt x="7880" y="2703"/>
                  </a:lnTo>
                  <a:lnTo>
                    <a:pt x="7872" y="2724"/>
                  </a:lnTo>
                  <a:lnTo>
                    <a:pt x="7867" y="2734"/>
                  </a:lnTo>
                  <a:lnTo>
                    <a:pt x="7862" y="2743"/>
                  </a:lnTo>
                  <a:lnTo>
                    <a:pt x="7857" y="2751"/>
                  </a:lnTo>
                  <a:lnTo>
                    <a:pt x="7850" y="2760"/>
                  </a:lnTo>
                  <a:lnTo>
                    <a:pt x="7840" y="2772"/>
                  </a:lnTo>
                  <a:lnTo>
                    <a:pt x="7829" y="2784"/>
                  </a:lnTo>
                  <a:lnTo>
                    <a:pt x="7817" y="2795"/>
                  </a:lnTo>
                  <a:lnTo>
                    <a:pt x="7804" y="2805"/>
                  </a:lnTo>
                  <a:lnTo>
                    <a:pt x="7789" y="2813"/>
                  </a:lnTo>
                  <a:lnTo>
                    <a:pt x="7774" y="2822"/>
                  </a:lnTo>
                  <a:lnTo>
                    <a:pt x="7759" y="2830"/>
                  </a:lnTo>
                  <a:lnTo>
                    <a:pt x="7741" y="2836"/>
                  </a:lnTo>
                  <a:lnTo>
                    <a:pt x="7723" y="2843"/>
                  </a:lnTo>
                  <a:lnTo>
                    <a:pt x="7703" y="2847"/>
                  </a:lnTo>
                  <a:lnTo>
                    <a:pt x="7682" y="2852"/>
                  </a:lnTo>
                  <a:lnTo>
                    <a:pt x="7661" y="2856"/>
                  </a:lnTo>
                  <a:lnTo>
                    <a:pt x="7639" y="2858"/>
                  </a:lnTo>
                  <a:lnTo>
                    <a:pt x="7616" y="2860"/>
                  </a:lnTo>
                  <a:lnTo>
                    <a:pt x="7591" y="2861"/>
                  </a:lnTo>
                  <a:lnTo>
                    <a:pt x="7565" y="2861"/>
                  </a:lnTo>
                  <a:lnTo>
                    <a:pt x="7192" y="2861"/>
                  </a:lnTo>
                  <a:lnTo>
                    <a:pt x="7167" y="2861"/>
                  </a:lnTo>
                  <a:lnTo>
                    <a:pt x="7143" y="2860"/>
                  </a:lnTo>
                  <a:lnTo>
                    <a:pt x="7119" y="2858"/>
                  </a:lnTo>
                  <a:lnTo>
                    <a:pt x="7096" y="2856"/>
                  </a:lnTo>
                  <a:lnTo>
                    <a:pt x="7076" y="2852"/>
                  </a:lnTo>
                  <a:lnTo>
                    <a:pt x="7055" y="2847"/>
                  </a:lnTo>
                  <a:lnTo>
                    <a:pt x="7035" y="2843"/>
                  </a:lnTo>
                  <a:lnTo>
                    <a:pt x="7017" y="2836"/>
                  </a:lnTo>
                  <a:lnTo>
                    <a:pt x="7000" y="2830"/>
                  </a:lnTo>
                  <a:lnTo>
                    <a:pt x="6984" y="2822"/>
                  </a:lnTo>
                  <a:lnTo>
                    <a:pt x="6969" y="2813"/>
                  </a:lnTo>
                  <a:lnTo>
                    <a:pt x="6954" y="2805"/>
                  </a:lnTo>
                  <a:lnTo>
                    <a:pt x="6940" y="2795"/>
                  </a:lnTo>
                  <a:lnTo>
                    <a:pt x="6928" y="2784"/>
                  </a:lnTo>
                  <a:lnTo>
                    <a:pt x="6917" y="2772"/>
                  </a:lnTo>
                  <a:lnTo>
                    <a:pt x="6908" y="2760"/>
                  </a:lnTo>
                  <a:lnTo>
                    <a:pt x="6901" y="2752"/>
                  </a:lnTo>
                  <a:lnTo>
                    <a:pt x="6896" y="2744"/>
                  </a:lnTo>
                  <a:lnTo>
                    <a:pt x="6891" y="2735"/>
                  </a:lnTo>
                  <a:lnTo>
                    <a:pt x="6886" y="2725"/>
                  </a:lnTo>
                  <a:lnTo>
                    <a:pt x="6878" y="2705"/>
                  </a:lnTo>
                  <a:lnTo>
                    <a:pt x="6872" y="2682"/>
                  </a:lnTo>
                  <a:lnTo>
                    <a:pt x="6866" y="2658"/>
                  </a:lnTo>
                  <a:lnTo>
                    <a:pt x="6862" y="2632"/>
                  </a:lnTo>
                  <a:lnTo>
                    <a:pt x="6860" y="2603"/>
                  </a:lnTo>
                  <a:lnTo>
                    <a:pt x="6860" y="2573"/>
                  </a:lnTo>
                  <a:lnTo>
                    <a:pt x="6860" y="1533"/>
                  </a:lnTo>
                  <a:lnTo>
                    <a:pt x="6860" y="1503"/>
                  </a:lnTo>
                  <a:lnTo>
                    <a:pt x="6862" y="1475"/>
                  </a:lnTo>
                  <a:lnTo>
                    <a:pt x="6866" y="1449"/>
                  </a:lnTo>
                  <a:lnTo>
                    <a:pt x="6872" y="1425"/>
                  </a:lnTo>
                  <a:lnTo>
                    <a:pt x="6878" y="1402"/>
                  </a:lnTo>
                  <a:lnTo>
                    <a:pt x="6886" y="1381"/>
                  </a:lnTo>
                  <a:lnTo>
                    <a:pt x="6891" y="1371"/>
                  </a:lnTo>
                  <a:lnTo>
                    <a:pt x="6896" y="1363"/>
                  </a:lnTo>
                  <a:lnTo>
                    <a:pt x="6901" y="1354"/>
                  </a:lnTo>
                  <a:lnTo>
                    <a:pt x="6908" y="1345"/>
                  </a:lnTo>
                  <a:lnTo>
                    <a:pt x="6917" y="1333"/>
                  </a:lnTo>
                  <a:lnTo>
                    <a:pt x="6928" y="1321"/>
                  </a:lnTo>
                  <a:lnTo>
                    <a:pt x="6940" y="1310"/>
                  </a:lnTo>
                  <a:lnTo>
                    <a:pt x="6954" y="1301"/>
                  </a:lnTo>
                  <a:lnTo>
                    <a:pt x="6969" y="1292"/>
                  </a:lnTo>
                  <a:lnTo>
                    <a:pt x="6984" y="1283"/>
                  </a:lnTo>
                  <a:lnTo>
                    <a:pt x="7000" y="1275"/>
                  </a:lnTo>
                  <a:lnTo>
                    <a:pt x="7017" y="1269"/>
                  </a:lnTo>
                  <a:lnTo>
                    <a:pt x="7035" y="1262"/>
                  </a:lnTo>
                  <a:lnTo>
                    <a:pt x="7055" y="1258"/>
                  </a:lnTo>
                  <a:lnTo>
                    <a:pt x="7076" y="1254"/>
                  </a:lnTo>
                  <a:lnTo>
                    <a:pt x="7096" y="1249"/>
                  </a:lnTo>
                  <a:lnTo>
                    <a:pt x="7119" y="1247"/>
                  </a:lnTo>
                  <a:lnTo>
                    <a:pt x="7143" y="1245"/>
                  </a:lnTo>
                  <a:lnTo>
                    <a:pt x="7167" y="1244"/>
                  </a:lnTo>
                  <a:lnTo>
                    <a:pt x="7192" y="1243"/>
                  </a:lnTo>
                  <a:lnTo>
                    <a:pt x="7565" y="1243"/>
                  </a:lnTo>
                  <a:lnTo>
                    <a:pt x="7591" y="1244"/>
                  </a:lnTo>
                  <a:lnTo>
                    <a:pt x="7616" y="1245"/>
                  </a:lnTo>
                  <a:lnTo>
                    <a:pt x="7639" y="1247"/>
                  </a:lnTo>
                  <a:lnTo>
                    <a:pt x="7661" y="1249"/>
                  </a:lnTo>
                  <a:lnTo>
                    <a:pt x="7682" y="1254"/>
                  </a:lnTo>
                  <a:lnTo>
                    <a:pt x="7703" y="1258"/>
                  </a:lnTo>
                  <a:lnTo>
                    <a:pt x="7723" y="1262"/>
                  </a:lnTo>
                  <a:lnTo>
                    <a:pt x="7741" y="1269"/>
                  </a:lnTo>
                  <a:lnTo>
                    <a:pt x="7759" y="1275"/>
                  </a:lnTo>
                  <a:lnTo>
                    <a:pt x="7774" y="1283"/>
                  </a:lnTo>
                  <a:lnTo>
                    <a:pt x="7789" y="1292"/>
                  </a:lnTo>
                  <a:lnTo>
                    <a:pt x="7804" y="1301"/>
                  </a:lnTo>
                  <a:lnTo>
                    <a:pt x="7817" y="1310"/>
                  </a:lnTo>
                  <a:lnTo>
                    <a:pt x="7829" y="1321"/>
                  </a:lnTo>
                  <a:lnTo>
                    <a:pt x="7840" y="1333"/>
                  </a:lnTo>
                  <a:lnTo>
                    <a:pt x="7850" y="1345"/>
                  </a:lnTo>
                  <a:lnTo>
                    <a:pt x="7857" y="1353"/>
                  </a:lnTo>
                  <a:lnTo>
                    <a:pt x="7862" y="1362"/>
                  </a:lnTo>
                  <a:lnTo>
                    <a:pt x="7867" y="1370"/>
                  </a:lnTo>
                  <a:lnTo>
                    <a:pt x="7872" y="1380"/>
                  </a:lnTo>
                  <a:lnTo>
                    <a:pt x="7880" y="1401"/>
                  </a:lnTo>
                  <a:lnTo>
                    <a:pt x="7886" y="1424"/>
                  </a:lnTo>
                  <a:lnTo>
                    <a:pt x="7892" y="1448"/>
                  </a:lnTo>
                  <a:lnTo>
                    <a:pt x="7896" y="1474"/>
                  </a:lnTo>
                  <a:lnTo>
                    <a:pt x="7898" y="1502"/>
                  </a:lnTo>
                  <a:lnTo>
                    <a:pt x="7898" y="1533"/>
                  </a:lnTo>
                  <a:lnTo>
                    <a:pt x="7898" y="1761"/>
                  </a:lnTo>
                  <a:lnTo>
                    <a:pt x="7450" y="1761"/>
                  </a:lnTo>
                  <a:lnTo>
                    <a:pt x="7450" y="1475"/>
                  </a:lnTo>
                  <a:lnTo>
                    <a:pt x="7450" y="1468"/>
                  </a:lnTo>
                  <a:lnTo>
                    <a:pt x="7449" y="1462"/>
                  </a:lnTo>
                  <a:lnTo>
                    <a:pt x="7447" y="1456"/>
                  </a:lnTo>
                  <a:lnTo>
                    <a:pt x="7445" y="1452"/>
                  </a:lnTo>
                  <a:lnTo>
                    <a:pt x="7442" y="1446"/>
                  </a:lnTo>
                  <a:lnTo>
                    <a:pt x="7440" y="1442"/>
                  </a:lnTo>
                  <a:lnTo>
                    <a:pt x="7436" y="1439"/>
                  </a:lnTo>
                  <a:lnTo>
                    <a:pt x="7432" y="1434"/>
                  </a:lnTo>
                  <a:lnTo>
                    <a:pt x="7427" y="1431"/>
                  </a:lnTo>
                  <a:lnTo>
                    <a:pt x="7421" y="1429"/>
                  </a:lnTo>
                  <a:lnTo>
                    <a:pt x="7416" y="1427"/>
                  </a:lnTo>
                  <a:lnTo>
                    <a:pt x="7409" y="1425"/>
                  </a:lnTo>
                  <a:lnTo>
                    <a:pt x="7395" y="1423"/>
                  </a:lnTo>
                  <a:lnTo>
                    <a:pt x="7379" y="1421"/>
                  </a:lnTo>
                  <a:lnTo>
                    <a:pt x="7365" y="1423"/>
                  </a:lnTo>
                  <a:lnTo>
                    <a:pt x="7352" y="1425"/>
                  </a:lnTo>
                  <a:lnTo>
                    <a:pt x="7340" y="1428"/>
                  </a:lnTo>
                  <a:lnTo>
                    <a:pt x="7329" y="1433"/>
                  </a:lnTo>
                  <a:lnTo>
                    <a:pt x="7324" y="1437"/>
                  </a:lnTo>
                  <a:lnTo>
                    <a:pt x="7320" y="1440"/>
                  </a:lnTo>
                  <a:lnTo>
                    <a:pt x="7317" y="1444"/>
                  </a:lnTo>
                  <a:lnTo>
                    <a:pt x="7313" y="1449"/>
                  </a:lnTo>
                  <a:lnTo>
                    <a:pt x="7311" y="1455"/>
                  </a:lnTo>
                  <a:lnTo>
                    <a:pt x="7309" y="1461"/>
                  </a:lnTo>
                  <a:lnTo>
                    <a:pt x="7309" y="1467"/>
                  </a:lnTo>
                  <a:lnTo>
                    <a:pt x="7308" y="1475"/>
                  </a:lnTo>
                  <a:lnTo>
                    <a:pt x="7308" y="2630"/>
                  </a:lnTo>
                  <a:lnTo>
                    <a:pt x="7309" y="2637"/>
                  </a:lnTo>
                  <a:lnTo>
                    <a:pt x="7309" y="2644"/>
                  </a:lnTo>
                  <a:lnTo>
                    <a:pt x="7311" y="2649"/>
                  </a:lnTo>
                  <a:lnTo>
                    <a:pt x="7312" y="2654"/>
                  </a:lnTo>
                  <a:lnTo>
                    <a:pt x="7316" y="2659"/>
                  </a:lnTo>
                  <a:lnTo>
                    <a:pt x="7318" y="2663"/>
                  </a:lnTo>
                  <a:lnTo>
                    <a:pt x="7322" y="2667"/>
                  </a:lnTo>
                  <a:lnTo>
                    <a:pt x="7325" y="2671"/>
                  </a:lnTo>
                  <a:lnTo>
                    <a:pt x="7331" y="2674"/>
                  </a:lnTo>
                  <a:lnTo>
                    <a:pt x="7336" y="2676"/>
                  </a:lnTo>
                  <a:lnTo>
                    <a:pt x="7342" y="2678"/>
                  </a:lnTo>
                  <a:lnTo>
                    <a:pt x="7348" y="2681"/>
                  </a:lnTo>
                  <a:lnTo>
                    <a:pt x="7362" y="2683"/>
                  </a:lnTo>
                  <a:lnTo>
                    <a:pt x="7379" y="2684"/>
                  </a:lnTo>
                  <a:lnTo>
                    <a:pt x="7389" y="2684"/>
                  </a:lnTo>
                  <a:lnTo>
                    <a:pt x="7396" y="2683"/>
                  </a:lnTo>
                  <a:lnTo>
                    <a:pt x="7405" y="2682"/>
                  </a:lnTo>
                  <a:lnTo>
                    <a:pt x="7412" y="2679"/>
                  </a:lnTo>
                  <a:lnTo>
                    <a:pt x="7418" y="2676"/>
                  </a:lnTo>
                  <a:lnTo>
                    <a:pt x="7424" y="2673"/>
                  </a:lnTo>
                  <a:lnTo>
                    <a:pt x="7429" y="2670"/>
                  </a:lnTo>
                  <a:lnTo>
                    <a:pt x="7433" y="2665"/>
                  </a:lnTo>
                  <a:lnTo>
                    <a:pt x="7440" y="2657"/>
                  </a:lnTo>
                  <a:lnTo>
                    <a:pt x="7445" y="2648"/>
                  </a:lnTo>
                  <a:lnTo>
                    <a:pt x="7449" y="2639"/>
                  </a:lnTo>
                  <a:lnTo>
                    <a:pt x="7450" y="2630"/>
                  </a:lnTo>
                  <a:lnTo>
                    <a:pt x="7450" y="2295"/>
                  </a:lnTo>
                  <a:lnTo>
                    <a:pt x="7898" y="2295"/>
                  </a:lnTo>
                  <a:lnTo>
                    <a:pt x="7898" y="2573"/>
                  </a:lnTo>
                  <a:close/>
                  <a:moveTo>
                    <a:pt x="4441" y="3309"/>
                  </a:moveTo>
                  <a:lnTo>
                    <a:pt x="4421" y="3343"/>
                  </a:lnTo>
                  <a:lnTo>
                    <a:pt x="4400" y="3375"/>
                  </a:lnTo>
                  <a:lnTo>
                    <a:pt x="4380" y="3408"/>
                  </a:lnTo>
                  <a:lnTo>
                    <a:pt x="4358" y="3441"/>
                  </a:lnTo>
                  <a:lnTo>
                    <a:pt x="4335" y="3472"/>
                  </a:lnTo>
                  <a:lnTo>
                    <a:pt x="4312" y="3504"/>
                  </a:lnTo>
                  <a:lnTo>
                    <a:pt x="4289" y="3536"/>
                  </a:lnTo>
                  <a:lnTo>
                    <a:pt x="4265" y="3566"/>
                  </a:lnTo>
                  <a:lnTo>
                    <a:pt x="4313" y="3582"/>
                  </a:lnTo>
                  <a:lnTo>
                    <a:pt x="4359" y="3598"/>
                  </a:lnTo>
                  <a:lnTo>
                    <a:pt x="4404" y="3611"/>
                  </a:lnTo>
                  <a:lnTo>
                    <a:pt x="4445" y="3622"/>
                  </a:lnTo>
                  <a:lnTo>
                    <a:pt x="4484" y="3631"/>
                  </a:lnTo>
                  <a:lnTo>
                    <a:pt x="4520" y="3639"/>
                  </a:lnTo>
                  <a:lnTo>
                    <a:pt x="4554" y="3646"/>
                  </a:lnTo>
                  <a:lnTo>
                    <a:pt x="4586" y="3650"/>
                  </a:lnTo>
                  <a:lnTo>
                    <a:pt x="4622" y="3653"/>
                  </a:lnTo>
                  <a:lnTo>
                    <a:pt x="4650" y="3654"/>
                  </a:lnTo>
                  <a:lnTo>
                    <a:pt x="4662" y="3654"/>
                  </a:lnTo>
                  <a:lnTo>
                    <a:pt x="4671" y="3653"/>
                  </a:lnTo>
                  <a:lnTo>
                    <a:pt x="4680" y="3650"/>
                  </a:lnTo>
                  <a:lnTo>
                    <a:pt x="4685" y="3647"/>
                  </a:lnTo>
                  <a:lnTo>
                    <a:pt x="4687" y="3645"/>
                  </a:lnTo>
                  <a:lnTo>
                    <a:pt x="4689" y="3641"/>
                  </a:lnTo>
                  <a:lnTo>
                    <a:pt x="4690" y="3639"/>
                  </a:lnTo>
                  <a:lnTo>
                    <a:pt x="4690" y="3636"/>
                  </a:lnTo>
                  <a:lnTo>
                    <a:pt x="4690" y="3627"/>
                  </a:lnTo>
                  <a:lnTo>
                    <a:pt x="4689" y="3618"/>
                  </a:lnTo>
                  <a:lnTo>
                    <a:pt x="4685" y="3606"/>
                  </a:lnTo>
                  <a:lnTo>
                    <a:pt x="4680" y="3593"/>
                  </a:lnTo>
                  <a:lnTo>
                    <a:pt x="4672" y="3578"/>
                  </a:lnTo>
                  <a:lnTo>
                    <a:pt x="4662" y="3561"/>
                  </a:lnTo>
                  <a:lnTo>
                    <a:pt x="4646" y="3536"/>
                  </a:lnTo>
                  <a:lnTo>
                    <a:pt x="4626" y="3509"/>
                  </a:lnTo>
                  <a:lnTo>
                    <a:pt x="4603" y="3480"/>
                  </a:lnTo>
                  <a:lnTo>
                    <a:pt x="4577" y="3450"/>
                  </a:lnTo>
                  <a:lnTo>
                    <a:pt x="4548" y="3417"/>
                  </a:lnTo>
                  <a:lnTo>
                    <a:pt x="4515" y="3383"/>
                  </a:lnTo>
                  <a:lnTo>
                    <a:pt x="4480" y="3347"/>
                  </a:lnTo>
                  <a:lnTo>
                    <a:pt x="4441" y="3309"/>
                  </a:lnTo>
                  <a:close/>
                  <a:moveTo>
                    <a:pt x="467" y="1328"/>
                  </a:moveTo>
                  <a:lnTo>
                    <a:pt x="484" y="1289"/>
                  </a:lnTo>
                  <a:lnTo>
                    <a:pt x="503" y="1250"/>
                  </a:lnTo>
                  <a:lnTo>
                    <a:pt x="522" y="1212"/>
                  </a:lnTo>
                  <a:lnTo>
                    <a:pt x="541" y="1174"/>
                  </a:lnTo>
                  <a:lnTo>
                    <a:pt x="562" y="1137"/>
                  </a:lnTo>
                  <a:lnTo>
                    <a:pt x="584" y="1100"/>
                  </a:lnTo>
                  <a:lnTo>
                    <a:pt x="606" y="1063"/>
                  </a:lnTo>
                  <a:lnTo>
                    <a:pt x="627" y="1027"/>
                  </a:lnTo>
                  <a:lnTo>
                    <a:pt x="575" y="1009"/>
                  </a:lnTo>
                  <a:lnTo>
                    <a:pt x="524" y="991"/>
                  </a:lnTo>
                  <a:lnTo>
                    <a:pt x="475" y="976"/>
                  </a:lnTo>
                  <a:lnTo>
                    <a:pt x="429" y="962"/>
                  </a:lnTo>
                  <a:lnTo>
                    <a:pt x="385" y="950"/>
                  </a:lnTo>
                  <a:lnTo>
                    <a:pt x="344" y="940"/>
                  </a:lnTo>
                  <a:lnTo>
                    <a:pt x="305" y="931"/>
                  </a:lnTo>
                  <a:lnTo>
                    <a:pt x="269" y="925"/>
                  </a:lnTo>
                  <a:lnTo>
                    <a:pt x="232" y="920"/>
                  </a:lnTo>
                  <a:lnTo>
                    <a:pt x="201" y="917"/>
                  </a:lnTo>
                  <a:lnTo>
                    <a:pt x="187" y="917"/>
                  </a:lnTo>
                  <a:lnTo>
                    <a:pt x="173" y="917"/>
                  </a:lnTo>
                  <a:lnTo>
                    <a:pt x="160" y="918"/>
                  </a:lnTo>
                  <a:lnTo>
                    <a:pt x="149" y="919"/>
                  </a:lnTo>
                  <a:lnTo>
                    <a:pt x="144" y="920"/>
                  </a:lnTo>
                  <a:lnTo>
                    <a:pt x="139" y="923"/>
                  </a:lnTo>
                  <a:lnTo>
                    <a:pt x="135" y="925"/>
                  </a:lnTo>
                  <a:lnTo>
                    <a:pt x="133" y="927"/>
                  </a:lnTo>
                  <a:lnTo>
                    <a:pt x="131" y="930"/>
                  </a:lnTo>
                  <a:lnTo>
                    <a:pt x="131" y="933"/>
                  </a:lnTo>
                  <a:lnTo>
                    <a:pt x="131" y="939"/>
                  </a:lnTo>
                  <a:lnTo>
                    <a:pt x="132" y="944"/>
                  </a:lnTo>
                  <a:lnTo>
                    <a:pt x="135" y="960"/>
                  </a:lnTo>
                  <a:lnTo>
                    <a:pt x="142" y="975"/>
                  </a:lnTo>
                  <a:lnTo>
                    <a:pt x="149" y="993"/>
                  </a:lnTo>
                  <a:lnTo>
                    <a:pt x="160" y="1012"/>
                  </a:lnTo>
                  <a:lnTo>
                    <a:pt x="175" y="1031"/>
                  </a:lnTo>
                  <a:lnTo>
                    <a:pt x="190" y="1053"/>
                  </a:lnTo>
                  <a:lnTo>
                    <a:pt x="208" y="1076"/>
                  </a:lnTo>
                  <a:lnTo>
                    <a:pt x="228" y="1099"/>
                  </a:lnTo>
                  <a:lnTo>
                    <a:pt x="251" y="1124"/>
                  </a:lnTo>
                  <a:lnTo>
                    <a:pt x="275" y="1150"/>
                  </a:lnTo>
                  <a:lnTo>
                    <a:pt x="302" y="1177"/>
                  </a:lnTo>
                  <a:lnTo>
                    <a:pt x="331" y="1206"/>
                  </a:lnTo>
                  <a:lnTo>
                    <a:pt x="362" y="1235"/>
                  </a:lnTo>
                  <a:lnTo>
                    <a:pt x="395" y="1265"/>
                  </a:lnTo>
                  <a:lnTo>
                    <a:pt x="430" y="1296"/>
                  </a:lnTo>
                  <a:lnTo>
                    <a:pt x="467" y="132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0797" name="Freeform 13"/>
            <p:cNvSpPr>
              <a:spLocks/>
            </p:cNvSpPr>
            <p:nvPr userDrawn="1"/>
          </p:nvSpPr>
          <p:spPr bwMode="auto">
            <a:xfrm>
              <a:off x="2409" y="342"/>
              <a:ext cx="38" cy="37"/>
            </a:xfrm>
            <a:custGeom>
              <a:avLst/>
              <a:gdLst/>
              <a:ahLst/>
              <a:cxnLst>
                <a:cxn ang="0">
                  <a:pos x="145" y="10"/>
                </a:cxn>
                <a:cxn ang="0">
                  <a:pos x="185" y="1"/>
                </a:cxn>
                <a:cxn ang="0">
                  <a:pos x="226" y="1"/>
                </a:cxn>
                <a:cxn ang="0">
                  <a:pos x="265" y="9"/>
                </a:cxn>
                <a:cxn ang="0">
                  <a:pos x="302" y="23"/>
                </a:cxn>
                <a:cxn ang="0">
                  <a:pos x="336" y="45"/>
                </a:cxn>
                <a:cxn ang="0">
                  <a:pos x="365" y="72"/>
                </a:cxn>
                <a:cxn ang="0">
                  <a:pos x="389" y="106"/>
                </a:cxn>
                <a:cxn ang="0">
                  <a:pos x="406" y="144"/>
                </a:cxn>
                <a:cxn ang="0">
                  <a:pos x="415" y="184"/>
                </a:cxn>
                <a:cxn ang="0">
                  <a:pos x="416" y="225"/>
                </a:cxn>
                <a:cxn ang="0">
                  <a:pos x="408" y="264"/>
                </a:cxn>
                <a:cxn ang="0">
                  <a:pos x="393" y="300"/>
                </a:cxn>
                <a:cxn ang="0">
                  <a:pos x="372" y="334"/>
                </a:cxn>
                <a:cxn ang="0">
                  <a:pos x="344" y="363"/>
                </a:cxn>
                <a:cxn ang="0">
                  <a:pos x="310" y="386"/>
                </a:cxn>
                <a:cxn ang="0">
                  <a:pos x="271" y="403"/>
                </a:cxn>
                <a:cxn ang="0">
                  <a:pos x="230" y="411"/>
                </a:cxn>
                <a:cxn ang="0">
                  <a:pos x="190" y="412"/>
                </a:cxn>
                <a:cxn ang="0">
                  <a:pos x="151" y="404"/>
                </a:cxn>
                <a:cxn ang="0">
                  <a:pos x="113" y="390"/>
                </a:cxn>
                <a:cxn ang="0">
                  <a:pos x="80" y="368"/>
                </a:cxn>
                <a:cxn ang="0">
                  <a:pos x="50" y="341"/>
                </a:cxn>
                <a:cxn ang="0">
                  <a:pos x="26" y="307"/>
                </a:cxn>
                <a:cxn ang="0">
                  <a:pos x="9" y="268"/>
                </a:cxn>
                <a:cxn ang="0">
                  <a:pos x="1" y="229"/>
                </a:cxn>
                <a:cxn ang="0">
                  <a:pos x="0" y="189"/>
                </a:cxn>
                <a:cxn ang="0">
                  <a:pos x="8" y="150"/>
                </a:cxn>
                <a:cxn ang="0">
                  <a:pos x="22" y="112"/>
                </a:cxn>
                <a:cxn ang="0">
                  <a:pos x="44" y="80"/>
                </a:cxn>
                <a:cxn ang="0">
                  <a:pos x="72" y="50"/>
                </a:cxn>
                <a:cxn ang="0">
                  <a:pos x="106" y="26"/>
                </a:cxn>
              </a:cxnLst>
              <a:rect l="0" t="0" r="r" b="b"/>
              <a:pathLst>
                <a:path w="416" h="412">
                  <a:moveTo>
                    <a:pt x="125" y="18"/>
                  </a:moveTo>
                  <a:lnTo>
                    <a:pt x="145" y="10"/>
                  </a:lnTo>
                  <a:lnTo>
                    <a:pt x="165" y="5"/>
                  </a:lnTo>
                  <a:lnTo>
                    <a:pt x="185" y="1"/>
                  </a:lnTo>
                  <a:lnTo>
                    <a:pt x="206" y="0"/>
                  </a:lnTo>
                  <a:lnTo>
                    <a:pt x="226" y="1"/>
                  </a:lnTo>
                  <a:lnTo>
                    <a:pt x="245" y="4"/>
                  </a:lnTo>
                  <a:lnTo>
                    <a:pt x="265" y="9"/>
                  </a:lnTo>
                  <a:lnTo>
                    <a:pt x="285" y="14"/>
                  </a:lnTo>
                  <a:lnTo>
                    <a:pt x="302" y="23"/>
                  </a:lnTo>
                  <a:lnTo>
                    <a:pt x="320" y="33"/>
                  </a:lnTo>
                  <a:lnTo>
                    <a:pt x="336" y="45"/>
                  </a:lnTo>
                  <a:lnTo>
                    <a:pt x="351" y="58"/>
                  </a:lnTo>
                  <a:lnTo>
                    <a:pt x="365" y="72"/>
                  </a:lnTo>
                  <a:lnTo>
                    <a:pt x="379" y="89"/>
                  </a:lnTo>
                  <a:lnTo>
                    <a:pt x="389" y="106"/>
                  </a:lnTo>
                  <a:lnTo>
                    <a:pt x="399" y="124"/>
                  </a:lnTo>
                  <a:lnTo>
                    <a:pt x="406" y="144"/>
                  </a:lnTo>
                  <a:lnTo>
                    <a:pt x="411" y="165"/>
                  </a:lnTo>
                  <a:lnTo>
                    <a:pt x="415" y="184"/>
                  </a:lnTo>
                  <a:lnTo>
                    <a:pt x="416" y="205"/>
                  </a:lnTo>
                  <a:lnTo>
                    <a:pt x="416" y="225"/>
                  </a:lnTo>
                  <a:lnTo>
                    <a:pt x="412" y="244"/>
                  </a:lnTo>
                  <a:lnTo>
                    <a:pt x="408" y="264"/>
                  </a:lnTo>
                  <a:lnTo>
                    <a:pt x="401" y="282"/>
                  </a:lnTo>
                  <a:lnTo>
                    <a:pt x="393" y="300"/>
                  </a:lnTo>
                  <a:lnTo>
                    <a:pt x="383" y="317"/>
                  </a:lnTo>
                  <a:lnTo>
                    <a:pt x="372" y="334"/>
                  </a:lnTo>
                  <a:lnTo>
                    <a:pt x="359" y="349"/>
                  </a:lnTo>
                  <a:lnTo>
                    <a:pt x="344" y="363"/>
                  </a:lnTo>
                  <a:lnTo>
                    <a:pt x="327" y="375"/>
                  </a:lnTo>
                  <a:lnTo>
                    <a:pt x="310" y="386"/>
                  </a:lnTo>
                  <a:lnTo>
                    <a:pt x="290" y="396"/>
                  </a:lnTo>
                  <a:lnTo>
                    <a:pt x="271" y="403"/>
                  </a:lnTo>
                  <a:lnTo>
                    <a:pt x="251" y="408"/>
                  </a:lnTo>
                  <a:lnTo>
                    <a:pt x="230" y="411"/>
                  </a:lnTo>
                  <a:lnTo>
                    <a:pt x="209" y="412"/>
                  </a:lnTo>
                  <a:lnTo>
                    <a:pt x="190" y="412"/>
                  </a:lnTo>
                  <a:lnTo>
                    <a:pt x="169" y="409"/>
                  </a:lnTo>
                  <a:lnTo>
                    <a:pt x="151" y="404"/>
                  </a:lnTo>
                  <a:lnTo>
                    <a:pt x="131" y="398"/>
                  </a:lnTo>
                  <a:lnTo>
                    <a:pt x="113" y="390"/>
                  </a:lnTo>
                  <a:lnTo>
                    <a:pt x="96" y="380"/>
                  </a:lnTo>
                  <a:lnTo>
                    <a:pt x="80" y="368"/>
                  </a:lnTo>
                  <a:lnTo>
                    <a:pt x="64" y="355"/>
                  </a:lnTo>
                  <a:lnTo>
                    <a:pt x="50" y="341"/>
                  </a:lnTo>
                  <a:lnTo>
                    <a:pt x="37" y="325"/>
                  </a:lnTo>
                  <a:lnTo>
                    <a:pt x="26" y="307"/>
                  </a:lnTo>
                  <a:lnTo>
                    <a:pt x="16" y="289"/>
                  </a:lnTo>
                  <a:lnTo>
                    <a:pt x="9" y="268"/>
                  </a:lnTo>
                  <a:lnTo>
                    <a:pt x="4" y="249"/>
                  </a:lnTo>
                  <a:lnTo>
                    <a:pt x="1" y="229"/>
                  </a:lnTo>
                  <a:lnTo>
                    <a:pt x="0" y="208"/>
                  </a:lnTo>
                  <a:lnTo>
                    <a:pt x="0" y="189"/>
                  </a:lnTo>
                  <a:lnTo>
                    <a:pt x="3" y="169"/>
                  </a:lnTo>
                  <a:lnTo>
                    <a:pt x="8" y="150"/>
                  </a:lnTo>
                  <a:lnTo>
                    <a:pt x="14" y="131"/>
                  </a:lnTo>
                  <a:lnTo>
                    <a:pt x="22" y="112"/>
                  </a:lnTo>
                  <a:lnTo>
                    <a:pt x="33" y="96"/>
                  </a:lnTo>
                  <a:lnTo>
                    <a:pt x="44" y="80"/>
                  </a:lnTo>
                  <a:lnTo>
                    <a:pt x="57" y="65"/>
                  </a:lnTo>
                  <a:lnTo>
                    <a:pt x="72" y="50"/>
                  </a:lnTo>
                  <a:lnTo>
                    <a:pt x="88" y="38"/>
                  </a:lnTo>
                  <a:lnTo>
                    <a:pt x="106" y="26"/>
                  </a:lnTo>
                  <a:lnTo>
                    <a:pt x="125" y="1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0798" name="Text Box 14"/>
          <p:cNvSpPr txBox="1">
            <a:spLocks noChangeArrowheads="1"/>
          </p:cNvSpPr>
          <p:nvPr userDrawn="1"/>
        </p:nvSpPr>
        <p:spPr bwMode="auto">
          <a:xfrm>
            <a:off x="4679950" y="6376988"/>
            <a:ext cx="41402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ЗАО </a:t>
            </a:r>
            <a:r>
              <a:rPr lang="ru-RU" sz="700" b="0">
                <a:solidFill>
                  <a:schemeClr val="bg1"/>
                </a:solidFill>
                <a:latin typeface="Arial Narrow" pitchFamily="34" charset="0"/>
              </a:rPr>
              <a:t>«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АКГ </a:t>
            </a:r>
            <a:r>
              <a:rPr lang="ru-RU" sz="700" b="0">
                <a:solidFill>
                  <a:schemeClr val="bg1"/>
                </a:solidFill>
                <a:latin typeface="Arial Narrow" pitchFamily="34" charset="0"/>
              </a:rPr>
              <a:t>«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Развитие бизнес-систем</a:t>
            </a:r>
            <a:r>
              <a:rPr lang="ru-RU" sz="800" b="0">
                <a:solidFill>
                  <a:schemeClr val="bg1"/>
                </a:solidFill>
                <a:latin typeface="Arial Narrow" pitchFamily="34" charset="0"/>
              </a:rPr>
              <a:t>»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тел.:  +7 (495) 967 6838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  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факс: +7 (495) 967 6843</a:t>
            </a:r>
            <a:br>
              <a:rPr lang="ru-RU" sz="700"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сайт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: http://www.rbsys.ru   e-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mail: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common@rbsys.ru</a:t>
            </a:r>
            <a:endParaRPr lang="ru-RU" sz="700">
              <a:solidFill>
                <a:schemeClr val="bg1"/>
              </a:solidFill>
              <a:latin typeface="Arial Narrow" pitchFamily="34" charset="0"/>
            </a:endParaRPr>
          </a:p>
          <a:p>
            <a:pPr algn="l">
              <a:spcBef>
                <a:spcPct val="50000"/>
              </a:spcBef>
            </a:pPr>
            <a:endParaRPr lang="ru-RU" sz="700" b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30799" name="Line 15"/>
          <p:cNvSpPr>
            <a:spLocks noChangeShapeType="1"/>
          </p:cNvSpPr>
          <p:nvPr userDrawn="1"/>
        </p:nvSpPr>
        <p:spPr bwMode="auto">
          <a:xfrm flipH="1">
            <a:off x="0" y="1524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30800" name="Line 16"/>
          <p:cNvSpPr>
            <a:spLocks noChangeShapeType="1"/>
          </p:cNvSpPr>
          <p:nvPr userDrawn="1"/>
        </p:nvSpPr>
        <p:spPr bwMode="auto">
          <a:xfrm flipH="1">
            <a:off x="0" y="6308725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3080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083300"/>
            <a:ext cx="287338" cy="28733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969696"/>
                </a:solidFill>
              </a:defRPr>
            </a:lvl1pPr>
          </a:lstStyle>
          <a:p>
            <a:fld id="{78B5D785-B4E1-47ED-97AD-56A8A0DE31B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rgbClr val="004C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rgbClr val="004C72"/>
          </a:solidFill>
          <a:latin typeface="Verdana" pitchFamily="32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rgbClr val="004C72"/>
          </a:solidFill>
          <a:latin typeface="Verdana" pitchFamily="32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rgbClr val="004C72"/>
          </a:solidFill>
          <a:latin typeface="Verdana" pitchFamily="32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rgbClr val="004C72"/>
          </a:solidFill>
          <a:latin typeface="Verdana" pitchFamily="3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004C72"/>
          </a:solidFill>
          <a:latin typeface="Verdana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004C72"/>
          </a:solidFill>
          <a:latin typeface="Verdana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004C72"/>
          </a:solidFill>
          <a:latin typeface="Verdana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004C72"/>
          </a:solidFill>
          <a:latin typeface="Verdana" pitchFamily="3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69215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636931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225425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800" i="1">
              <a:solidFill>
                <a:srgbClr val="005986"/>
              </a:solidFill>
            </a:endParaRPr>
          </a:p>
        </p:txBody>
      </p:sp>
      <p:sp>
        <p:nvSpPr>
          <p:cNvPr id="636932" name="Rectangle 4"/>
          <p:cNvSpPr>
            <a:spLocks noChangeArrowheads="1"/>
          </p:cNvSpPr>
          <p:nvPr userDrawn="1"/>
        </p:nvSpPr>
        <p:spPr bwMode="auto">
          <a:xfrm>
            <a:off x="0" y="6237288"/>
            <a:ext cx="9144000" cy="620712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sz="1800" i="1">
              <a:solidFill>
                <a:srgbClr val="005986"/>
              </a:solidFill>
            </a:endParaRPr>
          </a:p>
        </p:txBody>
      </p:sp>
      <p:grpSp>
        <p:nvGrpSpPr>
          <p:cNvPr id="636933" name="Group 5"/>
          <p:cNvGrpSpPr>
            <a:grpSpLocks/>
          </p:cNvGrpSpPr>
          <p:nvPr userDrawn="1"/>
        </p:nvGrpSpPr>
        <p:grpSpPr bwMode="auto">
          <a:xfrm>
            <a:off x="1368425" y="6345238"/>
            <a:ext cx="1439863" cy="396875"/>
            <a:chOff x="2155" y="83"/>
            <a:chExt cx="1587" cy="414"/>
          </a:xfrm>
        </p:grpSpPr>
        <p:sp>
          <p:nvSpPr>
            <p:cNvPr id="636934" name="AutoShape 6"/>
            <p:cNvSpPr>
              <a:spLocks noChangeAspect="1" noChangeArrowheads="1" noTextEdit="1"/>
            </p:cNvSpPr>
            <p:nvPr userDrawn="1"/>
          </p:nvSpPr>
          <p:spPr bwMode="auto">
            <a:xfrm>
              <a:off x="2155" y="83"/>
              <a:ext cx="1587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6935" name="Freeform 7"/>
            <p:cNvSpPr>
              <a:spLocks noEditPoints="1"/>
            </p:cNvSpPr>
            <p:nvPr userDrawn="1"/>
          </p:nvSpPr>
          <p:spPr bwMode="auto">
            <a:xfrm>
              <a:off x="2903" y="196"/>
              <a:ext cx="839" cy="68"/>
            </a:xfrm>
            <a:custGeom>
              <a:avLst/>
              <a:gdLst/>
              <a:ahLst/>
              <a:cxnLst>
                <a:cxn ang="0">
                  <a:pos x="184" y="483"/>
                </a:cxn>
                <a:cxn ang="0">
                  <a:pos x="266" y="49"/>
                </a:cxn>
                <a:cxn ang="0">
                  <a:pos x="111" y="68"/>
                </a:cxn>
                <a:cxn ang="0">
                  <a:pos x="584" y="752"/>
                </a:cxn>
                <a:cxn ang="0">
                  <a:pos x="1061" y="688"/>
                </a:cxn>
                <a:cxn ang="0">
                  <a:pos x="836" y="741"/>
                </a:cxn>
                <a:cxn ang="0">
                  <a:pos x="907" y="672"/>
                </a:cxn>
                <a:cxn ang="0">
                  <a:pos x="953" y="423"/>
                </a:cxn>
                <a:cxn ang="0">
                  <a:pos x="931" y="318"/>
                </a:cxn>
                <a:cxn ang="0">
                  <a:pos x="939" y="69"/>
                </a:cxn>
                <a:cxn ang="0">
                  <a:pos x="796" y="67"/>
                </a:cxn>
                <a:cxn ang="0">
                  <a:pos x="1014" y="10"/>
                </a:cxn>
                <a:cxn ang="0">
                  <a:pos x="1058" y="316"/>
                </a:cxn>
                <a:cxn ang="0">
                  <a:pos x="1028" y="370"/>
                </a:cxn>
                <a:cxn ang="0">
                  <a:pos x="1443" y="714"/>
                </a:cxn>
                <a:cxn ang="0">
                  <a:pos x="1410" y="9"/>
                </a:cxn>
                <a:cxn ang="0">
                  <a:pos x="1447" y="318"/>
                </a:cxn>
                <a:cxn ang="0">
                  <a:pos x="1431" y="377"/>
                </a:cxn>
                <a:cxn ang="0">
                  <a:pos x="1337" y="82"/>
                </a:cxn>
                <a:cxn ang="0">
                  <a:pos x="1350" y="641"/>
                </a:cxn>
                <a:cxn ang="0">
                  <a:pos x="1341" y="670"/>
                </a:cxn>
                <a:cxn ang="0">
                  <a:pos x="2241" y="71"/>
                </a:cxn>
                <a:cxn ang="0">
                  <a:pos x="2450" y="436"/>
                </a:cxn>
                <a:cxn ang="0">
                  <a:pos x="3009" y="752"/>
                </a:cxn>
                <a:cxn ang="0">
                  <a:pos x="3710" y="752"/>
                </a:cxn>
                <a:cxn ang="0">
                  <a:pos x="3983" y="387"/>
                </a:cxn>
                <a:cxn ang="0">
                  <a:pos x="3843" y="680"/>
                </a:cxn>
                <a:cxn ang="0">
                  <a:pos x="4203" y="436"/>
                </a:cxn>
                <a:cxn ang="0">
                  <a:pos x="4697" y="749"/>
                </a:cxn>
                <a:cxn ang="0">
                  <a:pos x="4486" y="661"/>
                </a:cxn>
                <a:cxn ang="0">
                  <a:pos x="4640" y="676"/>
                </a:cxn>
                <a:cxn ang="0">
                  <a:pos x="4600" y="393"/>
                </a:cxn>
                <a:cxn ang="0">
                  <a:pos x="4650" y="271"/>
                </a:cxn>
                <a:cxn ang="0">
                  <a:pos x="4597" y="84"/>
                </a:cxn>
                <a:cxn ang="0">
                  <a:pos x="4561" y="2"/>
                </a:cxn>
                <a:cxn ang="0">
                  <a:pos x="4760" y="95"/>
                </a:cxn>
                <a:cxn ang="0">
                  <a:pos x="4698" y="352"/>
                </a:cxn>
                <a:cxn ang="0">
                  <a:pos x="4761" y="638"/>
                </a:cxn>
                <a:cxn ang="0">
                  <a:pos x="5257" y="0"/>
                </a:cxn>
                <a:cxn ang="0">
                  <a:pos x="5877" y="718"/>
                </a:cxn>
                <a:cxn ang="0">
                  <a:pos x="5637" y="723"/>
                </a:cxn>
                <a:cxn ang="0">
                  <a:pos x="5653" y="14"/>
                </a:cxn>
                <a:cxn ang="0">
                  <a:pos x="5883" y="39"/>
                </a:cxn>
                <a:cxn ang="0">
                  <a:pos x="5760" y="68"/>
                </a:cxn>
                <a:cxn ang="0">
                  <a:pos x="5745" y="681"/>
                </a:cxn>
                <a:cxn ang="0">
                  <a:pos x="7117" y="680"/>
                </a:cxn>
                <a:cxn ang="0">
                  <a:pos x="6882" y="741"/>
                </a:cxn>
                <a:cxn ang="0">
                  <a:pos x="6856" y="37"/>
                </a:cxn>
                <a:cxn ang="0">
                  <a:pos x="7092" y="19"/>
                </a:cxn>
                <a:cxn ang="0">
                  <a:pos x="6999" y="76"/>
                </a:cxn>
                <a:cxn ang="0">
                  <a:pos x="6959" y="673"/>
                </a:cxn>
                <a:cxn ang="0">
                  <a:pos x="7120" y="640"/>
                </a:cxn>
                <a:cxn ang="0">
                  <a:pos x="7907" y="709"/>
                </a:cxn>
                <a:cxn ang="0">
                  <a:pos x="7667" y="731"/>
                </a:cxn>
                <a:cxn ang="0">
                  <a:pos x="7668" y="20"/>
                </a:cxn>
                <a:cxn ang="0">
                  <a:pos x="7901" y="31"/>
                </a:cxn>
                <a:cxn ang="0">
                  <a:pos x="7788" y="70"/>
                </a:cxn>
                <a:cxn ang="0">
                  <a:pos x="7764" y="679"/>
                </a:cxn>
                <a:cxn ang="0">
                  <a:pos x="8208" y="71"/>
                </a:cxn>
                <a:cxn ang="0">
                  <a:pos x="8645" y="391"/>
                </a:cxn>
                <a:cxn ang="0">
                  <a:pos x="9074" y="0"/>
                </a:cxn>
              </a:cxnLst>
              <a:rect l="0" t="0" r="r" b="b"/>
              <a:pathLst>
                <a:path w="9229" h="752">
                  <a:moveTo>
                    <a:pt x="275" y="369"/>
                  </a:moveTo>
                  <a:lnTo>
                    <a:pt x="275" y="386"/>
                  </a:lnTo>
                  <a:lnTo>
                    <a:pt x="272" y="401"/>
                  </a:lnTo>
                  <a:lnTo>
                    <a:pt x="270" y="417"/>
                  </a:lnTo>
                  <a:lnTo>
                    <a:pt x="266" y="430"/>
                  </a:lnTo>
                  <a:lnTo>
                    <a:pt x="261" y="442"/>
                  </a:lnTo>
                  <a:lnTo>
                    <a:pt x="255" y="452"/>
                  </a:lnTo>
                  <a:lnTo>
                    <a:pt x="248" y="460"/>
                  </a:lnTo>
                  <a:lnTo>
                    <a:pt x="240" y="467"/>
                  </a:lnTo>
                  <a:lnTo>
                    <a:pt x="234" y="471"/>
                  </a:lnTo>
                  <a:lnTo>
                    <a:pt x="228" y="474"/>
                  </a:lnTo>
                  <a:lnTo>
                    <a:pt x="220" y="477"/>
                  </a:lnTo>
                  <a:lnTo>
                    <a:pt x="212" y="480"/>
                  </a:lnTo>
                  <a:lnTo>
                    <a:pt x="204" y="481"/>
                  </a:lnTo>
                  <a:lnTo>
                    <a:pt x="194" y="482"/>
                  </a:lnTo>
                  <a:lnTo>
                    <a:pt x="184" y="483"/>
                  </a:lnTo>
                  <a:lnTo>
                    <a:pt x="173" y="483"/>
                  </a:lnTo>
                  <a:lnTo>
                    <a:pt x="111" y="483"/>
                  </a:lnTo>
                  <a:lnTo>
                    <a:pt x="111" y="752"/>
                  </a:lnTo>
                  <a:lnTo>
                    <a:pt x="0" y="752"/>
                  </a:lnTo>
                  <a:lnTo>
                    <a:pt x="0" y="0"/>
                  </a:lnTo>
                  <a:lnTo>
                    <a:pt x="173" y="0"/>
                  </a:lnTo>
                  <a:lnTo>
                    <a:pt x="194" y="1"/>
                  </a:lnTo>
                  <a:lnTo>
                    <a:pt x="212" y="3"/>
                  </a:lnTo>
                  <a:lnTo>
                    <a:pt x="219" y="5"/>
                  </a:lnTo>
                  <a:lnTo>
                    <a:pt x="227" y="7"/>
                  </a:lnTo>
                  <a:lnTo>
                    <a:pt x="232" y="9"/>
                  </a:lnTo>
                  <a:lnTo>
                    <a:pt x="237" y="13"/>
                  </a:lnTo>
                  <a:lnTo>
                    <a:pt x="246" y="19"/>
                  </a:lnTo>
                  <a:lnTo>
                    <a:pt x="254" y="28"/>
                  </a:lnTo>
                  <a:lnTo>
                    <a:pt x="260" y="38"/>
                  </a:lnTo>
                  <a:lnTo>
                    <a:pt x="266" y="49"/>
                  </a:lnTo>
                  <a:lnTo>
                    <a:pt x="269" y="62"/>
                  </a:lnTo>
                  <a:lnTo>
                    <a:pt x="272" y="76"/>
                  </a:lnTo>
                  <a:lnTo>
                    <a:pt x="275" y="92"/>
                  </a:lnTo>
                  <a:lnTo>
                    <a:pt x="275" y="110"/>
                  </a:lnTo>
                  <a:lnTo>
                    <a:pt x="275" y="369"/>
                  </a:lnTo>
                  <a:close/>
                  <a:moveTo>
                    <a:pt x="163" y="377"/>
                  </a:moveTo>
                  <a:lnTo>
                    <a:pt x="163" y="107"/>
                  </a:lnTo>
                  <a:lnTo>
                    <a:pt x="162" y="96"/>
                  </a:lnTo>
                  <a:lnTo>
                    <a:pt x="160" y="89"/>
                  </a:lnTo>
                  <a:lnTo>
                    <a:pt x="157" y="82"/>
                  </a:lnTo>
                  <a:lnTo>
                    <a:pt x="151" y="77"/>
                  </a:lnTo>
                  <a:lnTo>
                    <a:pt x="145" y="74"/>
                  </a:lnTo>
                  <a:lnTo>
                    <a:pt x="139" y="70"/>
                  </a:lnTo>
                  <a:lnTo>
                    <a:pt x="133" y="69"/>
                  </a:lnTo>
                  <a:lnTo>
                    <a:pt x="126" y="68"/>
                  </a:lnTo>
                  <a:lnTo>
                    <a:pt x="111" y="68"/>
                  </a:lnTo>
                  <a:lnTo>
                    <a:pt x="111" y="415"/>
                  </a:lnTo>
                  <a:lnTo>
                    <a:pt x="125" y="415"/>
                  </a:lnTo>
                  <a:lnTo>
                    <a:pt x="132" y="415"/>
                  </a:lnTo>
                  <a:lnTo>
                    <a:pt x="137" y="413"/>
                  </a:lnTo>
                  <a:lnTo>
                    <a:pt x="141" y="412"/>
                  </a:lnTo>
                  <a:lnTo>
                    <a:pt x="146" y="410"/>
                  </a:lnTo>
                  <a:lnTo>
                    <a:pt x="150" y="408"/>
                  </a:lnTo>
                  <a:lnTo>
                    <a:pt x="153" y="405"/>
                  </a:lnTo>
                  <a:lnTo>
                    <a:pt x="157" y="401"/>
                  </a:lnTo>
                  <a:lnTo>
                    <a:pt x="159" y="398"/>
                  </a:lnTo>
                  <a:lnTo>
                    <a:pt x="161" y="394"/>
                  </a:lnTo>
                  <a:lnTo>
                    <a:pt x="162" y="389"/>
                  </a:lnTo>
                  <a:lnTo>
                    <a:pt x="163" y="384"/>
                  </a:lnTo>
                  <a:lnTo>
                    <a:pt x="163" y="377"/>
                  </a:lnTo>
                  <a:close/>
                  <a:moveTo>
                    <a:pt x="695" y="752"/>
                  </a:moveTo>
                  <a:lnTo>
                    <a:pt x="584" y="752"/>
                  </a:lnTo>
                  <a:lnTo>
                    <a:pt x="568" y="546"/>
                  </a:lnTo>
                  <a:lnTo>
                    <a:pt x="491" y="546"/>
                  </a:lnTo>
                  <a:lnTo>
                    <a:pt x="473" y="752"/>
                  </a:lnTo>
                  <a:lnTo>
                    <a:pt x="364" y="752"/>
                  </a:lnTo>
                  <a:lnTo>
                    <a:pt x="445" y="0"/>
                  </a:lnTo>
                  <a:lnTo>
                    <a:pt x="613" y="0"/>
                  </a:lnTo>
                  <a:lnTo>
                    <a:pt x="695" y="752"/>
                  </a:lnTo>
                  <a:close/>
                  <a:moveTo>
                    <a:pt x="563" y="473"/>
                  </a:moveTo>
                  <a:lnTo>
                    <a:pt x="532" y="90"/>
                  </a:lnTo>
                  <a:lnTo>
                    <a:pt x="527" y="90"/>
                  </a:lnTo>
                  <a:lnTo>
                    <a:pt x="496" y="473"/>
                  </a:lnTo>
                  <a:lnTo>
                    <a:pt x="563" y="473"/>
                  </a:lnTo>
                  <a:close/>
                  <a:moveTo>
                    <a:pt x="1067" y="638"/>
                  </a:moveTo>
                  <a:lnTo>
                    <a:pt x="1066" y="656"/>
                  </a:lnTo>
                  <a:lnTo>
                    <a:pt x="1064" y="673"/>
                  </a:lnTo>
                  <a:lnTo>
                    <a:pt x="1061" y="688"/>
                  </a:lnTo>
                  <a:lnTo>
                    <a:pt x="1058" y="701"/>
                  </a:lnTo>
                  <a:lnTo>
                    <a:pt x="1052" y="713"/>
                  </a:lnTo>
                  <a:lnTo>
                    <a:pt x="1047" y="723"/>
                  </a:lnTo>
                  <a:lnTo>
                    <a:pt x="1039" y="731"/>
                  </a:lnTo>
                  <a:lnTo>
                    <a:pt x="1032" y="738"/>
                  </a:lnTo>
                  <a:lnTo>
                    <a:pt x="1026" y="741"/>
                  </a:lnTo>
                  <a:lnTo>
                    <a:pt x="1020" y="745"/>
                  </a:lnTo>
                  <a:lnTo>
                    <a:pt x="1011" y="747"/>
                  </a:lnTo>
                  <a:lnTo>
                    <a:pt x="1002" y="749"/>
                  </a:lnTo>
                  <a:lnTo>
                    <a:pt x="980" y="751"/>
                  </a:lnTo>
                  <a:lnTo>
                    <a:pt x="955" y="752"/>
                  </a:lnTo>
                  <a:lnTo>
                    <a:pt x="892" y="752"/>
                  </a:lnTo>
                  <a:lnTo>
                    <a:pt x="876" y="752"/>
                  </a:lnTo>
                  <a:lnTo>
                    <a:pt x="862" y="750"/>
                  </a:lnTo>
                  <a:lnTo>
                    <a:pt x="848" y="746"/>
                  </a:lnTo>
                  <a:lnTo>
                    <a:pt x="836" y="741"/>
                  </a:lnTo>
                  <a:lnTo>
                    <a:pt x="827" y="735"/>
                  </a:lnTo>
                  <a:lnTo>
                    <a:pt x="817" y="727"/>
                  </a:lnTo>
                  <a:lnTo>
                    <a:pt x="809" y="718"/>
                  </a:lnTo>
                  <a:lnTo>
                    <a:pt x="803" y="709"/>
                  </a:lnTo>
                  <a:lnTo>
                    <a:pt x="800" y="702"/>
                  </a:lnTo>
                  <a:lnTo>
                    <a:pt x="797" y="696"/>
                  </a:lnTo>
                  <a:lnTo>
                    <a:pt x="795" y="688"/>
                  </a:lnTo>
                  <a:lnTo>
                    <a:pt x="794" y="679"/>
                  </a:lnTo>
                  <a:lnTo>
                    <a:pt x="792" y="661"/>
                  </a:lnTo>
                  <a:lnTo>
                    <a:pt x="791" y="639"/>
                  </a:lnTo>
                  <a:lnTo>
                    <a:pt x="791" y="489"/>
                  </a:lnTo>
                  <a:lnTo>
                    <a:pt x="902" y="489"/>
                  </a:lnTo>
                  <a:lnTo>
                    <a:pt x="902" y="658"/>
                  </a:lnTo>
                  <a:lnTo>
                    <a:pt x="903" y="664"/>
                  </a:lnTo>
                  <a:lnTo>
                    <a:pt x="904" y="668"/>
                  </a:lnTo>
                  <a:lnTo>
                    <a:pt x="907" y="672"/>
                  </a:lnTo>
                  <a:lnTo>
                    <a:pt x="911" y="676"/>
                  </a:lnTo>
                  <a:lnTo>
                    <a:pt x="916" y="679"/>
                  </a:lnTo>
                  <a:lnTo>
                    <a:pt x="920" y="681"/>
                  </a:lnTo>
                  <a:lnTo>
                    <a:pt x="925" y="682"/>
                  </a:lnTo>
                  <a:lnTo>
                    <a:pt x="929" y="684"/>
                  </a:lnTo>
                  <a:lnTo>
                    <a:pt x="934" y="684"/>
                  </a:lnTo>
                  <a:lnTo>
                    <a:pt x="937" y="681"/>
                  </a:lnTo>
                  <a:lnTo>
                    <a:pt x="941" y="679"/>
                  </a:lnTo>
                  <a:lnTo>
                    <a:pt x="946" y="676"/>
                  </a:lnTo>
                  <a:lnTo>
                    <a:pt x="950" y="673"/>
                  </a:lnTo>
                  <a:lnTo>
                    <a:pt x="953" y="668"/>
                  </a:lnTo>
                  <a:lnTo>
                    <a:pt x="954" y="664"/>
                  </a:lnTo>
                  <a:lnTo>
                    <a:pt x="955" y="658"/>
                  </a:lnTo>
                  <a:lnTo>
                    <a:pt x="955" y="443"/>
                  </a:lnTo>
                  <a:lnTo>
                    <a:pt x="954" y="432"/>
                  </a:lnTo>
                  <a:lnTo>
                    <a:pt x="953" y="423"/>
                  </a:lnTo>
                  <a:lnTo>
                    <a:pt x="950" y="416"/>
                  </a:lnTo>
                  <a:lnTo>
                    <a:pt x="946" y="409"/>
                  </a:lnTo>
                  <a:lnTo>
                    <a:pt x="942" y="405"/>
                  </a:lnTo>
                  <a:lnTo>
                    <a:pt x="938" y="401"/>
                  </a:lnTo>
                  <a:lnTo>
                    <a:pt x="932" y="399"/>
                  </a:lnTo>
                  <a:lnTo>
                    <a:pt x="927" y="396"/>
                  </a:lnTo>
                  <a:lnTo>
                    <a:pt x="920" y="395"/>
                  </a:lnTo>
                  <a:lnTo>
                    <a:pt x="913" y="393"/>
                  </a:lnTo>
                  <a:lnTo>
                    <a:pt x="905" y="393"/>
                  </a:lnTo>
                  <a:lnTo>
                    <a:pt x="896" y="392"/>
                  </a:lnTo>
                  <a:lnTo>
                    <a:pt x="853" y="392"/>
                  </a:lnTo>
                  <a:lnTo>
                    <a:pt x="853" y="323"/>
                  </a:lnTo>
                  <a:lnTo>
                    <a:pt x="896" y="323"/>
                  </a:lnTo>
                  <a:lnTo>
                    <a:pt x="910" y="322"/>
                  </a:lnTo>
                  <a:lnTo>
                    <a:pt x="922" y="321"/>
                  </a:lnTo>
                  <a:lnTo>
                    <a:pt x="931" y="318"/>
                  </a:lnTo>
                  <a:lnTo>
                    <a:pt x="940" y="312"/>
                  </a:lnTo>
                  <a:lnTo>
                    <a:pt x="943" y="309"/>
                  </a:lnTo>
                  <a:lnTo>
                    <a:pt x="947" y="306"/>
                  </a:lnTo>
                  <a:lnTo>
                    <a:pt x="949" y="301"/>
                  </a:lnTo>
                  <a:lnTo>
                    <a:pt x="951" y="297"/>
                  </a:lnTo>
                  <a:lnTo>
                    <a:pt x="953" y="291"/>
                  </a:lnTo>
                  <a:lnTo>
                    <a:pt x="954" y="285"/>
                  </a:lnTo>
                  <a:lnTo>
                    <a:pt x="954" y="278"/>
                  </a:lnTo>
                  <a:lnTo>
                    <a:pt x="955" y="271"/>
                  </a:lnTo>
                  <a:lnTo>
                    <a:pt x="955" y="89"/>
                  </a:lnTo>
                  <a:lnTo>
                    <a:pt x="954" y="83"/>
                  </a:lnTo>
                  <a:lnTo>
                    <a:pt x="953" y="79"/>
                  </a:lnTo>
                  <a:lnTo>
                    <a:pt x="951" y="76"/>
                  </a:lnTo>
                  <a:lnTo>
                    <a:pt x="947" y="73"/>
                  </a:lnTo>
                  <a:lnTo>
                    <a:pt x="943" y="71"/>
                  </a:lnTo>
                  <a:lnTo>
                    <a:pt x="939" y="69"/>
                  </a:lnTo>
                  <a:lnTo>
                    <a:pt x="935" y="68"/>
                  </a:lnTo>
                  <a:lnTo>
                    <a:pt x="930" y="68"/>
                  </a:lnTo>
                  <a:lnTo>
                    <a:pt x="926" y="68"/>
                  </a:lnTo>
                  <a:lnTo>
                    <a:pt x="922" y="69"/>
                  </a:lnTo>
                  <a:lnTo>
                    <a:pt x="916" y="71"/>
                  </a:lnTo>
                  <a:lnTo>
                    <a:pt x="912" y="74"/>
                  </a:lnTo>
                  <a:lnTo>
                    <a:pt x="907" y="77"/>
                  </a:lnTo>
                  <a:lnTo>
                    <a:pt x="904" y="81"/>
                  </a:lnTo>
                  <a:lnTo>
                    <a:pt x="903" y="84"/>
                  </a:lnTo>
                  <a:lnTo>
                    <a:pt x="902" y="89"/>
                  </a:lnTo>
                  <a:lnTo>
                    <a:pt x="902" y="240"/>
                  </a:lnTo>
                  <a:lnTo>
                    <a:pt x="791" y="240"/>
                  </a:lnTo>
                  <a:lnTo>
                    <a:pt x="791" y="118"/>
                  </a:lnTo>
                  <a:lnTo>
                    <a:pt x="792" y="96"/>
                  </a:lnTo>
                  <a:lnTo>
                    <a:pt x="794" y="76"/>
                  </a:lnTo>
                  <a:lnTo>
                    <a:pt x="796" y="67"/>
                  </a:lnTo>
                  <a:lnTo>
                    <a:pt x="798" y="58"/>
                  </a:lnTo>
                  <a:lnTo>
                    <a:pt x="802" y="52"/>
                  </a:lnTo>
                  <a:lnTo>
                    <a:pt x="805" y="44"/>
                  </a:lnTo>
                  <a:lnTo>
                    <a:pt x="812" y="34"/>
                  </a:lnTo>
                  <a:lnTo>
                    <a:pt x="821" y="25"/>
                  </a:lnTo>
                  <a:lnTo>
                    <a:pt x="830" y="17"/>
                  </a:lnTo>
                  <a:lnTo>
                    <a:pt x="842" y="10"/>
                  </a:lnTo>
                  <a:lnTo>
                    <a:pt x="854" y="6"/>
                  </a:lnTo>
                  <a:lnTo>
                    <a:pt x="867" y="2"/>
                  </a:lnTo>
                  <a:lnTo>
                    <a:pt x="882" y="1"/>
                  </a:lnTo>
                  <a:lnTo>
                    <a:pt x="899" y="0"/>
                  </a:lnTo>
                  <a:lnTo>
                    <a:pt x="955" y="0"/>
                  </a:lnTo>
                  <a:lnTo>
                    <a:pt x="972" y="1"/>
                  </a:lnTo>
                  <a:lnTo>
                    <a:pt x="988" y="2"/>
                  </a:lnTo>
                  <a:lnTo>
                    <a:pt x="1002" y="6"/>
                  </a:lnTo>
                  <a:lnTo>
                    <a:pt x="1014" y="10"/>
                  </a:lnTo>
                  <a:lnTo>
                    <a:pt x="1026" y="17"/>
                  </a:lnTo>
                  <a:lnTo>
                    <a:pt x="1036" y="25"/>
                  </a:lnTo>
                  <a:lnTo>
                    <a:pt x="1045" y="33"/>
                  </a:lnTo>
                  <a:lnTo>
                    <a:pt x="1052" y="43"/>
                  </a:lnTo>
                  <a:lnTo>
                    <a:pt x="1056" y="50"/>
                  </a:lnTo>
                  <a:lnTo>
                    <a:pt x="1058" y="57"/>
                  </a:lnTo>
                  <a:lnTo>
                    <a:pt x="1061" y="66"/>
                  </a:lnTo>
                  <a:lnTo>
                    <a:pt x="1063" y="75"/>
                  </a:lnTo>
                  <a:lnTo>
                    <a:pt x="1066" y="95"/>
                  </a:lnTo>
                  <a:lnTo>
                    <a:pt x="1067" y="118"/>
                  </a:lnTo>
                  <a:lnTo>
                    <a:pt x="1067" y="275"/>
                  </a:lnTo>
                  <a:lnTo>
                    <a:pt x="1067" y="285"/>
                  </a:lnTo>
                  <a:lnTo>
                    <a:pt x="1066" y="294"/>
                  </a:lnTo>
                  <a:lnTo>
                    <a:pt x="1063" y="301"/>
                  </a:lnTo>
                  <a:lnTo>
                    <a:pt x="1061" y="310"/>
                  </a:lnTo>
                  <a:lnTo>
                    <a:pt x="1058" y="316"/>
                  </a:lnTo>
                  <a:lnTo>
                    <a:pt x="1055" y="323"/>
                  </a:lnTo>
                  <a:lnTo>
                    <a:pt x="1050" y="328"/>
                  </a:lnTo>
                  <a:lnTo>
                    <a:pt x="1045" y="334"/>
                  </a:lnTo>
                  <a:lnTo>
                    <a:pt x="1039" y="338"/>
                  </a:lnTo>
                  <a:lnTo>
                    <a:pt x="1034" y="343"/>
                  </a:lnTo>
                  <a:lnTo>
                    <a:pt x="1026" y="346"/>
                  </a:lnTo>
                  <a:lnTo>
                    <a:pt x="1020" y="348"/>
                  </a:lnTo>
                  <a:lnTo>
                    <a:pt x="1011" y="350"/>
                  </a:lnTo>
                  <a:lnTo>
                    <a:pt x="1003" y="352"/>
                  </a:lnTo>
                  <a:lnTo>
                    <a:pt x="994" y="352"/>
                  </a:lnTo>
                  <a:lnTo>
                    <a:pt x="985" y="354"/>
                  </a:lnTo>
                  <a:lnTo>
                    <a:pt x="985" y="361"/>
                  </a:lnTo>
                  <a:lnTo>
                    <a:pt x="997" y="361"/>
                  </a:lnTo>
                  <a:lnTo>
                    <a:pt x="1009" y="363"/>
                  </a:lnTo>
                  <a:lnTo>
                    <a:pt x="1020" y="366"/>
                  </a:lnTo>
                  <a:lnTo>
                    <a:pt x="1028" y="370"/>
                  </a:lnTo>
                  <a:lnTo>
                    <a:pt x="1037" y="374"/>
                  </a:lnTo>
                  <a:lnTo>
                    <a:pt x="1045" y="380"/>
                  </a:lnTo>
                  <a:lnTo>
                    <a:pt x="1051" y="387"/>
                  </a:lnTo>
                  <a:lnTo>
                    <a:pt x="1057" y="395"/>
                  </a:lnTo>
                  <a:lnTo>
                    <a:pt x="1061" y="405"/>
                  </a:lnTo>
                  <a:lnTo>
                    <a:pt x="1064" y="417"/>
                  </a:lnTo>
                  <a:lnTo>
                    <a:pt x="1066" y="429"/>
                  </a:lnTo>
                  <a:lnTo>
                    <a:pt x="1067" y="443"/>
                  </a:lnTo>
                  <a:lnTo>
                    <a:pt x="1067" y="638"/>
                  </a:lnTo>
                  <a:close/>
                  <a:moveTo>
                    <a:pt x="1459" y="648"/>
                  </a:moveTo>
                  <a:lnTo>
                    <a:pt x="1458" y="668"/>
                  </a:lnTo>
                  <a:lnTo>
                    <a:pt x="1455" y="686"/>
                  </a:lnTo>
                  <a:lnTo>
                    <a:pt x="1453" y="693"/>
                  </a:lnTo>
                  <a:lnTo>
                    <a:pt x="1451" y="701"/>
                  </a:lnTo>
                  <a:lnTo>
                    <a:pt x="1447" y="708"/>
                  </a:lnTo>
                  <a:lnTo>
                    <a:pt x="1443" y="714"/>
                  </a:lnTo>
                  <a:lnTo>
                    <a:pt x="1437" y="723"/>
                  </a:lnTo>
                  <a:lnTo>
                    <a:pt x="1428" y="730"/>
                  </a:lnTo>
                  <a:lnTo>
                    <a:pt x="1418" y="737"/>
                  </a:lnTo>
                  <a:lnTo>
                    <a:pt x="1407" y="742"/>
                  </a:lnTo>
                  <a:lnTo>
                    <a:pt x="1395" y="747"/>
                  </a:lnTo>
                  <a:lnTo>
                    <a:pt x="1381" y="750"/>
                  </a:lnTo>
                  <a:lnTo>
                    <a:pt x="1366" y="752"/>
                  </a:lnTo>
                  <a:lnTo>
                    <a:pt x="1349" y="752"/>
                  </a:lnTo>
                  <a:lnTo>
                    <a:pt x="1187" y="752"/>
                  </a:lnTo>
                  <a:lnTo>
                    <a:pt x="1187" y="0"/>
                  </a:lnTo>
                  <a:lnTo>
                    <a:pt x="1353" y="0"/>
                  </a:lnTo>
                  <a:lnTo>
                    <a:pt x="1366" y="0"/>
                  </a:lnTo>
                  <a:lnTo>
                    <a:pt x="1379" y="1"/>
                  </a:lnTo>
                  <a:lnTo>
                    <a:pt x="1390" y="3"/>
                  </a:lnTo>
                  <a:lnTo>
                    <a:pt x="1401" y="5"/>
                  </a:lnTo>
                  <a:lnTo>
                    <a:pt x="1410" y="9"/>
                  </a:lnTo>
                  <a:lnTo>
                    <a:pt x="1419" y="13"/>
                  </a:lnTo>
                  <a:lnTo>
                    <a:pt x="1427" y="18"/>
                  </a:lnTo>
                  <a:lnTo>
                    <a:pt x="1434" y="23"/>
                  </a:lnTo>
                  <a:lnTo>
                    <a:pt x="1440" y="30"/>
                  </a:lnTo>
                  <a:lnTo>
                    <a:pt x="1445" y="38"/>
                  </a:lnTo>
                  <a:lnTo>
                    <a:pt x="1450" y="47"/>
                  </a:lnTo>
                  <a:lnTo>
                    <a:pt x="1453" y="57"/>
                  </a:lnTo>
                  <a:lnTo>
                    <a:pt x="1455" y="68"/>
                  </a:lnTo>
                  <a:lnTo>
                    <a:pt x="1457" y="81"/>
                  </a:lnTo>
                  <a:lnTo>
                    <a:pt x="1458" y="94"/>
                  </a:lnTo>
                  <a:lnTo>
                    <a:pt x="1459" y="110"/>
                  </a:lnTo>
                  <a:lnTo>
                    <a:pt x="1459" y="266"/>
                  </a:lnTo>
                  <a:lnTo>
                    <a:pt x="1458" y="281"/>
                  </a:lnTo>
                  <a:lnTo>
                    <a:pt x="1456" y="295"/>
                  </a:lnTo>
                  <a:lnTo>
                    <a:pt x="1453" y="307"/>
                  </a:lnTo>
                  <a:lnTo>
                    <a:pt x="1447" y="318"/>
                  </a:lnTo>
                  <a:lnTo>
                    <a:pt x="1443" y="326"/>
                  </a:lnTo>
                  <a:lnTo>
                    <a:pt x="1437" y="333"/>
                  </a:lnTo>
                  <a:lnTo>
                    <a:pt x="1429" y="339"/>
                  </a:lnTo>
                  <a:lnTo>
                    <a:pt x="1421" y="345"/>
                  </a:lnTo>
                  <a:lnTo>
                    <a:pt x="1413" y="348"/>
                  </a:lnTo>
                  <a:lnTo>
                    <a:pt x="1402" y="351"/>
                  </a:lnTo>
                  <a:lnTo>
                    <a:pt x="1391" y="352"/>
                  </a:lnTo>
                  <a:lnTo>
                    <a:pt x="1379" y="354"/>
                  </a:lnTo>
                  <a:lnTo>
                    <a:pt x="1379" y="361"/>
                  </a:lnTo>
                  <a:lnTo>
                    <a:pt x="1387" y="361"/>
                  </a:lnTo>
                  <a:lnTo>
                    <a:pt x="1396" y="362"/>
                  </a:lnTo>
                  <a:lnTo>
                    <a:pt x="1404" y="364"/>
                  </a:lnTo>
                  <a:lnTo>
                    <a:pt x="1411" y="367"/>
                  </a:lnTo>
                  <a:lnTo>
                    <a:pt x="1419" y="369"/>
                  </a:lnTo>
                  <a:lnTo>
                    <a:pt x="1426" y="373"/>
                  </a:lnTo>
                  <a:lnTo>
                    <a:pt x="1431" y="377"/>
                  </a:lnTo>
                  <a:lnTo>
                    <a:pt x="1438" y="382"/>
                  </a:lnTo>
                  <a:lnTo>
                    <a:pt x="1442" y="388"/>
                  </a:lnTo>
                  <a:lnTo>
                    <a:pt x="1446" y="394"/>
                  </a:lnTo>
                  <a:lnTo>
                    <a:pt x="1451" y="400"/>
                  </a:lnTo>
                  <a:lnTo>
                    <a:pt x="1454" y="408"/>
                  </a:lnTo>
                  <a:lnTo>
                    <a:pt x="1456" y="416"/>
                  </a:lnTo>
                  <a:lnTo>
                    <a:pt x="1457" y="423"/>
                  </a:lnTo>
                  <a:lnTo>
                    <a:pt x="1458" y="432"/>
                  </a:lnTo>
                  <a:lnTo>
                    <a:pt x="1459" y="441"/>
                  </a:lnTo>
                  <a:lnTo>
                    <a:pt x="1459" y="648"/>
                  </a:lnTo>
                  <a:close/>
                  <a:moveTo>
                    <a:pt x="1350" y="288"/>
                  </a:moveTo>
                  <a:lnTo>
                    <a:pt x="1350" y="110"/>
                  </a:lnTo>
                  <a:lnTo>
                    <a:pt x="1349" y="101"/>
                  </a:lnTo>
                  <a:lnTo>
                    <a:pt x="1347" y="94"/>
                  </a:lnTo>
                  <a:lnTo>
                    <a:pt x="1343" y="88"/>
                  </a:lnTo>
                  <a:lnTo>
                    <a:pt x="1337" y="82"/>
                  </a:lnTo>
                  <a:lnTo>
                    <a:pt x="1331" y="78"/>
                  </a:lnTo>
                  <a:lnTo>
                    <a:pt x="1324" y="75"/>
                  </a:lnTo>
                  <a:lnTo>
                    <a:pt x="1318" y="73"/>
                  </a:lnTo>
                  <a:lnTo>
                    <a:pt x="1310" y="71"/>
                  </a:lnTo>
                  <a:lnTo>
                    <a:pt x="1298" y="71"/>
                  </a:lnTo>
                  <a:lnTo>
                    <a:pt x="1298" y="323"/>
                  </a:lnTo>
                  <a:lnTo>
                    <a:pt x="1309" y="323"/>
                  </a:lnTo>
                  <a:lnTo>
                    <a:pt x="1319" y="323"/>
                  </a:lnTo>
                  <a:lnTo>
                    <a:pt x="1327" y="321"/>
                  </a:lnTo>
                  <a:lnTo>
                    <a:pt x="1334" y="319"/>
                  </a:lnTo>
                  <a:lnTo>
                    <a:pt x="1339" y="314"/>
                  </a:lnTo>
                  <a:lnTo>
                    <a:pt x="1344" y="310"/>
                  </a:lnTo>
                  <a:lnTo>
                    <a:pt x="1347" y="303"/>
                  </a:lnTo>
                  <a:lnTo>
                    <a:pt x="1349" y="297"/>
                  </a:lnTo>
                  <a:lnTo>
                    <a:pt x="1350" y="288"/>
                  </a:lnTo>
                  <a:close/>
                  <a:moveTo>
                    <a:pt x="1350" y="641"/>
                  </a:moveTo>
                  <a:lnTo>
                    <a:pt x="1350" y="437"/>
                  </a:lnTo>
                  <a:lnTo>
                    <a:pt x="1349" y="426"/>
                  </a:lnTo>
                  <a:lnTo>
                    <a:pt x="1347" y="418"/>
                  </a:lnTo>
                  <a:lnTo>
                    <a:pt x="1345" y="410"/>
                  </a:lnTo>
                  <a:lnTo>
                    <a:pt x="1341" y="404"/>
                  </a:lnTo>
                  <a:lnTo>
                    <a:pt x="1335" y="398"/>
                  </a:lnTo>
                  <a:lnTo>
                    <a:pt x="1329" y="395"/>
                  </a:lnTo>
                  <a:lnTo>
                    <a:pt x="1321" y="393"/>
                  </a:lnTo>
                  <a:lnTo>
                    <a:pt x="1312" y="392"/>
                  </a:lnTo>
                  <a:lnTo>
                    <a:pt x="1298" y="392"/>
                  </a:lnTo>
                  <a:lnTo>
                    <a:pt x="1298" y="680"/>
                  </a:lnTo>
                  <a:lnTo>
                    <a:pt x="1310" y="680"/>
                  </a:lnTo>
                  <a:lnTo>
                    <a:pt x="1320" y="679"/>
                  </a:lnTo>
                  <a:lnTo>
                    <a:pt x="1327" y="678"/>
                  </a:lnTo>
                  <a:lnTo>
                    <a:pt x="1334" y="675"/>
                  </a:lnTo>
                  <a:lnTo>
                    <a:pt x="1341" y="670"/>
                  </a:lnTo>
                  <a:lnTo>
                    <a:pt x="1344" y="665"/>
                  </a:lnTo>
                  <a:lnTo>
                    <a:pt x="1347" y="658"/>
                  </a:lnTo>
                  <a:lnTo>
                    <a:pt x="1349" y="651"/>
                  </a:lnTo>
                  <a:lnTo>
                    <a:pt x="1350" y="641"/>
                  </a:lnTo>
                  <a:close/>
                  <a:moveTo>
                    <a:pt x="1864" y="752"/>
                  </a:moveTo>
                  <a:lnTo>
                    <a:pt x="1753" y="752"/>
                  </a:lnTo>
                  <a:lnTo>
                    <a:pt x="1753" y="328"/>
                  </a:lnTo>
                  <a:lnTo>
                    <a:pt x="1689" y="752"/>
                  </a:lnTo>
                  <a:lnTo>
                    <a:pt x="1577" y="752"/>
                  </a:lnTo>
                  <a:lnTo>
                    <a:pt x="1577" y="0"/>
                  </a:lnTo>
                  <a:lnTo>
                    <a:pt x="1689" y="0"/>
                  </a:lnTo>
                  <a:lnTo>
                    <a:pt x="1689" y="436"/>
                  </a:lnTo>
                  <a:lnTo>
                    <a:pt x="1753" y="0"/>
                  </a:lnTo>
                  <a:lnTo>
                    <a:pt x="1864" y="0"/>
                  </a:lnTo>
                  <a:lnTo>
                    <a:pt x="1864" y="752"/>
                  </a:lnTo>
                  <a:close/>
                  <a:moveTo>
                    <a:pt x="2241" y="71"/>
                  </a:moveTo>
                  <a:lnTo>
                    <a:pt x="2157" y="71"/>
                  </a:lnTo>
                  <a:lnTo>
                    <a:pt x="2157" y="752"/>
                  </a:lnTo>
                  <a:lnTo>
                    <a:pt x="2044" y="752"/>
                  </a:lnTo>
                  <a:lnTo>
                    <a:pt x="2044" y="71"/>
                  </a:lnTo>
                  <a:lnTo>
                    <a:pt x="1960" y="71"/>
                  </a:lnTo>
                  <a:lnTo>
                    <a:pt x="1960" y="0"/>
                  </a:lnTo>
                  <a:lnTo>
                    <a:pt x="2241" y="0"/>
                  </a:lnTo>
                  <a:lnTo>
                    <a:pt x="2241" y="71"/>
                  </a:lnTo>
                  <a:close/>
                  <a:moveTo>
                    <a:pt x="2626" y="752"/>
                  </a:moveTo>
                  <a:lnTo>
                    <a:pt x="2515" y="752"/>
                  </a:lnTo>
                  <a:lnTo>
                    <a:pt x="2515" y="328"/>
                  </a:lnTo>
                  <a:lnTo>
                    <a:pt x="2450" y="752"/>
                  </a:lnTo>
                  <a:lnTo>
                    <a:pt x="2338" y="752"/>
                  </a:lnTo>
                  <a:lnTo>
                    <a:pt x="2338" y="0"/>
                  </a:lnTo>
                  <a:lnTo>
                    <a:pt x="2450" y="0"/>
                  </a:lnTo>
                  <a:lnTo>
                    <a:pt x="2450" y="436"/>
                  </a:lnTo>
                  <a:lnTo>
                    <a:pt x="2515" y="0"/>
                  </a:lnTo>
                  <a:lnTo>
                    <a:pt x="2626" y="0"/>
                  </a:lnTo>
                  <a:lnTo>
                    <a:pt x="2626" y="752"/>
                  </a:lnTo>
                  <a:close/>
                  <a:moveTo>
                    <a:pt x="3009" y="752"/>
                  </a:moveTo>
                  <a:lnTo>
                    <a:pt x="2745" y="752"/>
                  </a:lnTo>
                  <a:lnTo>
                    <a:pt x="2745" y="0"/>
                  </a:lnTo>
                  <a:lnTo>
                    <a:pt x="3007" y="0"/>
                  </a:lnTo>
                  <a:lnTo>
                    <a:pt x="3007" y="71"/>
                  </a:lnTo>
                  <a:lnTo>
                    <a:pt x="2856" y="71"/>
                  </a:lnTo>
                  <a:lnTo>
                    <a:pt x="2856" y="319"/>
                  </a:lnTo>
                  <a:lnTo>
                    <a:pt x="3007" y="319"/>
                  </a:lnTo>
                  <a:lnTo>
                    <a:pt x="3007" y="391"/>
                  </a:lnTo>
                  <a:lnTo>
                    <a:pt x="2856" y="391"/>
                  </a:lnTo>
                  <a:lnTo>
                    <a:pt x="2856" y="680"/>
                  </a:lnTo>
                  <a:lnTo>
                    <a:pt x="3009" y="680"/>
                  </a:lnTo>
                  <a:lnTo>
                    <a:pt x="3009" y="752"/>
                  </a:lnTo>
                  <a:close/>
                  <a:moveTo>
                    <a:pt x="3985" y="647"/>
                  </a:moveTo>
                  <a:lnTo>
                    <a:pt x="3985" y="663"/>
                  </a:lnTo>
                  <a:lnTo>
                    <a:pt x="3983" y="678"/>
                  </a:lnTo>
                  <a:lnTo>
                    <a:pt x="3980" y="691"/>
                  </a:lnTo>
                  <a:lnTo>
                    <a:pt x="3975" y="703"/>
                  </a:lnTo>
                  <a:lnTo>
                    <a:pt x="3969" y="714"/>
                  </a:lnTo>
                  <a:lnTo>
                    <a:pt x="3962" y="724"/>
                  </a:lnTo>
                  <a:lnTo>
                    <a:pt x="3954" y="731"/>
                  </a:lnTo>
                  <a:lnTo>
                    <a:pt x="3944" y="738"/>
                  </a:lnTo>
                  <a:lnTo>
                    <a:pt x="3938" y="741"/>
                  </a:lnTo>
                  <a:lnTo>
                    <a:pt x="3931" y="745"/>
                  </a:lnTo>
                  <a:lnTo>
                    <a:pt x="3923" y="747"/>
                  </a:lnTo>
                  <a:lnTo>
                    <a:pt x="3915" y="749"/>
                  </a:lnTo>
                  <a:lnTo>
                    <a:pt x="3898" y="751"/>
                  </a:lnTo>
                  <a:lnTo>
                    <a:pt x="3877" y="752"/>
                  </a:lnTo>
                  <a:lnTo>
                    <a:pt x="3710" y="752"/>
                  </a:lnTo>
                  <a:lnTo>
                    <a:pt x="3710" y="0"/>
                  </a:lnTo>
                  <a:lnTo>
                    <a:pt x="3961" y="0"/>
                  </a:lnTo>
                  <a:lnTo>
                    <a:pt x="3961" y="71"/>
                  </a:lnTo>
                  <a:lnTo>
                    <a:pt x="3823" y="71"/>
                  </a:lnTo>
                  <a:lnTo>
                    <a:pt x="3823" y="314"/>
                  </a:lnTo>
                  <a:lnTo>
                    <a:pt x="3878" y="314"/>
                  </a:lnTo>
                  <a:lnTo>
                    <a:pt x="3898" y="315"/>
                  </a:lnTo>
                  <a:lnTo>
                    <a:pt x="3915" y="318"/>
                  </a:lnTo>
                  <a:lnTo>
                    <a:pt x="3930" y="321"/>
                  </a:lnTo>
                  <a:lnTo>
                    <a:pt x="3942" y="326"/>
                  </a:lnTo>
                  <a:lnTo>
                    <a:pt x="3953" y="333"/>
                  </a:lnTo>
                  <a:lnTo>
                    <a:pt x="3961" y="340"/>
                  </a:lnTo>
                  <a:lnTo>
                    <a:pt x="3969" y="350"/>
                  </a:lnTo>
                  <a:lnTo>
                    <a:pt x="3974" y="361"/>
                  </a:lnTo>
                  <a:lnTo>
                    <a:pt x="3980" y="373"/>
                  </a:lnTo>
                  <a:lnTo>
                    <a:pt x="3983" y="387"/>
                  </a:lnTo>
                  <a:lnTo>
                    <a:pt x="3985" y="401"/>
                  </a:lnTo>
                  <a:lnTo>
                    <a:pt x="3985" y="418"/>
                  </a:lnTo>
                  <a:lnTo>
                    <a:pt x="3985" y="647"/>
                  </a:lnTo>
                  <a:close/>
                  <a:moveTo>
                    <a:pt x="3874" y="644"/>
                  </a:moveTo>
                  <a:lnTo>
                    <a:pt x="3874" y="430"/>
                  </a:lnTo>
                  <a:lnTo>
                    <a:pt x="3874" y="419"/>
                  </a:lnTo>
                  <a:lnTo>
                    <a:pt x="3872" y="410"/>
                  </a:lnTo>
                  <a:lnTo>
                    <a:pt x="3870" y="403"/>
                  </a:lnTo>
                  <a:lnTo>
                    <a:pt x="3865" y="397"/>
                  </a:lnTo>
                  <a:lnTo>
                    <a:pt x="3861" y="393"/>
                  </a:lnTo>
                  <a:lnTo>
                    <a:pt x="3855" y="389"/>
                  </a:lnTo>
                  <a:lnTo>
                    <a:pt x="3850" y="387"/>
                  </a:lnTo>
                  <a:lnTo>
                    <a:pt x="3843" y="386"/>
                  </a:lnTo>
                  <a:lnTo>
                    <a:pt x="3823" y="386"/>
                  </a:lnTo>
                  <a:lnTo>
                    <a:pt x="3823" y="680"/>
                  </a:lnTo>
                  <a:lnTo>
                    <a:pt x="3843" y="680"/>
                  </a:lnTo>
                  <a:lnTo>
                    <a:pt x="3849" y="679"/>
                  </a:lnTo>
                  <a:lnTo>
                    <a:pt x="3854" y="678"/>
                  </a:lnTo>
                  <a:lnTo>
                    <a:pt x="3860" y="676"/>
                  </a:lnTo>
                  <a:lnTo>
                    <a:pt x="3864" y="673"/>
                  </a:lnTo>
                  <a:lnTo>
                    <a:pt x="3869" y="667"/>
                  </a:lnTo>
                  <a:lnTo>
                    <a:pt x="3872" y="662"/>
                  </a:lnTo>
                  <a:lnTo>
                    <a:pt x="3874" y="654"/>
                  </a:lnTo>
                  <a:lnTo>
                    <a:pt x="3874" y="644"/>
                  </a:lnTo>
                  <a:close/>
                  <a:moveTo>
                    <a:pt x="4380" y="752"/>
                  </a:moveTo>
                  <a:lnTo>
                    <a:pt x="4268" y="752"/>
                  </a:lnTo>
                  <a:lnTo>
                    <a:pt x="4268" y="328"/>
                  </a:lnTo>
                  <a:lnTo>
                    <a:pt x="4203" y="752"/>
                  </a:lnTo>
                  <a:lnTo>
                    <a:pt x="4092" y="752"/>
                  </a:lnTo>
                  <a:lnTo>
                    <a:pt x="4092" y="0"/>
                  </a:lnTo>
                  <a:lnTo>
                    <a:pt x="4203" y="0"/>
                  </a:lnTo>
                  <a:lnTo>
                    <a:pt x="4203" y="436"/>
                  </a:lnTo>
                  <a:lnTo>
                    <a:pt x="4268" y="0"/>
                  </a:lnTo>
                  <a:lnTo>
                    <a:pt x="4380" y="0"/>
                  </a:lnTo>
                  <a:lnTo>
                    <a:pt x="4380" y="752"/>
                  </a:lnTo>
                  <a:close/>
                  <a:moveTo>
                    <a:pt x="4761" y="638"/>
                  </a:moveTo>
                  <a:lnTo>
                    <a:pt x="4760" y="656"/>
                  </a:lnTo>
                  <a:lnTo>
                    <a:pt x="4759" y="674"/>
                  </a:lnTo>
                  <a:lnTo>
                    <a:pt x="4756" y="688"/>
                  </a:lnTo>
                  <a:lnTo>
                    <a:pt x="4752" y="701"/>
                  </a:lnTo>
                  <a:lnTo>
                    <a:pt x="4747" y="713"/>
                  </a:lnTo>
                  <a:lnTo>
                    <a:pt x="4741" y="723"/>
                  </a:lnTo>
                  <a:lnTo>
                    <a:pt x="4734" y="731"/>
                  </a:lnTo>
                  <a:lnTo>
                    <a:pt x="4726" y="738"/>
                  </a:lnTo>
                  <a:lnTo>
                    <a:pt x="4721" y="741"/>
                  </a:lnTo>
                  <a:lnTo>
                    <a:pt x="4714" y="745"/>
                  </a:lnTo>
                  <a:lnTo>
                    <a:pt x="4705" y="747"/>
                  </a:lnTo>
                  <a:lnTo>
                    <a:pt x="4697" y="749"/>
                  </a:lnTo>
                  <a:lnTo>
                    <a:pt x="4675" y="751"/>
                  </a:lnTo>
                  <a:lnTo>
                    <a:pt x="4650" y="752"/>
                  </a:lnTo>
                  <a:lnTo>
                    <a:pt x="4586" y="752"/>
                  </a:lnTo>
                  <a:lnTo>
                    <a:pt x="4570" y="752"/>
                  </a:lnTo>
                  <a:lnTo>
                    <a:pt x="4556" y="750"/>
                  </a:lnTo>
                  <a:lnTo>
                    <a:pt x="4543" y="746"/>
                  </a:lnTo>
                  <a:lnTo>
                    <a:pt x="4531" y="741"/>
                  </a:lnTo>
                  <a:lnTo>
                    <a:pt x="4521" y="735"/>
                  </a:lnTo>
                  <a:lnTo>
                    <a:pt x="4511" y="727"/>
                  </a:lnTo>
                  <a:lnTo>
                    <a:pt x="4504" y="718"/>
                  </a:lnTo>
                  <a:lnTo>
                    <a:pt x="4497" y="709"/>
                  </a:lnTo>
                  <a:lnTo>
                    <a:pt x="4495" y="702"/>
                  </a:lnTo>
                  <a:lnTo>
                    <a:pt x="4492" y="696"/>
                  </a:lnTo>
                  <a:lnTo>
                    <a:pt x="4489" y="688"/>
                  </a:lnTo>
                  <a:lnTo>
                    <a:pt x="4488" y="679"/>
                  </a:lnTo>
                  <a:lnTo>
                    <a:pt x="4486" y="661"/>
                  </a:lnTo>
                  <a:lnTo>
                    <a:pt x="4485" y="639"/>
                  </a:lnTo>
                  <a:lnTo>
                    <a:pt x="4485" y="489"/>
                  </a:lnTo>
                  <a:lnTo>
                    <a:pt x="4596" y="489"/>
                  </a:lnTo>
                  <a:lnTo>
                    <a:pt x="4596" y="658"/>
                  </a:lnTo>
                  <a:lnTo>
                    <a:pt x="4597" y="664"/>
                  </a:lnTo>
                  <a:lnTo>
                    <a:pt x="4598" y="668"/>
                  </a:lnTo>
                  <a:lnTo>
                    <a:pt x="4602" y="673"/>
                  </a:lnTo>
                  <a:lnTo>
                    <a:pt x="4605" y="676"/>
                  </a:lnTo>
                  <a:lnTo>
                    <a:pt x="4609" y="679"/>
                  </a:lnTo>
                  <a:lnTo>
                    <a:pt x="4615" y="681"/>
                  </a:lnTo>
                  <a:lnTo>
                    <a:pt x="4619" y="682"/>
                  </a:lnTo>
                  <a:lnTo>
                    <a:pt x="4624" y="684"/>
                  </a:lnTo>
                  <a:lnTo>
                    <a:pt x="4628" y="684"/>
                  </a:lnTo>
                  <a:lnTo>
                    <a:pt x="4631" y="681"/>
                  </a:lnTo>
                  <a:lnTo>
                    <a:pt x="4636" y="679"/>
                  </a:lnTo>
                  <a:lnTo>
                    <a:pt x="4640" y="676"/>
                  </a:lnTo>
                  <a:lnTo>
                    <a:pt x="4644" y="673"/>
                  </a:lnTo>
                  <a:lnTo>
                    <a:pt x="4648" y="668"/>
                  </a:lnTo>
                  <a:lnTo>
                    <a:pt x="4649" y="664"/>
                  </a:lnTo>
                  <a:lnTo>
                    <a:pt x="4650" y="658"/>
                  </a:lnTo>
                  <a:lnTo>
                    <a:pt x="4650" y="443"/>
                  </a:lnTo>
                  <a:lnTo>
                    <a:pt x="4649" y="432"/>
                  </a:lnTo>
                  <a:lnTo>
                    <a:pt x="4648" y="423"/>
                  </a:lnTo>
                  <a:lnTo>
                    <a:pt x="4644" y="416"/>
                  </a:lnTo>
                  <a:lnTo>
                    <a:pt x="4640" y="409"/>
                  </a:lnTo>
                  <a:lnTo>
                    <a:pt x="4637" y="405"/>
                  </a:lnTo>
                  <a:lnTo>
                    <a:pt x="4632" y="401"/>
                  </a:lnTo>
                  <a:lnTo>
                    <a:pt x="4627" y="399"/>
                  </a:lnTo>
                  <a:lnTo>
                    <a:pt x="4621" y="396"/>
                  </a:lnTo>
                  <a:lnTo>
                    <a:pt x="4615" y="395"/>
                  </a:lnTo>
                  <a:lnTo>
                    <a:pt x="4607" y="393"/>
                  </a:lnTo>
                  <a:lnTo>
                    <a:pt x="4600" y="393"/>
                  </a:lnTo>
                  <a:lnTo>
                    <a:pt x="4591" y="392"/>
                  </a:lnTo>
                  <a:lnTo>
                    <a:pt x="4547" y="392"/>
                  </a:lnTo>
                  <a:lnTo>
                    <a:pt x="4547" y="323"/>
                  </a:lnTo>
                  <a:lnTo>
                    <a:pt x="4591" y="323"/>
                  </a:lnTo>
                  <a:lnTo>
                    <a:pt x="4604" y="322"/>
                  </a:lnTo>
                  <a:lnTo>
                    <a:pt x="4616" y="321"/>
                  </a:lnTo>
                  <a:lnTo>
                    <a:pt x="4626" y="318"/>
                  </a:lnTo>
                  <a:lnTo>
                    <a:pt x="4634" y="312"/>
                  </a:lnTo>
                  <a:lnTo>
                    <a:pt x="4638" y="309"/>
                  </a:lnTo>
                  <a:lnTo>
                    <a:pt x="4641" y="306"/>
                  </a:lnTo>
                  <a:lnTo>
                    <a:pt x="4643" y="301"/>
                  </a:lnTo>
                  <a:lnTo>
                    <a:pt x="4645" y="297"/>
                  </a:lnTo>
                  <a:lnTo>
                    <a:pt x="4648" y="291"/>
                  </a:lnTo>
                  <a:lnTo>
                    <a:pt x="4649" y="285"/>
                  </a:lnTo>
                  <a:lnTo>
                    <a:pt x="4649" y="278"/>
                  </a:lnTo>
                  <a:lnTo>
                    <a:pt x="4650" y="271"/>
                  </a:lnTo>
                  <a:lnTo>
                    <a:pt x="4650" y="89"/>
                  </a:lnTo>
                  <a:lnTo>
                    <a:pt x="4649" y="83"/>
                  </a:lnTo>
                  <a:lnTo>
                    <a:pt x="4648" y="79"/>
                  </a:lnTo>
                  <a:lnTo>
                    <a:pt x="4645" y="76"/>
                  </a:lnTo>
                  <a:lnTo>
                    <a:pt x="4641" y="73"/>
                  </a:lnTo>
                  <a:lnTo>
                    <a:pt x="4638" y="71"/>
                  </a:lnTo>
                  <a:lnTo>
                    <a:pt x="4633" y="69"/>
                  </a:lnTo>
                  <a:lnTo>
                    <a:pt x="4629" y="68"/>
                  </a:lnTo>
                  <a:lnTo>
                    <a:pt x="4625" y="68"/>
                  </a:lnTo>
                  <a:lnTo>
                    <a:pt x="4620" y="68"/>
                  </a:lnTo>
                  <a:lnTo>
                    <a:pt x="4615" y="69"/>
                  </a:lnTo>
                  <a:lnTo>
                    <a:pt x="4610" y="71"/>
                  </a:lnTo>
                  <a:lnTo>
                    <a:pt x="4606" y="74"/>
                  </a:lnTo>
                  <a:lnTo>
                    <a:pt x="4602" y="77"/>
                  </a:lnTo>
                  <a:lnTo>
                    <a:pt x="4598" y="81"/>
                  </a:lnTo>
                  <a:lnTo>
                    <a:pt x="4597" y="84"/>
                  </a:lnTo>
                  <a:lnTo>
                    <a:pt x="4596" y="89"/>
                  </a:lnTo>
                  <a:lnTo>
                    <a:pt x="4596" y="240"/>
                  </a:lnTo>
                  <a:lnTo>
                    <a:pt x="4485" y="240"/>
                  </a:lnTo>
                  <a:lnTo>
                    <a:pt x="4485" y="118"/>
                  </a:lnTo>
                  <a:lnTo>
                    <a:pt x="4486" y="96"/>
                  </a:lnTo>
                  <a:lnTo>
                    <a:pt x="4488" y="76"/>
                  </a:lnTo>
                  <a:lnTo>
                    <a:pt x="4490" y="67"/>
                  </a:lnTo>
                  <a:lnTo>
                    <a:pt x="4493" y="58"/>
                  </a:lnTo>
                  <a:lnTo>
                    <a:pt x="4496" y="52"/>
                  </a:lnTo>
                  <a:lnTo>
                    <a:pt x="4499" y="44"/>
                  </a:lnTo>
                  <a:lnTo>
                    <a:pt x="4507" y="34"/>
                  </a:lnTo>
                  <a:lnTo>
                    <a:pt x="4514" y="25"/>
                  </a:lnTo>
                  <a:lnTo>
                    <a:pt x="4524" y="17"/>
                  </a:lnTo>
                  <a:lnTo>
                    <a:pt x="4536" y="10"/>
                  </a:lnTo>
                  <a:lnTo>
                    <a:pt x="4548" y="6"/>
                  </a:lnTo>
                  <a:lnTo>
                    <a:pt x="4561" y="2"/>
                  </a:lnTo>
                  <a:lnTo>
                    <a:pt x="4577" y="1"/>
                  </a:lnTo>
                  <a:lnTo>
                    <a:pt x="4593" y="0"/>
                  </a:lnTo>
                  <a:lnTo>
                    <a:pt x="4650" y="0"/>
                  </a:lnTo>
                  <a:lnTo>
                    <a:pt x="4666" y="1"/>
                  </a:lnTo>
                  <a:lnTo>
                    <a:pt x="4682" y="2"/>
                  </a:lnTo>
                  <a:lnTo>
                    <a:pt x="4697" y="6"/>
                  </a:lnTo>
                  <a:lnTo>
                    <a:pt x="4709" y="10"/>
                  </a:lnTo>
                  <a:lnTo>
                    <a:pt x="4721" y="17"/>
                  </a:lnTo>
                  <a:lnTo>
                    <a:pt x="4730" y="25"/>
                  </a:lnTo>
                  <a:lnTo>
                    <a:pt x="4739" y="33"/>
                  </a:lnTo>
                  <a:lnTo>
                    <a:pt x="4747" y="43"/>
                  </a:lnTo>
                  <a:lnTo>
                    <a:pt x="4750" y="50"/>
                  </a:lnTo>
                  <a:lnTo>
                    <a:pt x="4752" y="57"/>
                  </a:lnTo>
                  <a:lnTo>
                    <a:pt x="4756" y="66"/>
                  </a:lnTo>
                  <a:lnTo>
                    <a:pt x="4758" y="75"/>
                  </a:lnTo>
                  <a:lnTo>
                    <a:pt x="4760" y="95"/>
                  </a:lnTo>
                  <a:lnTo>
                    <a:pt x="4761" y="118"/>
                  </a:lnTo>
                  <a:lnTo>
                    <a:pt x="4761" y="275"/>
                  </a:lnTo>
                  <a:lnTo>
                    <a:pt x="4761" y="285"/>
                  </a:lnTo>
                  <a:lnTo>
                    <a:pt x="4760" y="294"/>
                  </a:lnTo>
                  <a:lnTo>
                    <a:pt x="4758" y="301"/>
                  </a:lnTo>
                  <a:lnTo>
                    <a:pt x="4756" y="310"/>
                  </a:lnTo>
                  <a:lnTo>
                    <a:pt x="4752" y="316"/>
                  </a:lnTo>
                  <a:lnTo>
                    <a:pt x="4749" y="323"/>
                  </a:lnTo>
                  <a:lnTo>
                    <a:pt x="4745" y="328"/>
                  </a:lnTo>
                  <a:lnTo>
                    <a:pt x="4739" y="334"/>
                  </a:lnTo>
                  <a:lnTo>
                    <a:pt x="4734" y="338"/>
                  </a:lnTo>
                  <a:lnTo>
                    <a:pt x="4727" y="343"/>
                  </a:lnTo>
                  <a:lnTo>
                    <a:pt x="4721" y="346"/>
                  </a:lnTo>
                  <a:lnTo>
                    <a:pt x="4714" y="348"/>
                  </a:lnTo>
                  <a:lnTo>
                    <a:pt x="4705" y="350"/>
                  </a:lnTo>
                  <a:lnTo>
                    <a:pt x="4698" y="352"/>
                  </a:lnTo>
                  <a:lnTo>
                    <a:pt x="4688" y="352"/>
                  </a:lnTo>
                  <a:lnTo>
                    <a:pt x="4679" y="354"/>
                  </a:lnTo>
                  <a:lnTo>
                    <a:pt x="4679" y="361"/>
                  </a:lnTo>
                  <a:lnTo>
                    <a:pt x="4691" y="361"/>
                  </a:lnTo>
                  <a:lnTo>
                    <a:pt x="4703" y="363"/>
                  </a:lnTo>
                  <a:lnTo>
                    <a:pt x="4714" y="366"/>
                  </a:lnTo>
                  <a:lnTo>
                    <a:pt x="4723" y="370"/>
                  </a:lnTo>
                  <a:lnTo>
                    <a:pt x="4732" y="374"/>
                  </a:lnTo>
                  <a:lnTo>
                    <a:pt x="4739" y="380"/>
                  </a:lnTo>
                  <a:lnTo>
                    <a:pt x="4746" y="387"/>
                  </a:lnTo>
                  <a:lnTo>
                    <a:pt x="4751" y="395"/>
                  </a:lnTo>
                  <a:lnTo>
                    <a:pt x="4756" y="405"/>
                  </a:lnTo>
                  <a:lnTo>
                    <a:pt x="4759" y="417"/>
                  </a:lnTo>
                  <a:lnTo>
                    <a:pt x="4760" y="429"/>
                  </a:lnTo>
                  <a:lnTo>
                    <a:pt x="4761" y="443"/>
                  </a:lnTo>
                  <a:lnTo>
                    <a:pt x="4761" y="638"/>
                  </a:lnTo>
                  <a:close/>
                  <a:moveTo>
                    <a:pt x="5143" y="752"/>
                  </a:moveTo>
                  <a:lnTo>
                    <a:pt x="5032" y="752"/>
                  </a:lnTo>
                  <a:lnTo>
                    <a:pt x="5032" y="391"/>
                  </a:lnTo>
                  <a:lnTo>
                    <a:pt x="4981" y="391"/>
                  </a:lnTo>
                  <a:lnTo>
                    <a:pt x="4981" y="752"/>
                  </a:lnTo>
                  <a:lnTo>
                    <a:pt x="4869" y="752"/>
                  </a:lnTo>
                  <a:lnTo>
                    <a:pt x="4869" y="0"/>
                  </a:lnTo>
                  <a:lnTo>
                    <a:pt x="4981" y="0"/>
                  </a:lnTo>
                  <a:lnTo>
                    <a:pt x="4981" y="319"/>
                  </a:lnTo>
                  <a:lnTo>
                    <a:pt x="5032" y="319"/>
                  </a:lnTo>
                  <a:lnTo>
                    <a:pt x="5032" y="0"/>
                  </a:lnTo>
                  <a:lnTo>
                    <a:pt x="5143" y="0"/>
                  </a:lnTo>
                  <a:lnTo>
                    <a:pt x="5143" y="752"/>
                  </a:lnTo>
                  <a:close/>
                  <a:moveTo>
                    <a:pt x="5520" y="752"/>
                  </a:moveTo>
                  <a:lnTo>
                    <a:pt x="5257" y="752"/>
                  </a:lnTo>
                  <a:lnTo>
                    <a:pt x="5257" y="0"/>
                  </a:lnTo>
                  <a:lnTo>
                    <a:pt x="5518" y="0"/>
                  </a:lnTo>
                  <a:lnTo>
                    <a:pt x="5518" y="71"/>
                  </a:lnTo>
                  <a:lnTo>
                    <a:pt x="5369" y="71"/>
                  </a:lnTo>
                  <a:lnTo>
                    <a:pt x="5369" y="319"/>
                  </a:lnTo>
                  <a:lnTo>
                    <a:pt x="5518" y="319"/>
                  </a:lnTo>
                  <a:lnTo>
                    <a:pt x="5518" y="391"/>
                  </a:lnTo>
                  <a:lnTo>
                    <a:pt x="5369" y="391"/>
                  </a:lnTo>
                  <a:lnTo>
                    <a:pt x="5369" y="680"/>
                  </a:lnTo>
                  <a:lnTo>
                    <a:pt x="5520" y="680"/>
                  </a:lnTo>
                  <a:lnTo>
                    <a:pt x="5520" y="752"/>
                  </a:lnTo>
                  <a:close/>
                  <a:moveTo>
                    <a:pt x="5895" y="640"/>
                  </a:moveTo>
                  <a:lnTo>
                    <a:pt x="5894" y="662"/>
                  </a:lnTo>
                  <a:lnTo>
                    <a:pt x="5892" y="680"/>
                  </a:lnTo>
                  <a:lnTo>
                    <a:pt x="5888" y="696"/>
                  </a:lnTo>
                  <a:lnTo>
                    <a:pt x="5884" y="709"/>
                  </a:lnTo>
                  <a:lnTo>
                    <a:pt x="5877" y="718"/>
                  </a:lnTo>
                  <a:lnTo>
                    <a:pt x="5870" y="727"/>
                  </a:lnTo>
                  <a:lnTo>
                    <a:pt x="5861" y="735"/>
                  </a:lnTo>
                  <a:lnTo>
                    <a:pt x="5850" y="741"/>
                  </a:lnTo>
                  <a:lnTo>
                    <a:pt x="5838" y="746"/>
                  </a:lnTo>
                  <a:lnTo>
                    <a:pt x="5825" y="750"/>
                  </a:lnTo>
                  <a:lnTo>
                    <a:pt x="5811" y="752"/>
                  </a:lnTo>
                  <a:lnTo>
                    <a:pt x="5794" y="752"/>
                  </a:lnTo>
                  <a:lnTo>
                    <a:pt x="5718" y="752"/>
                  </a:lnTo>
                  <a:lnTo>
                    <a:pt x="5696" y="751"/>
                  </a:lnTo>
                  <a:lnTo>
                    <a:pt x="5678" y="749"/>
                  </a:lnTo>
                  <a:lnTo>
                    <a:pt x="5670" y="747"/>
                  </a:lnTo>
                  <a:lnTo>
                    <a:pt x="5662" y="745"/>
                  </a:lnTo>
                  <a:lnTo>
                    <a:pt x="5657" y="741"/>
                  </a:lnTo>
                  <a:lnTo>
                    <a:pt x="5651" y="738"/>
                  </a:lnTo>
                  <a:lnTo>
                    <a:pt x="5644" y="731"/>
                  </a:lnTo>
                  <a:lnTo>
                    <a:pt x="5637" y="723"/>
                  </a:lnTo>
                  <a:lnTo>
                    <a:pt x="5632" y="713"/>
                  </a:lnTo>
                  <a:lnTo>
                    <a:pt x="5627" y="702"/>
                  </a:lnTo>
                  <a:lnTo>
                    <a:pt x="5623" y="689"/>
                  </a:lnTo>
                  <a:lnTo>
                    <a:pt x="5621" y="674"/>
                  </a:lnTo>
                  <a:lnTo>
                    <a:pt x="5620" y="657"/>
                  </a:lnTo>
                  <a:lnTo>
                    <a:pt x="5619" y="639"/>
                  </a:lnTo>
                  <a:lnTo>
                    <a:pt x="5619" y="111"/>
                  </a:lnTo>
                  <a:lnTo>
                    <a:pt x="5620" y="87"/>
                  </a:lnTo>
                  <a:lnTo>
                    <a:pt x="5622" y="66"/>
                  </a:lnTo>
                  <a:lnTo>
                    <a:pt x="5624" y="57"/>
                  </a:lnTo>
                  <a:lnTo>
                    <a:pt x="5625" y="50"/>
                  </a:lnTo>
                  <a:lnTo>
                    <a:pt x="5628" y="43"/>
                  </a:lnTo>
                  <a:lnTo>
                    <a:pt x="5631" y="37"/>
                  </a:lnTo>
                  <a:lnTo>
                    <a:pt x="5637" y="28"/>
                  </a:lnTo>
                  <a:lnTo>
                    <a:pt x="5645" y="20"/>
                  </a:lnTo>
                  <a:lnTo>
                    <a:pt x="5653" y="14"/>
                  </a:lnTo>
                  <a:lnTo>
                    <a:pt x="5663" y="9"/>
                  </a:lnTo>
                  <a:lnTo>
                    <a:pt x="5675" y="5"/>
                  </a:lnTo>
                  <a:lnTo>
                    <a:pt x="5688" y="2"/>
                  </a:lnTo>
                  <a:lnTo>
                    <a:pt x="5703" y="0"/>
                  </a:lnTo>
                  <a:lnTo>
                    <a:pt x="5718" y="0"/>
                  </a:lnTo>
                  <a:lnTo>
                    <a:pt x="5794" y="0"/>
                  </a:lnTo>
                  <a:lnTo>
                    <a:pt x="5807" y="0"/>
                  </a:lnTo>
                  <a:lnTo>
                    <a:pt x="5819" y="1"/>
                  </a:lnTo>
                  <a:lnTo>
                    <a:pt x="5831" y="3"/>
                  </a:lnTo>
                  <a:lnTo>
                    <a:pt x="5841" y="6"/>
                  </a:lnTo>
                  <a:lnTo>
                    <a:pt x="5851" y="9"/>
                  </a:lnTo>
                  <a:lnTo>
                    <a:pt x="5860" y="14"/>
                  </a:lnTo>
                  <a:lnTo>
                    <a:pt x="5866" y="19"/>
                  </a:lnTo>
                  <a:lnTo>
                    <a:pt x="5874" y="26"/>
                  </a:lnTo>
                  <a:lnTo>
                    <a:pt x="5878" y="31"/>
                  </a:lnTo>
                  <a:lnTo>
                    <a:pt x="5883" y="39"/>
                  </a:lnTo>
                  <a:lnTo>
                    <a:pt x="5886" y="47"/>
                  </a:lnTo>
                  <a:lnTo>
                    <a:pt x="5889" y="57"/>
                  </a:lnTo>
                  <a:lnTo>
                    <a:pt x="5891" y="68"/>
                  </a:lnTo>
                  <a:lnTo>
                    <a:pt x="5894" y="81"/>
                  </a:lnTo>
                  <a:lnTo>
                    <a:pt x="5895" y="94"/>
                  </a:lnTo>
                  <a:lnTo>
                    <a:pt x="5895" y="110"/>
                  </a:lnTo>
                  <a:lnTo>
                    <a:pt x="5895" y="240"/>
                  </a:lnTo>
                  <a:lnTo>
                    <a:pt x="5783" y="240"/>
                  </a:lnTo>
                  <a:lnTo>
                    <a:pt x="5783" y="93"/>
                  </a:lnTo>
                  <a:lnTo>
                    <a:pt x="5782" y="88"/>
                  </a:lnTo>
                  <a:lnTo>
                    <a:pt x="5781" y="83"/>
                  </a:lnTo>
                  <a:lnTo>
                    <a:pt x="5778" y="80"/>
                  </a:lnTo>
                  <a:lnTo>
                    <a:pt x="5775" y="76"/>
                  </a:lnTo>
                  <a:lnTo>
                    <a:pt x="5769" y="73"/>
                  </a:lnTo>
                  <a:lnTo>
                    <a:pt x="5765" y="70"/>
                  </a:lnTo>
                  <a:lnTo>
                    <a:pt x="5760" y="68"/>
                  </a:lnTo>
                  <a:lnTo>
                    <a:pt x="5755" y="68"/>
                  </a:lnTo>
                  <a:lnTo>
                    <a:pt x="5752" y="68"/>
                  </a:lnTo>
                  <a:lnTo>
                    <a:pt x="5747" y="70"/>
                  </a:lnTo>
                  <a:lnTo>
                    <a:pt x="5744" y="73"/>
                  </a:lnTo>
                  <a:lnTo>
                    <a:pt x="5740" y="75"/>
                  </a:lnTo>
                  <a:lnTo>
                    <a:pt x="5735" y="79"/>
                  </a:lnTo>
                  <a:lnTo>
                    <a:pt x="5732" y="83"/>
                  </a:lnTo>
                  <a:lnTo>
                    <a:pt x="5731" y="88"/>
                  </a:lnTo>
                  <a:lnTo>
                    <a:pt x="5730" y="93"/>
                  </a:lnTo>
                  <a:lnTo>
                    <a:pt x="5730" y="660"/>
                  </a:lnTo>
                  <a:lnTo>
                    <a:pt x="5731" y="665"/>
                  </a:lnTo>
                  <a:lnTo>
                    <a:pt x="5732" y="668"/>
                  </a:lnTo>
                  <a:lnTo>
                    <a:pt x="5734" y="673"/>
                  </a:lnTo>
                  <a:lnTo>
                    <a:pt x="5738" y="676"/>
                  </a:lnTo>
                  <a:lnTo>
                    <a:pt x="5742" y="679"/>
                  </a:lnTo>
                  <a:lnTo>
                    <a:pt x="5745" y="681"/>
                  </a:lnTo>
                  <a:lnTo>
                    <a:pt x="5751" y="684"/>
                  </a:lnTo>
                  <a:lnTo>
                    <a:pt x="5755" y="684"/>
                  </a:lnTo>
                  <a:lnTo>
                    <a:pt x="5762" y="682"/>
                  </a:lnTo>
                  <a:lnTo>
                    <a:pt x="5767" y="680"/>
                  </a:lnTo>
                  <a:lnTo>
                    <a:pt x="5772" y="677"/>
                  </a:lnTo>
                  <a:lnTo>
                    <a:pt x="5778" y="673"/>
                  </a:lnTo>
                  <a:lnTo>
                    <a:pt x="5780" y="669"/>
                  </a:lnTo>
                  <a:lnTo>
                    <a:pt x="5782" y="666"/>
                  </a:lnTo>
                  <a:lnTo>
                    <a:pt x="5783" y="663"/>
                  </a:lnTo>
                  <a:lnTo>
                    <a:pt x="5783" y="660"/>
                  </a:lnTo>
                  <a:lnTo>
                    <a:pt x="5783" y="489"/>
                  </a:lnTo>
                  <a:lnTo>
                    <a:pt x="5895" y="489"/>
                  </a:lnTo>
                  <a:lnTo>
                    <a:pt x="5895" y="640"/>
                  </a:lnTo>
                  <a:close/>
                  <a:moveTo>
                    <a:pt x="7120" y="640"/>
                  </a:moveTo>
                  <a:lnTo>
                    <a:pt x="7119" y="662"/>
                  </a:lnTo>
                  <a:lnTo>
                    <a:pt x="7117" y="680"/>
                  </a:lnTo>
                  <a:lnTo>
                    <a:pt x="7113" y="696"/>
                  </a:lnTo>
                  <a:lnTo>
                    <a:pt x="7109" y="709"/>
                  </a:lnTo>
                  <a:lnTo>
                    <a:pt x="7102" y="718"/>
                  </a:lnTo>
                  <a:lnTo>
                    <a:pt x="7095" y="727"/>
                  </a:lnTo>
                  <a:lnTo>
                    <a:pt x="7085" y="735"/>
                  </a:lnTo>
                  <a:lnTo>
                    <a:pt x="7075" y="741"/>
                  </a:lnTo>
                  <a:lnTo>
                    <a:pt x="7063" y="746"/>
                  </a:lnTo>
                  <a:lnTo>
                    <a:pt x="7050" y="750"/>
                  </a:lnTo>
                  <a:lnTo>
                    <a:pt x="7035" y="752"/>
                  </a:lnTo>
                  <a:lnTo>
                    <a:pt x="7020" y="752"/>
                  </a:lnTo>
                  <a:lnTo>
                    <a:pt x="6943" y="752"/>
                  </a:lnTo>
                  <a:lnTo>
                    <a:pt x="6921" y="751"/>
                  </a:lnTo>
                  <a:lnTo>
                    <a:pt x="6903" y="749"/>
                  </a:lnTo>
                  <a:lnTo>
                    <a:pt x="6895" y="747"/>
                  </a:lnTo>
                  <a:lnTo>
                    <a:pt x="6887" y="745"/>
                  </a:lnTo>
                  <a:lnTo>
                    <a:pt x="6882" y="741"/>
                  </a:lnTo>
                  <a:lnTo>
                    <a:pt x="6877" y="738"/>
                  </a:lnTo>
                  <a:lnTo>
                    <a:pt x="6869" y="731"/>
                  </a:lnTo>
                  <a:lnTo>
                    <a:pt x="6862" y="724"/>
                  </a:lnTo>
                  <a:lnTo>
                    <a:pt x="6857" y="713"/>
                  </a:lnTo>
                  <a:lnTo>
                    <a:pt x="6851" y="702"/>
                  </a:lnTo>
                  <a:lnTo>
                    <a:pt x="6848" y="689"/>
                  </a:lnTo>
                  <a:lnTo>
                    <a:pt x="6846" y="674"/>
                  </a:lnTo>
                  <a:lnTo>
                    <a:pt x="6844" y="657"/>
                  </a:lnTo>
                  <a:lnTo>
                    <a:pt x="6844" y="639"/>
                  </a:lnTo>
                  <a:lnTo>
                    <a:pt x="6844" y="111"/>
                  </a:lnTo>
                  <a:lnTo>
                    <a:pt x="6845" y="87"/>
                  </a:lnTo>
                  <a:lnTo>
                    <a:pt x="6847" y="66"/>
                  </a:lnTo>
                  <a:lnTo>
                    <a:pt x="6848" y="57"/>
                  </a:lnTo>
                  <a:lnTo>
                    <a:pt x="6850" y="50"/>
                  </a:lnTo>
                  <a:lnTo>
                    <a:pt x="6854" y="43"/>
                  </a:lnTo>
                  <a:lnTo>
                    <a:pt x="6856" y="37"/>
                  </a:lnTo>
                  <a:lnTo>
                    <a:pt x="6862" y="28"/>
                  </a:lnTo>
                  <a:lnTo>
                    <a:pt x="6869" y="20"/>
                  </a:lnTo>
                  <a:lnTo>
                    <a:pt x="6879" y="14"/>
                  </a:lnTo>
                  <a:lnTo>
                    <a:pt x="6889" y="9"/>
                  </a:lnTo>
                  <a:lnTo>
                    <a:pt x="6899" y="5"/>
                  </a:lnTo>
                  <a:lnTo>
                    <a:pt x="6913" y="2"/>
                  </a:lnTo>
                  <a:lnTo>
                    <a:pt x="6927" y="0"/>
                  </a:lnTo>
                  <a:lnTo>
                    <a:pt x="6943" y="0"/>
                  </a:lnTo>
                  <a:lnTo>
                    <a:pt x="7020" y="0"/>
                  </a:lnTo>
                  <a:lnTo>
                    <a:pt x="7033" y="0"/>
                  </a:lnTo>
                  <a:lnTo>
                    <a:pt x="7045" y="1"/>
                  </a:lnTo>
                  <a:lnTo>
                    <a:pt x="7056" y="3"/>
                  </a:lnTo>
                  <a:lnTo>
                    <a:pt x="7066" y="6"/>
                  </a:lnTo>
                  <a:lnTo>
                    <a:pt x="7075" y="9"/>
                  </a:lnTo>
                  <a:lnTo>
                    <a:pt x="7084" y="14"/>
                  </a:lnTo>
                  <a:lnTo>
                    <a:pt x="7092" y="19"/>
                  </a:lnTo>
                  <a:lnTo>
                    <a:pt x="7098" y="26"/>
                  </a:lnTo>
                  <a:lnTo>
                    <a:pt x="7104" y="31"/>
                  </a:lnTo>
                  <a:lnTo>
                    <a:pt x="7108" y="39"/>
                  </a:lnTo>
                  <a:lnTo>
                    <a:pt x="7111" y="47"/>
                  </a:lnTo>
                  <a:lnTo>
                    <a:pt x="7114" y="57"/>
                  </a:lnTo>
                  <a:lnTo>
                    <a:pt x="7117" y="68"/>
                  </a:lnTo>
                  <a:lnTo>
                    <a:pt x="7119" y="81"/>
                  </a:lnTo>
                  <a:lnTo>
                    <a:pt x="7120" y="94"/>
                  </a:lnTo>
                  <a:lnTo>
                    <a:pt x="7120" y="110"/>
                  </a:lnTo>
                  <a:lnTo>
                    <a:pt x="7120" y="240"/>
                  </a:lnTo>
                  <a:lnTo>
                    <a:pt x="7009" y="240"/>
                  </a:lnTo>
                  <a:lnTo>
                    <a:pt x="7009" y="93"/>
                  </a:lnTo>
                  <a:lnTo>
                    <a:pt x="7008" y="88"/>
                  </a:lnTo>
                  <a:lnTo>
                    <a:pt x="7006" y="83"/>
                  </a:lnTo>
                  <a:lnTo>
                    <a:pt x="7003" y="80"/>
                  </a:lnTo>
                  <a:lnTo>
                    <a:pt x="6999" y="76"/>
                  </a:lnTo>
                  <a:lnTo>
                    <a:pt x="6994" y="73"/>
                  </a:lnTo>
                  <a:lnTo>
                    <a:pt x="6990" y="70"/>
                  </a:lnTo>
                  <a:lnTo>
                    <a:pt x="6985" y="68"/>
                  </a:lnTo>
                  <a:lnTo>
                    <a:pt x="6980" y="68"/>
                  </a:lnTo>
                  <a:lnTo>
                    <a:pt x="6977" y="68"/>
                  </a:lnTo>
                  <a:lnTo>
                    <a:pt x="6973" y="70"/>
                  </a:lnTo>
                  <a:lnTo>
                    <a:pt x="6968" y="73"/>
                  </a:lnTo>
                  <a:lnTo>
                    <a:pt x="6964" y="75"/>
                  </a:lnTo>
                  <a:lnTo>
                    <a:pt x="6961" y="79"/>
                  </a:lnTo>
                  <a:lnTo>
                    <a:pt x="6957" y="83"/>
                  </a:lnTo>
                  <a:lnTo>
                    <a:pt x="6956" y="88"/>
                  </a:lnTo>
                  <a:lnTo>
                    <a:pt x="6955" y="93"/>
                  </a:lnTo>
                  <a:lnTo>
                    <a:pt x="6955" y="660"/>
                  </a:lnTo>
                  <a:lnTo>
                    <a:pt x="6955" y="665"/>
                  </a:lnTo>
                  <a:lnTo>
                    <a:pt x="6957" y="668"/>
                  </a:lnTo>
                  <a:lnTo>
                    <a:pt x="6959" y="673"/>
                  </a:lnTo>
                  <a:lnTo>
                    <a:pt x="6963" y="676"/>
                  </a:lnTo>
                  <a:lnTo>
                    <a:pt x="6966" y="679"/>
                  </a:lnTo>
                  <a:lnTo>
                    <a:pt x="6970" y="681"/>
                  </a:lnTo>
                  <a:lnTo>
                    <a:pt x="6975" y="684"/>
                  </a:lnTo>
                  <a:lnTo>
                    <a:pt x="6980" y="684"/>
                  </a:lnTo>
                  <a:lnTo>
                    <a:pt x="6986" y="682"/>
                  </a:lnTo>
                  <a:lnTo>
                    <a:pt x="6992" y="680"/>
                  </a:lnTo>
                  <a:lnTo>
                    <a:pt x="6998" y="677"/>
                  </a:lnTo>
                  <a:lnTo>
                    <a:pt x="7003" y="673"/>
                  </a:lnTo>
                  <a:lnTo>
                    <a:pt x="7005" y="669"/>
                  </a:lnTo>
                  <a:lnTo>
                    <a:pt x="7006" y="666"/>
                  </a:lnTo>
                  <a:lnTo>
                    <a:pt x="7008" y="663"/>
                  </a:lnTo>
                  <a:lnTo>
                    <a:pt x="7009" y="660"/>
                  </a:lnTo>
                  <a:lnTo>
                    <a:pt x="7009" y="489"/>
                  </a:lnTo>
                  <a:lnTo>
                    <a:pt x="7120" y="489"/>
                  </a:lnTo>
                  <a:lnTo>
                    <a:pt x="7120" y="640"/>
                  </a:lnTo>
                  <a:close/>
                  <a:moveTo>
                    <a:pt x="7522" y="752"/>
                  </a:moveTo>
                  <a:lnTo>
                    <a:pt x="7411" y="752"/>
                  </a:lnTo>
                  <a:lnTo>
                    <a:pt x="7411" y="328"/>
                  </a:lnTo>
                  <a:lnTo>
                    <a:pt x="7347" y="752"/>
                  </a:lnTo>
                  <a:lnTo>
                    <a:pt x="7236" y="752"/>
                  </a:lnTo>
                  <a:lnTo>
                    <a:pt x="7236" y="0"/>
                  </a:lnTo>
                  <a:lnTo>
                    <a:pt x="7347" y="0"/>
                  </a:lnTo>
                  <a:lnTo>
                    <a:pt x="7347" y="436"/>
                  </a:lnTo>
                  <a:lnTo>
                    <a:pt x="7411" y="0"/>
                  </a:lnTo>
                  <a:lnTo>
                    <a:pt x="7522" y="0"/>
                  </a:lnTo>
                  <a:lnTo>
                    <a:pt x="7522" y="752"/>
                  </a:lnTo>
                  <a:close/>
                  <a:moveTo>
                    <a:pt x="7917" y="640"/>
                  </a:moveTo>
                  <a:lnTo>
                    <a:pt x="7916" y="662"/>
                  </a:lnTo>
                  <a:lnTo>
                    <a:pt x="7914" y="680"/>
                  </a:lnTo>
                  <a:lnTo>
                    <a:pt x="7911" y="696"/>
                  </a:lnTo>
                  <a:lnTo>
                    <a:pt x="7907" y="709"/>
                  </a:lnTo>
                  <a:lnTo>
                    <a:pt x="7900" y="718"/>
                  </a:lnTo>
                  <a:lnTo>
                    <a:pt x="7892" y="727"/>
                  </a:lnTo>
                  <a:lnTo>
                    <a:pt x="7884" y="735"/>
                  </a:lnTo>
                  <a:lnTo>
                    <a:pt x="7873" y="741"/>
                  </a:lnTo>
                  <a:lnTo>
                    <a:pt x="7861" y="746"/>
                  </a:lnTo>
                  <a:lnTo>
                    <a:pt x="7848" y="750"/>
                  </a:lnTo>
                  <a:lnTo>
                    <a:pt x="7833" y="752"/>
                  </a:lnTo>
                  <a:lnTo>
                    <a:pt x="7817" y="752"/>
                  </a:lnTo>
                  <a:lnTo>
                    <a:pt x="7741" y="752"/>
                  </a:lnTo>
                  <a:lnTo>
                    <a:pt x="7719" y="751"/>
                  </a:lnTo>
                  <a:lnTo>
                    <a:pt x="7700" y="749"/>
                  </a:lnTo>
                  <a:lnTo>
                    <a:pt x="7693" y="747"/>
                  </a:lnTo>
                  <a:lnTo>
                    <a:pt x="7685" y="745"/>
                  </a:lnTo>
                  <a:lnTo>
                    <a:pt x="7680" y="741"/>
                  </a:lnTo>
                  <a:lnTo>
                    <a:pt x="7674" y="738"/>
                  </a:lnTo>
                  <a:lnTo>
                    <a:pt x="7667" y="731"/>
                  </a:lnTo>
                  <a:lnTo>
                    <a:pt x="7660" y="724"/>
                  </a:lnTo>
                  <a:lnTo>
                    <a:pt x="7655" y="713"/>
                  </a:lnTo>
                  <a:lnTo>
                    <a:pt x="7649" y="702"/>
                  </a:lnTo>
                  <a:lnTo>
                    <a:pt x="7646" y="689"/>
                  </a:lnTo>
                  <a:lnTo>
                    <a:pt x="7644" y="674"/>
                  </a:lnTo>
                  <a:lnTo>
                    <a:pt x="7641" y="657"/>
                  </a:lnTo>
                  <a:lnTo>
                    <a:pt x="7641" y="639"/>
                  </a:lnTo>
                  <a:lnTo>
                    <a:pt x="7641" y="111"/>
                  </a:lnTo>
                  <a:lnTo>
                    <a:pt x="7643" y="87"/>
                  </a:lnTo>
                  <a:lnTo>
                    <a:pt x="7645" y="66"/>
                  </a:lnTo>
                  <a:lnTo>
                    <a:pt x="7646" y="57"/>
                  </a:lnTo>
                  <a:lnTo>
                    <a:pt x="7648" y="50"/>
                  </a:lnTo>
                  <a:lnTo>
                    <a:pt x="7651" y="43"/>
                  </a:lnTo>
                  <a:lnTo>
                    <a:pt x="7653" y="37"/>
                  </a:lnTo>
                  <a:lnTo>
                    <a:pt x="7660" y="28"/>
                  </a:lnTo>
                  <a:lnTo>
                    <a:pt x="7668" y="20"/>
                  </a:lnTo>
                  <a:lnTo>
                    <a:pt x="7676" y="14"/>
                  </a:lnTo>
                  <a:lnTo>
                    <a:pt x="7686" y="9"/>
                  </a:lnTo>
                  <a:lnTo>
                    <a:pt x="7697" y="5"/>
                  </a:lnTo>
                  <a:lnTo>
                    <a:pt x="7710" y="2"/>
                  </a:lnTo>
                  <a:lnTo>
                    <a:pt x="7724" y="0"/>
                  </a:lnTo>
                  <a:lnTo>
                    <a:pt x="7741" y="0"/>
                  </a:lnTo>
                  <a:lnTo>
                    <a:pt x="7817" y="0"/>
                  </a:lnTo>
                  <a:lnTo>
                    <a:pt x="7830" y="0"/>
                  </a:lnTo>
                  <a:lnTo>
                    <a:pt x="7842" y="1"/>
                  </a:lnTo>
                  <a:lnTo>
                    <a:pt x="7853" y="3"/>
                  </a:lnTo>
                  <a:lnTo>
                    <a:pt x="7864" y="6"/>
                  </a:lnTo>
                  <a:lnTo>
                    <a:pt x="7874" y="9"/>
                  </a:lnTo>
                  <a:lnTo>
                    <a:pt x="7881" y="14"/>
                  </a:lnTo>
                  <a:lnTo>
                    <a:pt x="7889" y="19"/>
                  </a:lnTo>
                  <a:lnTo>
                    <a:pt x="7896" y="26"/>
                  </a:lnTo>
                  <a:lnTo>
                    <a:pt x="7901" y="31"/>
                  </a:lnTo>
                  <a:lnTo>
                    <a:pt x="7905" y="39"/>
                  </a:lnTo>
                  <a:lnTo>
                    <a:pt x="7909" y="47"/>
                  </a:lnTo>
                  <a:lnTo>
                    <a:pt x="7912" y="57"/>
                  </a:lnTo>
                  <a:lnTo>
                    <a:pt x="7914" y="68"/>
                  </a:lnTo>
                  <a:lnTo>
                    <a:pt x="7916" y="81"/>
                  </a:lnTo>
                  <a:lnTo>
                    <a:pt x="7917" y="94"/>
                  </a:lnTo>
                  <a:lnTo>
                    <a:pt x="7917" y="110"/>
                  </a:lnTo>
                  <a:lnTo>
                    <a:pt x="7917" y="240"/>
                  </a:lnTo>
                  <a:lnTo>
                    <a:pt x="7806" y="240"/>
                  </a:lnTo>
                  <a:lnTo>
                    <a:pt x="7806" y="93"/>
                  </a:lnTo>
                  <a:lnTo>
                    <a:pt x="7805" y="88"/>
                  </a:lnTo>
                  <a:lnTo>
                    <a:pt x="7804" y="83"/>
                  </a:lnTo>
                  <a:lnTo>
                    <a:pt x="7801" y="80"/>
                  </a:lnTo>
                  <a:lnTo>
                    <a:pt x="7796" y="76"/>
                  </a:lnTo>
                  <a:lnTo>
                    <a:pt x="7792" y="73"/>
                  </a:lnTo>
                  <a:lnTo>
                    <a:pt x="7788" y="70"/>
                  </a:lnTo>
                  <a:lnTo>
                    <a:pt x="7782" y="69"/>
                  </a:lnTo>
                  <a:lnTo>
                    <a:pt x="7778" y="68"/>
                  </a:lnTo>
                  <a:lnTo>
                    <a:pt x="7775" y="68"/>
                  </a:lnTo>
                  <a:lnTo>
                    <a:pt x="7770" y="70"/>
                  </a:lnTo>
                  <a:lnTo>
                    <a:pt x="7766" y="73"/>
                  </a:lnTo>
                  <a:lnTo>
                    <a:pt x="7761" y="75"/>
                  </a:lnTo>
                  <a:lnTo>
                    <a:pt x="7758" y="79"/>
                  </a:lnTo>
                  <a:lnTo>
                    <a:pt x="7755" y="83"/>
                  </a:lnTo>
                  <a:lnTo>
                    <a:pt x="7754" y="88"/>
                  </a:lnTo>
                  <a:lnTo>
                    <a:pt x="7753" y="93"/>
                  </a:lnTo>
                  <a:lnTo>
                    <a:pt x="7753" y="660"/>
                  </a:lnTo>
                  <a:lnTo>
                    <a:pt x="7754" y="665"/>
                  </a:lnTo>
                  <a:lnTo>
                    <a:pt x="7755" y="668"/>
                  </a:lnTo>
                  <a:lnTo>
                    <a:pt x="7757" y="673"/>
                  </a:lnTo>
                  <a:lnTo>
                    <a:pt x="7760" y="676"/>
                  </a:lnTo>
                  <a:lnTo>
                    <a:pt x="7764" y="679"/>
                  </a:lnTo>
                  <a:lnTo>
                    <a:pt x="7768" y="681"/>
                  </a:lnTo>
                  <a:lnTo>
                    <a:pt x="7772" y="684"/>
                  </a:lnTo>
                  <a:lnTo>
                    <a:pt x="7778" y="684"/>
                  </a:lnTo>
                  <a:lnTo>
                    <a:pt x="7783" y="682"/>
                  </a:lnTo>
                  <a:lnTo>
                    <a:pt x="7790" y="680"/>
                  </a:lnTo>
                  <a:lnTo>
                    <a:pt x="7795" y="677"/>
                  </a:lnTo>
                  <a:lnTo>
                    <a:pt x="7801" y="673"/>
                  </a:lnTo>
                  <a:lnTo>
                    <a:pt x="7803" y="669"/>
                  </a:lnTo>
                  <a:lnTo>
                    <a:pt x="7804" y="666"/>
                  </a:lnTo>
                  <a:lnTo>
                    <a:pt x="7805" y="663"/>
                  </a:lnTo>
                  <a:lnTo>
                    <a:pt x="7806" y="660"/>
                  </a:lnTo>
                  <a:lnTo>
                    <a:pt x="7806" y="489"/>
                  </a:lnTo>
                  <a:lnTo>
                    <a:pt x="7917" y="489"/>
                  </a:lnTo>
                  <a:lnTo>
                    <a:pt x="7917" y="640"/>
                  </a:lnTo>
                  <a:close/>
                  <a:moveTo>
                    <a:pt x="8293" y="71"/>
                  </a:moveTo>
                  <a:lnTo>
                    <a:pt x="8208" y="71"/>
                  </a:lnTo>
                  <a:lnTo>
                    <a:pt x="8208" y="752"/>
                  </a:lnTo>
                  <a:lnTo>
                    <a:pt x="8096" y="752"/>
                  </a:lnTo>
                  <a:lnTo>
                    <a:pt x="8096" y="71"/>
                  </a:lnTo>
                  <a:lnTo>
                    <a:pt x="8011" y="71"/>
                  </a:lnTo>
                  <a:lnTo>
                    <a:pt x="8011" y="0"/>
                  </a:lnTo>
                  <a:lnTo>
                    <a:pt x="8293" y="0"/>
                  </a:lnTo>
                  <a:lnTo>
                    <a:pt x="8293" y="71"/>
                  </a:lnTo>
                  <a:close/>
                  <a:moveTo>
                    <a:pt x="8647" y="752"/>
                  </a:moveTo>
                  <a:lnTo>
                    <a:pt x="8383" y="752"/>
                  </a:lnTo>
                  <a:lnTo>
                    <a:pt x="8383" y="0"/>
                  </a:lnTo>
                  <a:lnTo>
                    <a:pt x="8645" y="0"/>
                  </a:lnTo>
                  <a:lnTo>
                    <a:pt x="8645" y="71"/>
                  </a:lnTo>
                  <a:lnTo>
                    <a:pt x="8495" y="71"/>
                  </a:lnTo>
                  <a:lnTo>
                    <a:pt x="8495" y="319"/>
                  </a:lnTo>
                  <a:lnTo>
                    <a:pt x="8645" y="319"/>
                  </a:lnTo>
                  <a:lnTo>
                    <a:pt x="8645" y="391"/>
                  </a:lnTo>
                  <a:lnTo>
                    <a:pt x="8495" y="391"/>
                  </a:lnTo>
                  <a:lnTo>
                    <a:pt x="8495" y="680"/>
                  </a:lnTo>
                  <a:lnTo>
                    <a:pt x="8647" y="680"/>
                  </a:lnTo>
                  <a:lnTo>
                    <a:pt x="8647" y="752"/>
                  </a:lnTo>
                  <a:close/>
                  <a:moveTo>
                    <a:pt x="9229" y="752"/>
                  </a:moveTo>
                  <a:lnTo>
                    <a:pt x="9127" y="752"/>
                  </a:lnTo>
                  <a:lnTo>
                    <a:pt x="9127" y="173"/>
                  </a:lnTo>
                  <a:lnTo>
                    <a:pt x="9045" y="752"/>
                  </a:lnTo>
                  <a:lnTo>
                    <a:pt x="8934" y="752"/>
                  </a:lnTo>
                  <a:lnTo>
                    <a:pt x="8852" y="173"/>
                  </a:lnTo>
                  <a:lnTo>
                    <a:pt x="8852" y="752"/>
                  </a:lnTo>
                  <a:lnTo>
                    <a:pt x="8740" y="752"/>
                  </a:lnTo>
                  <a:lnTo>
                    <a:pt x="8740" y="0"/>
                  </a:lnTo>
                  <a:lnTo>
                    <a:pt x="8905" y="0"/>
                  </a:lnTo>
                  <a:lnTo>
                    <a:pt x="8986" y="592"/>
                  </a:lnTo>
                  <a:lnTo>
                    <a:pt x="9074" y="0"/>
                  </a:lnTo>
                  <a:lnTo>
                    <a:pt x="9229" y="0"/>
                  </a:lnTo>
                  <a:lnTo>
                    <a:pt x="9229" y="752"/>
                  </a:lnTo>
                  <a:close/>
                </a:path>
              </a:pathLst>
            </a:custGeom>
            <a:solidFill>
              <a:schemeClr val="bg1"/>
            </a:solidFill>
            <a:ln w="3175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6936" name="Rectangle 8"/>
            <p:cNvSpPr>
              <a:spLocks noChangeArrowheads="1"/>
            </p:cNvSpPr>
            <p:nvPr userDrawn="1"/>
          </p:nvSpPr>
          <p:spPr bwMode="auto">
            <a:xfrm>
              <a:off x="3463" y="226"/>
              <a:ext cx="35" cy="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6937" name="Freeform 9"/>
            <p:cNvSpPr>
              <a:spLocks noEditPoints="1"/>
            </p:cNvSpPr>
            <p:nvPr userDrawn="1"/>
          </p:nvSpPr>
          <p:spPr bwMode="auto">
            <a:xfrm>
              <a:off x="2903" y="301"/>
              <a:ext cx="839" cy="42"/>
            </a:xfrm>
            <a:custGeom>
              <a:avLst/>
              <a:gdLst/>
              <a:ahLst/>
              <a:cxnLst>
                <a:cxn ang="0">
                  <a:pos x="3" y="144"/>
                </a:cxn>
                <a:cxn ang="0">
                  <a:pos x="214" y="148"/>
                </a:cxn>
                <a:cxn ang="0">
                  <a:pos x="63" y="183"/>
                </a:cxn>
                <a:cxn ang="0">
                  <a:pos x="214" y="211"/>
                </a:cxn>
                <a:cxn ang="0">
                  <a:pos x="759" y="276"/>
                </a:cxn>
                <a:cxn ang="0">
                  <a:pos x="1616" y="307"/>
                </a:cxn>
                <a:cxn ang="0">
                  <a:pos x="1391" y="94"/>
                </a:cxn>
                <a:cxn ang="0">
                  <a:pos x="1592" y="169"/>
                </a:cxn>
                <a:cxn ang="0">
                  <a:pos x="1440" y="159"/>
                </a:cxn>
                <a:cxn ang="0">
                  <a:pos x="1584" y="228"/>
                </a:cxn>
                <a:cxn ang="0">
                  <a:pos x="1782" y="339"/>
                </a:cxn>
                <a:cxn ang="0">
                  <a:pos x="1941" y="62"/>
                </a:cxn>
                <a:cxn ang="0">
                  <a:pos x="1793" y="88"/>
                </a:cxn>
                <a:cxn ang="0">
                  <a:pos x="1845" y="281"/>
                </a:cxn>
                <a:cxn ang="0">
                  <a:pos x="2166" y="357"/>
                </a:cxn>
                <a:cxn ang="0">
                  <a:pos x="2065" y="22"/>
                </a:cxn>
                <a:cxn ang="0">
                  <a:pos x="2149" y="77"/>
                </a:cxn>
                <a:cxn ang="0">
                  <a:pos x="2107" y="275"/>
                </a:cxn>
                <a:cxn ang="0">
                  <a:pos x="2851" y="233"/>
                </a:cxn>
                <a:cxn ang="0">
                  <a:pos x="2576" y="180"/>
                </a:cxn>
                <a:cxn ang="0">
                  <a:pos x="2851" y="126"/>
                </a:cxn>
                <a:cxn ang="0">
                  <a:pos x="2656" y="114"/>
                </a:cxn>
                <a:cxn ang="0">
                  <a:pos x="2760" y="265"/>
                </a:cxn>
                <a:cxn ang="0">
                  <a:pos x="3638" y="198"/>
                </a:cxn>
                <a:cxn ang="0">
                  <a:pos x="3360" y="216"/>
                </a:cxn>
                <a:cxn ang="0">
                  <a:pos x="3622" y="94"/>
                </a:cxn>
                <a:cxn ang="0">
                  <a:pos x="3448" y="100"/>
                </a:cxn>
                <a:cxn ang="0">
                  <a:pos x="3528" y="275"/>
                </a:cxn>
                <a:cxn ang="0">
                  <a:pos x="4204" y="277"/>
                </a:cxn>
                <a:cxn ang="0">
                  <a:pos x="3942" y="177"/>
                </a:cxn>
                <a:cxn ang="0">
                  <a:pos x="4205" y="83"/>
                </a:cxn>
                <a:cxn ang="0">
                  <a:pos x="4005" y="189"/>
                </a:cxn>
                <a:cxn ang="0">
                  <a:pos x="4235" y="10"/>
                </a:cxn>
                <a:cxn ang="0">
                  <a:pos x="4880" y="348"/>
                </a:cxn>
                <a:cxn ang="0">
                  <a:pos x="4881" y="201"/>
                </a:cxn>
                <a:cxn ang="0">
                  <a:pos x="5346" y="351"/>
                </a:cxn>
                <a:cxn ang="0">
                  <a:pos x="5236" y="29"/>
                </a:cxn>
                <a:cxn ang="0">
                  <a:pos x="5357" y="88"/>
                </a:cxn>
                <a:cxn ang="0">
                  <a:pos x="5263" y="254"/>
                </a:cxn>
                <a:cxn ang="0">
                  <a:pos x="5507" y="10"/>
                </a:cxn>
                <a:cxn ang="0">
                  <a:pos x="6314" y="319"/>
                </a:cxn>
                <a:cxn ang="0">
                  <a:pos x="6107" y="80"/>
                </a:cxn>
                <a:cxn ang="0">
                  <a:pos x="6300" y="159"/>
                </a:cxn>
                <a:cxn ang="0">
                  <a:pos x="6147" y="169"/>
                </a:cxn>
                <a:cxn ang="0">
                  <a:pos x="6295" y="220"/>
                </a:cxn>
                <a:cxn ang="0">
                  <a:pos x="6903" y="10"/>
                </a:cxn>
                <a:cxn ang="0">
                  <a:pos x="6942" y="163"/>
                </a:cxn>
                <a:cxn ang="0">
                  <a:pos x="7157" y="157"/>
                </a:cxn>
                <a:cxn ang="0">
                  <a:pos x="7006" y="171"/>
                </a:cxn>
                <a:cxn ang="0">
                  <a:pos x="7153" y="221"/>
                </a:cxn>
                <a:cxn ang="0">
                  <a:pos x="7268" y="90"/>
                </a:cxn>
                <a:cxn ang="0">
                  <a:pos x="7333" y="151"/>
                </a:cxn>
                <a:cxn ang="0">
                  <a:pos x="7978" y="358"/>
                </a:cxn>
                <a:cxn ang="0">
                  <a:pos x="7977" y="0"/>
                </a:cxn>
                <a:cxn ang="0">
                  <a:pos x="7982" y="81"/>
                </a:cxn>
                <a:cxn ang="0">
                  <a:pos x="7911" y="266"/>
                </a:cxn>
                <a:cxn ang="0">
                  <a:pos x="8243" y="227"/>
                </a:cxn>
                <a:cxn ang="0">
                  <a:pos x="9105" y="356"/>
                </a:cxn>
                <a:cxn ang="0">
                  <a:pos x="9019" y="19"/>
                </a:cxn>
                <a:cxn ang="0">
                  <a:pos x="9121" y="83"/>
                </a:cxn>
                <a:cxn ang="0">
                  <a:pos x="9041" y="261"/>
                </a:cxn>
              </a:cxnLst>
              <a:rect l="0" t="0" r="r" b="b"/>
              <a:pathLst>
                <a:path w="9226" h="461">
                  <a:moveTo>
                    <a:pt x="277" y="348"/>
                  </a:moveTo>
                  <a:lnTo>
                    <a:pt x="218" y="348"/>
                  </a:lnTo>
                  <a:lnTo>
                    <a:pt x="218" y="302"/>
                  </a:lnTo>
                  <a:lnTo>
                    <a:pt x="211" y="315"/>
                  </a:lnTo>
                  <a:lnTo>
                    <a:pt x="201" y="326"/>
                  </a:lnTo>
                  <a:lnTo>
                    <a:pt x="191" y="336"/>
                  </a:lnTo>
                  <a:lnTo>
                    <a:pt x="180" y="345"/>
                  </a:lnTo>
                  <a:lnTo>
                    <a:pt x="168" y="351"/>
                  </a:lnTo>
                  <a:lnTo>
                    <a:pt x="156" y="356"/>
                  </a:lnTo>
                  <a:lnTo>
                    <a:pt x="143" y="358"/>
                  </a:lnTo>
                  <a:lnTo>
                    <a:pt x="130" y="359"/>
                  </a:lnTo>
                  <a:lnTo>
                    <a:pt x="117" y="359"/>
                  </a:lnTo>
                  <a:lnTo>
                    <a:pt x="105" y="357"/>
                  </a:lnTo>
                  <a:lnTo>
                    <a:pt x="93" y="352"/>
                  </a:lnTo>
                  <a:lnTo>
                    <a:pt x="81" y="347"/>
                  </a:lnTo>
                  <a:lnTo>
                    <a:pt x="70" y="340"/>
                  </a:lnTo>
                  <a:lnTo>
                    <a:pt x="60" y="333"/>
                  </a:lnTo>
                  <a:lnTo>
                    <a:pt x="49" y="323"/>
                  </a:lnTo>
                  <a:lnTo>
                    <a:pt x="40" y="312"/>
                  </a:lnTo>
                  <a:lnTo>
                    <a:pt x="31" y="299"/>
                  </a:lnTo>
                  <a:lnTo>
                    <a:pt x="23" y="285"/>
                  </a:lnTo>
                  <a:lnTo>
                    <a:pt x="16" y="270"/>
                  </a:lnTo>
                  <a:lnTo>
                    <a:pt x="10" y="254"/>
                  </a:lnTo>
                  <a:lnTo>
                    <a:pt x="5" y="237"/>
                  </a:lnTo>
                  <a:lnTo>
                    <a:pt x="3" y="220"/>
                  </a:lnTo>
                  <a:lnTo>
                    <a:pt x="1" y="201"/>
                  </a:lnTo>
                  <a:lnTo>
                    <a:pt x="0" y="183"/>
                  </a:lnTo>
                  <a:lnTo>
                    <a:pt x="1" y="163"/>
                  </a:lnTo>
                  <a:lnTo>
                    <a:pt x="3" y="144"/>
                  </a:lnTo>
                  <a:lnTo>
                    <a:pt x="5" y="127"/>
                  </a:lnTo>
                  <a:lnTo>
                    <a:pt x="10" y="111"/>
                  </a:lnTo>
                  <a:lnTo>
                    <a:pt x="15" y="94"/>
                  </a:lnTo>
                  <a:lnTo>
                    <a:pt x="22" y="79"/>
                  </a:lnTo>
                  <a:lnTo>
                    <a:pt x="29" y="65"/>
                  </a:lnTo>
                  <a:lnTo>
                    <a:pt x="38" y="52"/>
                  </a:lnTo>
                  <a:lnTo>
                    <a:pt x="48" y="39"/>
                  </a:lnTo>
                  <a:lnTo>
                    <a:pt x="58" y="29"/>
                  </a:lnTo>
                  <a:lnTo>
                    <a:pt x="69" y="19"/>
                  </a:lnTo>
                  <a:lnTo>
                    <a:pt x="81" y="13"/>
                  </a:lnTo>
                  <a:lnTo>
                    <a:pt x="93" y="6"/>
                  </a:lnTo>
                  <a:lnTo>
                    <a:pt x="105" y="3"/>
                  </a:lnTo>
                  <a:lnTo>
                    <a:pt x="118" y="1"/>
                  </a:lnTo>
                  <a:lnTo>
                    <a:pt x="132" y="0"/>
                  </a:lnTo>
                  <a:lnTo>
                    <a:pt x="145" y="1"/>
                  </a:lnTo>
                  <a:lnTo>
                    <a:pt x="158" y="3"/>
                  </a:lnTo>
                  <a:lnTo>
                    <a:pt x="170" y="7"/>
                  </a:lnTo>
                  <a:lnTo>
                    <a:pt x="181" y="14"/>
                  </a:lnTo>
                  <a:lnTo>
                    <a:pt x="192" y="22"/>
                  </a:lnTo>
                  <a:lnTo>
                    <a:pt x="202" y="32"/>
                  </a:lnTo>
                  <a:lnTo>
                    <a:pt x="211" y="44"/>
                  </a:lnTo>
                  <a:lnTo>
                    <a:pt x="218" y="58"/>
                  </a:lnTo>
                  <a:lnTo>
                    <a:pt x="218" y="10"/>
                  </a:lnTo>
                  <a:lnTo>
                    <a:pt x="277" y="10"/>
                  </a:lnTo>
                  <a:lnTo>
                    <a:pt x="277" y="348"/>
                  </a:lnTo>
                  <a:close/>
                  <a:moveTo>
                    <a:pt x="217" y="178"/>
                  </a:moveTo>
                  <a:lnTo>
                    <a:pt x="217" y="167"/>
                  </a:lnTo>
                  <a:lnTo>
                    <a:pt x="216" y="157"/>
                  </a:lnTo>
                  <a:lnTo>
                    <a:pt x="214" y="148"/>
                  </a:lnTo>
                  <a:lnTo>
                    <a:pt x="212" y="138"/>
                  </a:lnTo>
                  <a:lnTo>
                    <a:pt x="209" y="129"/>
                  </a:lnTo>
                  <a:lnTo>
                    <a:pt x="205" y="120"/>
                  </a:lnTo>
                  <a:lnTo>
                    <a:pt x="202" y="113"/>
                  </a:lnTo>
                  <a:lnTo>
                    <a:pt x="196" y="105"/>
                  </a:lnTo>
                  <a:lnTo>
                    <a:pt x="191" y="99"/>
                  </a:lnTo>
                  <a:lnTo>
                    <a:pt x="185" y="92"/>
                  </a:lnTo>
                  <a:lnTo>
                    <a:pt x="179" y="88"/>
                  </a:lnTo>
                  <a:lnTo>
                    <a:pt x="172" y="83"/>
                  </a:lnTo>
                  <a:lnTo>
                    <a:pt x="166" y="80"/>
                  </a:lnTo>
                  <a:lnTo>
                    <a:pt x="158" y="78"/>
                  </a:lnTo>
                  <a:lnTo>
                    <a:pt x="149" y="77"/>
                  </a:lnTo>
                  <a:lnTo>
                    <a:pt x="142" y="76"/>
                  </a:lnTo>
                  <a:lnTo>
                    <a:pt x="133" y="77"/>
                  </a:lnTo>
                  <a:lnTo>
                    <a:pt x="125" y="78"/>
                  </a:lnTo>
                  <a:lnTo>
                    <a:pt x="118" y="80"/>
                  </a:lnTo>
                  <a:lnTo>
                    <a:pt x="110" y="83"/>
                  </a:lnTo>
                  <a:lnTo>
                    <a:pt x="104" y="88"/>
                  </a:lnTo>
                  <a:lnTo>
                    <a:pt x="97" y="93"/>
                  </a:lnTo>
                  <a:lnTo>
                    <a:pt x="92" y="99"/>
                  </a:lnTo>
                  <a:lnTo>
                    <a:pt x="86" y="106"/>
                  </a:lnTo>
                  <a:lnTo>
                    <a:pt x="81" y="114"/>
                  </a:lnTo>
                  <a:lnTo>
                    <a:pt x="76" y="122"/>
                  </a:lnTo>
                  <a:lnTo>
                    <a:pt x="72" y="131"/>
                  </a:lnTo>
                  <a:lnTo>
                    <a:pt x="70" y="140"/>
                  </a:lnTo>
                  <a:lnTo>
                    <a:pt x="67" y="150"/>
                  </a:lnTo>
                  <a:lnTo>
                    <a:pt x="65" y="160"/>
                  </a:lnTo>
                  <a:lnTo>
                    <a:pt x="64" y="171"/>
                  </a:lnTo>
                  <a:lnTo>
                    <a:pt x="63" y="183"/>
                  </a:lnTo>
                  <a:lnTo>
                    <a:pt x="64" y="193"/>
                  </a:lnTo>
                  <a:lnTo>
                    <a:pt x="65" y="203"/>
                  </a:lnTo>
                  <a:lnTo>
                    <a:pt x="67" y="213"/>
                  </a:lnTo>
                  <a:lnTo>
                    <a:pt x="69" y="222"/>
                  </a:lnTo>
                  <a:lnTo>
                    <a:pt x="72" y="230"/>
                  </a:lnTo>
                  <a:lnTo>
                    <a:pt x="76" y="239"/>
                  </a:lnTo>
                  <a:lnTo>
                    <a:pt x="81" y="247"/>
                  </a:lnTo>
                  <a:lnTo>
                    <a:pt x="85" y="254"/>
                  </a:lnTo>
                  <a:lnTo>
                    <a:pt x="91" y="261"/>
                  </a:lnTo>
                  <a:lnTo>
                    <a:pt x="97" y="266"/>
                  </a:lnTo>
                  <a:lnTo>
                    <a:pt x="104" y="272"/>
                  </a:lnTo>
                  <a:lnTo>
                    <a:pt x="110" y="275"/>
                  </a:lnTo>
                  <a:lnTo>
                    <a:pt x="118" y="278"/>
                  </a:lnTo>
                  <a:lnTo>
                    <a:pt x="125" y="281"/>
                  </a:lnTo>
                  <a:lnTo>
                    <a:pt x="133" y="282"/>
                  </a:lnTo>
                  <a:lnTo>
                    <a:pt x="142" y="283"/>
                  </a:lnTo>
                  <a:lnTo>
                    <a:pt x="149" y="282"/>
                  </a:lnTo>
                  <a:lnTo>
                    <a:pt x="157" y="281"/>
                  </a:lnTo>
                  <a:lnTo>
                    <a:pt x="165" y="278"/>
                  </a:lnTo>
                  <a:lnTo>
                    <a:pt x="172" y="275"/>
                  </a:lnTo>
                  <a:lnTo>
                    <a:pt x="179" y="271"/>
                  </a:lnTo>
                  <a:lnTo>
                    <a:pt x="185" y="266"/>
                  </a:lnTo>
                  <a:lnTo>
                    <a:pt x="191" y="261"/>
                  </a:lnTo>
                  <a:lnTo>
                    <a:pt x="196" y="253"/>
                  </a:lnTo>
                  <a:lnTo>
                    <a:pt x="201" y="247"/>
                  </a:lnTo>
                  <a:lnTo>
                    <a:pt x="205" y="238"/>
                  </a:lnTo>
                  <a:lnTo>
                    <a:pt x="209" y="229"/>
                  </a:lnTo>
                  <a:lnTo>
                    <a:pt x="212" y="221"/>
                  </a:lnTo>
                  <a:lnTo>
                    <a:pt x="214" y="211"/>
                  </a:lnTo>
                  <a:lnTo>
                    <a:pt x="216" y="201"/>
                  </a:lnTo>
                  <a:lnTo>
                    <a:pt x="217" y="190"/>
                  </a:lnTo>
                  <a:lnTo>
                    <a:pt x="217" y="178"/>
                  </a:lnTo>
                  <a:close/>
                  <a:moveTo>
                    <a:pt x="573" y="10"/>
                  </a:moveTo>
                  <a:lnTo>
                    <a:pt x="422" y="461"/>
                  </a:lnTo>
                  <a:lnTo>
                    <a:pt x="353" y="461"/>
                  </a:lnTo>
                  <a:lnTo>
                    <a:pt x="403" y="316"/>
                  </a:lnTo>
                  <a:lnTo>
                    <a:pt x="305" y="10"/>
                  </a:lnTo>
                  <a:lnTo>
                    <a:pt x="377" y="10"/>
                  </a:lnTo>
                  <a:lnTo>
                    <a:pt x="437" y="227"/>
                  </a:lnTo>
                  <a:lnTo>
                    <a:pt x="502" y="10"/>
                  </a:lnTo>
                  <a:lnTo>
                    <a:pt x="573" y="10"/>
                  </a:lnTo>
                  <a:close/>
                  <a:moveTo>
                    <a:pt x="862" y="434"/>
                  </a:moveTo>
                  <a:lnTo>
                    <a:pt x="800" y="434"/>
                  </a:lnTo>
                  <a:lnTo>
                    <a:pt x="800" y="348"/>
                  </a:lnTo>
                  <a:lnTo>
                    <a:pt x="611" y="348"/>
                  </a:lnTo>
                  <a:lnTo>
                    <a:pt x="611" y="434"/>
                  </a:lnTo>
                  <a:lnTo>
                    <a:pt x="549" y="434"/>
                  </a:lnTo>
                  <a:lnTo>
                    <a:pt x="549" y="276"/>
                  </a:lnTo>
                  <a:lnTo>
                    <a:pt x="580" y="276"/>
                  </a:lnTo>
                  <a:lnTo>
                    <a:pt x="676" y="10"/>
                  </a:lnTo>
                  <a:lnTo>
                    <a:pt x="734" y="10"/>
                  </a:lnTo>
                  <a:lnTo>
                    <a:pt x="830" y="276"/>
                  </a:lnTo>
                  <a:lnTo>
                    <a:pt x="862" y="276"/>
                  </a:lnTo>
                  <a:lnTo>
                    <a:pt x="862" y="434"/>
                  </a:lnTo>
                  <a:close/>
                  <a:moveTo>
                    <a:pt x="759" y="276"/>
                  </a:moveTo>
                  <a:lnTo>
                    <a:pt x="705" y="120"/>
                  </a:lnTo>
                  <a:lnTo>
                    <a:pt x="651" y="276"/>
                  </a:lnTo>
                  <a:lnTo>
                    <a:pt x="759" y="276"/>
                  </a:lnTo>
                  <a:close/>
                  <a:moveTo>
                    <a:pt x="1137" y="348"/>
                  </a:moveTo>
                  <a:lnTo>
                    <a:pt x="1074" y="348"/>
                  </a:lnTo>
                  <a:lnTo>
                    <a:pt x="1074" y="129"/>
                  </a:lnTo>
                  <a:lnTo>
                    <a:pt x="957" y="348"/>
                  </a:lnTo>
                  <a:lnTo>
                    <a:pt x="894" y="348"/>
                  </a:lnTo>
                  <a:lnTo>
                    <a:pt x="894" y="10"/>
                  </a:lnTo>
                  <a:lnTo>
                    <a:pt x="957" y="10"/>
                  </a:lnTo>
                  <a:lnTo>
                    <a:pt x="957" y="229"/>
                  </a:lnTo>
                  <a:lnTo>
                    <a:pt x="1074" y="10"/>
                  </a:lnTo>
                  <a:lnTo>
                    <a:pt x="1137" y="10"/>
                  </a:lnTo>
                  <a:lnTo>
                    <a:pt x="1137" y="348"/>
                  </a:lnTo>
                  <a:close/>
                  <a:moveTo>
                    <a:pt x="1357" y="82"/>
                  </a:moveTo>
                  <a:lnTo>
                    <a:pt x="1294" y="82"/>
                  </a:lnTo>
                  <a:lnTo>
                    <a:pt x="1294" y="348"/>
                  </a:lnTo>
                  <a:lnTo>
                    <a:pt x="1231" y="348"/>
                  </a:lnTo>
                  <a:lnTo>
                    <a:pt x="1231" y="82"/>
                  </a:lnTo>
                  <a:lnTo>
                    <a:pt x="1167" y="82"/>
                  </a:lnTo>
                  <a:lnTo>
                    <a:pt x="1167" y="10"/>
                  </a:lnTo>
                  <a:lnTo>
                    <a:pt x="1357" y="10"/>
                  </a:lnTo>
                  <a:lnTo>
                    <a:pt x="1357" y="82"/>
                  </a:lnTo>
                  <a:close/>
                  <a:moveTo>
                    <a:pt x="1656" y="180"/>
                  </a:moveTo>
                  <a:lnTo>
                    <a:pt x="1655" y="198"/>
                  </a:lnTo>
                  <a:lnTo>
                    <a:pt x="1653" y="215"/>
                  </a:lnTo>
                  <a:lnTo>
                    <a:pt x="1650" y="233"/>
                  </a:lnTo>
                  <a:lnTo>
                    <a:pt x="1645" y="249"/>
                  </a:lnTo>
                  <a:lnTo>
                    <a:pt x="1640" y="264"/>
                  </a:lnTo>
                  <a:lnTo>
                    <a:pt x="1633" y="279"/>
                  </a:lnTo>
                  <a:lnTo>
                    <a:pt x="1625" y="294"/>
                  </a:lnTo>
                  <a:lnTo>
                    <a:pt x="1616" y="307"/>
                  </a:lnTo>
                  <a:lnTo>
                    <a:pt x="1605" y="319"/>
                  </a:lnTo>
                  <a:lnTo>
                    <a:pt x="1594" y="330"/>
                  </a:lnTo>
                  <a:lnTo>
                    <a:pt x="1583" y="338"/>
                  </a:lnTo>
                  <a:lnTo>
                    <a:pt x="1571" y="346"/>
                  </a:lnTo>
                  <a:lnTo>
                    <a:pt x="1558" y="351"/>
                  </a:lnTo>
                  <a:lnTo>
                    <a:pt x="1544" y="356"/>
                  </a:lnTo>
                  <a:lnTo>
                    <a:pt x="1531" y="359"/>
                  </a:lnTo>
                  <a:lnTo>
                    <a:pt x="1515" y="359"/>
                  </a:lnTo>
                  <a:lnTo>
                    <a:pt x="1501" y="359"/>
                  </a:lnTo>
                  <a:lnTo>
                    <a:pt x="1487" y="356"/>
                  </a:lnTo>
                  <a:lnTo>
                    <a:pt x="1474" y="352"/>
                  </a:lnTo>
                  <a:lnTo>
                    <a:pt x="1461" y="346"/>
                  </a:lnTo>
                  <a:lnTo>
                    <a:pt x="1449" y="339"/>
                  </a:lnTo>
                  <a:lnTo>
                    <a:pt x="1437" y="330"/>
                  </a:lnTo>
                  <a:lnTo>
                    <a:pt x="1426" y="320"/>
                  </a:lnTo>
                  <a:lnTo>
                    <a:pt x="1416" y="307"/>
                  </a:lnTo>
                  <a:lnTo>
                    <a:pt x="1406" y="294"/>
                  </a:lnTo>
                  <a:lnTo>
                    <a:pt x="1398" y="279"/>
                  </a:lnTo>
                  <a:lnTo>
                    <a:pt x="1391" y="265"/>
                  </a:lnTo>
                  <a:lnTo>
                    <a:pt x="1386" y="249"/>
                  </a:lnTo>
                  <a:lnTo>
                    <a:pt x="1381" y="233"/>
                  </a:lnTo>
                  <a:lnTo>
                    <a:pt x="1378" y="216"/>
                  </a:lnTo>
                  <a:lnTo>
                    <a:pt x="1376" y="198"/>
                  </a:lnTo>
                  <a:lnTo>
                    <a:pt x="1376" y="180"/>
                  </a:lnTo>
                  <a:lnTo>
                    <a:pt x="1376" y="162"/>
                  </a:lnTo>
                  <a:lnTo>
                    <a:pt x="1378" y="143"/>
                  </a:lnTo>
                  <a:lnTo>
                    <a:pt x="1381" y="127"/>
                  </a:lnTo>
                  <a:lnTo>
                    <a:pt x="1386" y="111"/>
                  </a:lnTo>
                  <a:lnTo>
                    <a:pt x="1391" y="94"/>
                  </a:lnTo>
                  <a:lnTo>
                    <a:pt x="1398" y="80"/>
                  </a:lnTo>
                  <a:lnTo>
                    <a:pt x="1406" y="66"/>
                  </a:lnTo>
                  <a:lnTo>
                    <a:pt x="1415" y="52"/>
                  </a:lnTo>
                  <a:lnTo>
                    <a:pt x="1426" y="40"/>
                  </a:lnTo>
                  <a:lnTo>
                    <a:pt x="1437" y="29"/>
                  </a:lnTo>
                  <a:lnTo>
                    <a:pt x="1448" y="20"/>
                  </a:lnTo>
                  <a:lnTo>
                    <a:pt x="1460" y="13"/>
                  </a:lnTo>
                  <a:lnTo>
                    <a:pt x="1473" y="7"/>
                  </a:lnTo>
                  <a:lnTo>
                    <a:pt x="1487" y="3"/>
                  </a:lnTo>
                  <a:lnTo>
                    <a:pt x="1500" y="1"/>
                  </a:lnTo>
                  <a:lnTo>
                    <a:pt x="1515" y="0"/>
                  </a:lnTo>
                  <a:lnTo>
                    <a:pt x="1531" y="1"/>
                  </a:lnTo>
                  <a:lnTo>
                    <a:pt x="1544" y="3"/>
                  </a:lnTo>
                  <a:lnTo>
                    <a:pt x="1558" y="7"/>
                  </a:lnTo>
                  <a:lnTo>
                    <a:pt x="1571" y="13"/>
                  </a:lnTo>
                  <a:lnTo>
                    <a:pt x="1583" y="20"/>
                  </a:lnTo>
                  <a:lnTo>
                    <a:pt x="1594" y="29"/>
                  </a:lnTo>
                  <a:lnTo>
                    <a:pt x="1605" y="40"/>
                  </a:lnTo>
                  <a:lnTo>
                    <a:pt x="1616" y="52"/>
                  </a:lnTo>
                  <a:lnTo>
                    <a:pt x="1625" y="65"/>
                  </a:lnTo>
                  <a:lnTo>
                    <a:pt x="1633" y="79"/>
                  </a:lnTo>
                  <a:lnTo>
                    <a:pt x="1640" y="94"/>
                  </a:lnTo>
                  <a:lnTo>
                    <a:pt x="1645" y="110"/>
                  </a:lnTo>
                  <a:lnTo>
                    <a:pt x="1650" y="126"/>
                  </a:lnTo>
                  <a:lnTo>
                    <a:pt x="1653" y="143"/>
                  </a:lnTo>
                  <a:lnTo>
                    <a:pt x="1655" y="162"/>
                  </a:lnTo>
                  <a:lnTo>
                    <a:pt x="1656" y="180"/>
                  </a:lnTo>
                  <a:close/>
                  <a:moveTo>
                    <a:pt x="1592" y="180"/>
                  </a:moveTo>
                  <a:lnTo>
                    <a:pt x="1592" y="169"/>
                  </a:lnTo>
                  <a:lnTo>
                    <a:pt x="1591" y="159"/>
                  </a:lnTo>
                  <a:lnTo>
                    <a:pt x="1590" y="149"/>
                  </a:lnTo>
                  <a:lnTo>
                    <a:pt x="1587" y="140"/>
                  </a:lnTo>
                  <a:lnTo>
                    <a:pt x="1584" y="131"/>
                  </a:lnTo>
                  <a:lnTo>
                    <a:pt x="1581" y="123"/>
                  </a:lnTo>
                  <a:lnTo>
                    <a:pt x="1577" y="114"/>
                  </a:lnTo>
                  <a:lnTo>
                    <a:pt x="1571" y="106"/>
                  </a:lnTo>
                  <a:lnTo>
                    <a:pt x="1566" y="100"/>
                  </a:lnTo>
                  <a:lnTo>
                    <a:pt x="1560" y="93"/>
                  </a:lnTo>
                  <a:lnTo>
                    <a:pt x="1554" y="88"/>
                  </a:lnTo>
                  <a:lnTo>
                    <a:pt x="1547" y="83"/>
                  </a:lnTo>
                  <a:lnTo>
                    <a:pt x="1539" y="80"/>
                  </a:lnTo>
                  <a:lnTo>
                    <a:pt x="1532" y="78"/>
                  </a:lnTo>
                  <a:lnTo>
                    <a:pt x="1524" y="77"/>
                  </a:lnTo>
                  <a:lnTo>
                    <a:pt x="1515" y="76"/>
                  </a:lnTo>
                  <a:lnTo>
                    <a:pt x="1507" y="77"/>
                  </a:lnTo>
                  <a:lnTo>
                    <a:pt x="1499" y="78"/>
                  </a:lnTo>
                  <a:lnTo>
                    <a:pt x="1491" y="80"/>
                  </a:lnTo>
                  <a:lnTo>
                    <a:pt x="1485" y="83"/>
                  </a:lnTo>
                  <a:lnTo>
                    <a:pt x="1477" y="88"/>
                  </a:lnTo>
                  <a:lnTo>
                    <a:pt x="1472" y="93"/>
                  </a:lnTo>
                  <a:lnTo>
                    <a:pt x="1465" y="100"/>
                  </a:lnTo>
                  <a:lnTo>
                    <a:pt x="1460" y="106"/>
                  </a:lnTo>
                  <a:lnTo>
                    <a:pt x="1455" y="114"/>
                  </a:lnTo>
                  <a:lnTo>
                    <a:pt x="1451" y="123"/>
                  </a:lnTo>
                  <a:lnTo>
                    <a:pt x="1447" y="131"/>
                  </a:lnTo>
                  <a:lnTo>
                    <a:pt x="1445" y="140"/>
                  </a:lnTo>
                  <a:lnTo>
                    <a:pt x="1441" y="149"/>
                  </a:lnTo>
                  <a:lnTo>
                    <a:pt x="1440" y="159"/>
                  </a:lnTo>
                  <a:lnTo>
                    <a:pt x="1439" y="169"/>
                  </a:lnTo>
                  <a:lnTo>
                    <a:pt x="1439" y="180"/>
                  </a:lnTo>
                  <a:lnTo>
                    <a:pt x="1439" y="190"/>
                  </a:lnTo>
                  <a:lnTo>
                    <a:pt x="1440" y="201"/>
                  </a:lnTo>
                  <a:lnTo>
                    <a:pt x="1441" y="211"/>
                  </a:lnTo>
                  <a:lnTo>
                    <a:pt x="1445" y="220"/>
                  </a:lnTo>
                  <a:lnTo>
                    <a:pt x="1447" y="228"/>
                  </a:lnTo>
                  <a:lnTo>
                    <a:pt x="1451" y="237"/>
                  </a:lnTo>
                  <a:lnTo>
                    <a:pt x="1454" y="246"/>
                  </a:lnTo>
                  <a:lnTo>
                    <a:pt x="1460" y="252"/>
                  </a:lnTo>
                  <a:lnTo>
                    <a:pt x="1465" y="260"/>
                  </a:lnTo>
                  <a:lnTo>
                    <a:pt x="1471" y="265"/>
                  </a:lnTo>
                  <a:lnTo>
                    <a:pt x="1477" y="271"/>
                  </a:lnTo>
                  <a:lnTo>
                    <a:pt x="1484" y="275"/>
                  </a:lnTo>
                  <a:lnTo>
                    <a:pt x="1491" y="278"/>
                  </a:lnTo>
                  <a:lnTo>
                    <a:pt x="1499" y="281"/>
                  </a:lnTo>
                  <a:lnTo>
                    <a:pt x="1507" y="282"/>
                  </a:lnTo>
                  <a:lnTo>
                    <a:pt x="1515" y="283"/>
                  </a:lnTo>
                  <a:lnTo>
                    <a:pt x="1524" y="282"/>
                  </a:lnTo>
                  <a:lnTo>
                    <a:pt x="1532" y="281"/>
                  </a:lnTo>
                  <a:lnTo>
                    <a:pt x="1539" y="278"/>
                  </a:lnTo>
                  <a:lnTo>
                    <a:pt x="1546" y="275"/>
                  </a:lnTo>
                  <a:lnTo>
                    <a:pt x="1553" y="271"/>
                  </a:lnTo>
                  <a:lnTo>
                    <a:pt x="1559" y="265"/>
                  </a:lnTo>
                  <a:lnTo>
                    <a:pt x="1566" y="260"/>
                  </a:lnTo>
                  <a:lnTo>
                    <a:pt x="1571" y="252"/>
                  </a:lnTo>
                  <a:lnTo>
                    <a:pt x="1575" y="245"/>
                  </a:lnTo>
                  <a:lnTo>
                    <a:pt x="1580" y="237"/>
                  </a:lnTo>
                  <a:lnTo>
                    <a:pt x="1584" y="228"/>
                  </a:lnTo>
                  <a:lnTo>
                    <a:pt x="1586" y="220"/>
                  </a:lnTo>
                  <a:lnTo>
                    <a:pt x="1590" y="210"/>
                  </a:lnTo>
                  <a:lnTo>
                    <a:pt x="1591" y="200"/>
                  </a:lnTo>
                  <a:lnTo>
                    <a:pt x="1592" y="190"/>
                  </a:lnTo>
                  <a:lnTo>
                    <a:pt x="1592" y="180"/>
                  </a:lnTo>
                  <a:close/>
                  <a:moveTo>
                    <a:pt x="1970" y="179"/>
                  </a:moveTo>
                  <a:lnTo>
                    <a:pt x="1969" y="198"/>
                  </a:lnTo>
                  <a:lnTo>
                    <a:pt x="1968" y="214"/>
                  </a:lnTo>
                  <a:lnTo>
                    <a:pt x="1965" y="232"/>
                  </a:lnTo>
                  <a:lnTo>
                    <a:pt x="1962" y="247"/>
                  </a:lnTo>
                  <a:lnTo>
                    <a:pt x="1956" y="262"/>
                  </a:lnTo>
                  <a:lnTo>
                    <a:pt x="1951" y="277"/>
                  </a:lnTo>
                  <a:lnTo>
                    <a:pt x="1943" y="290"/>
                  </a:lnTo>
                  <a:lnTo>
                    <a:pt x="1936" y="303"/>
                  </a:lnTo>
                  <a:lnTo>
                    <a:pt x="1926" y="316"/>
                  </a:lnTo>
                  <a:lnTo>
                    <a:pt x="1915" y="328"/>
                  </a:lnTo>
                  <a:lnTo>
                    <a:pt x="1904" y="337"/>
                  </a:lnTo>
                  <a:lnTo>
                    <a:pt x="1892" y="346"/>
                  </a:lnTo>
                  <a:lnTo>
                    <a:pt x="1880" y="351"/>
                  </a:lnTo>
                  <a:lnTo>
                    <a:pt x="1867" y="356"/>
                  </a:lnTo>
                  <a:lnTo>
                    <a:pt x="1853" y="358"/>
                  </a:lnTo>
                  <a:lnTo>
                    <a:pt x="1837" y="359"/>
                  </a:lnTo>
                  <a:lnTo>
                    <a:pt x="1828" y="359"/>
                  </a:lnTo>
                  <a:lnTo>
                    <a:pt x="1818" y="357"/>
                  </a:lnTo>
                  <a:lnTo>
                    <a:pt x="1808" y="355"/>
                  </a:lnTo>
                  <a:lnTo>
                    <a:pt x="1799" y="350"/>
                  </a:lnTo>
                  <a:lnTo>
                    <a:pt x="1794" y="348"/>
                  </a:lnTo>
                  <a:lnTo>
                    <a:pt x="1787" y="344"/>
                  </a:lnTo>
                  <a:lnTo>
                    <a:pt x="1782" y="339"/>
                  </a:lnTo>
                  <a:lnTo>
                    <a:pt x="1776" y="335"/>
                  </a:lnTo>
                  <a:lnTo>
                    <a:pt x="1766" y="324"/>
                  </a:lnTo>
                  <a:lnTo>
                    <a:pt x="1758" y="312"/>
                  </a:lnTo>
                  <a:lnTo>
                    <a:pt x="1758" y="461"/>
                  </a:lnTo>
                  <a:lnTo>
                    <a:pt x="1693" y="461"/>
                  </a:lnTo>
                  <a:lnTo>
                    <a:pt x="1693" y="10"/>
                  </a:lnTo>
                  <a:lnTo>
                    <a:pt x="1752" y="10"/>
                  </a:lnTo>
                  <a:lnTo>
                    <a:pt x="1752" y="54"/>
                  </a:lnTo>
                  <a:lnTo>
                    <a:pt x="1757" y="46"/>
                  </a:lnTo>
                  <a:lnTo>
                    <a:pt x="1761" y="40"/>
                  </a:lnTo>
                  <a:lnTo>
                    <a:pt x="1765" y="33"/>
                  </a:lnTo>
                  <a:lnTo>
                    <a:pt x="1771" y="28"/>
                  </a:lnTo>
                  <a:lnTo>
                    <a:pt x="1776" y="22"/>
                  </a:lnTo>
                  <a:lnTo>
                    <a:pt x="1783" y="17"/>
                  </a:lnTo>
                  <a:lnTo>
                    <a:pt x="1789" y="13"/>
                  </a:lnTo>
                  <a:lnTo>
                    <a:pt x="1796" y="9"/>
                  </a:lnTo>
                  <a:lnTo>
                    <a:pt x="1806" y="5"/>
                  </a:lnTo>
                  <a:lnTo>
                    <a:pt x="1817" y="2"/>
                  </a:lnTo>
                  <a:lnTo>
                    <a:pt x="1826" y="0"/>
                  </a:lnTo>
                  <a:lnTo>
                    <a:pt x="1837" y="0"/>
                  </a:lnTo>
                  <a:lnTo>
                    <a:pt x="1852" y="0"/>
                  </a:lnTo>
                  <a:lnTo>
                    <a:pt x="1865" y="3"/>
                  </a:lnTo>
                  <a:lnTo>
                    <a:pt x="1877" y="6"/>
                  </a:lnTo>
                  <a:lnTo>
                    <a:pt x="1889" y="12"/>
                  </a:lnTo>
                  <a:lnTo>
                    <a:pt x="1901" y="19"/>
                  </a:lnTo>
                  <a:lnTo>
                    <a:pt x="1912" y="27"/>
                  </a:lnTo>
                  <a:lnTo>
                    <a:pt x="1922" y="38"/>
                  </a:lnTo>
                  <a:lnTo>
                    <a:pt x="1932" y="49"/>
                  </a:lnTo>
                  <a:lnTo>
                    <a:pt x="1941" y="62"/>
                  </a:lnTo>
                  <a:lnTo>
                    <a:pt x="1949" y="76"/>
                  </a:lnTo>
                  <a:lnTo>
                    <a:pt x="1955" y="91"/>
                  </a:lnTo>
                  <a:lnTo>
                    <a:pt x="1961" y="106"/>
                  </a:lnTo>
                  <a:lnTo>
                    <a:pt x="1965" y="124"/>
                  </a:lnTo>
                  <a:lnTo>
                    <a:pt x="1968" y="141"/>
                  </a:lnTo>
                  <a:lnTo>
                    <a:pt x="1969" y="160"/>
                  </a:lnTo>
                  <a:lnTo>
                    <a:pt x="1970" y="179"/>
                  </a:lnTo>
                  <a:close/>
                  <a:moveTo>
                    <a:pt x="1907" y="178"/>
                  </a:moveTo>
                  <a:lnTo>
                    <a:pt x="1906" y="169"/>
                  </a:lnTo>
                  <a:lnTo>
                    <a:pt x="1906" y="160"/>
                  </a:lnTo>
                  <a:lnTo>
                    <a:pt x="1904" y="151"/>
                  </a:lnTo>
                  <a:lnTo>
                    <a:pt x="1903" y="142"/>
                  </a:lnTo>
                  <a:lnTo>
                    <a:pt x="1900" y="134"/>
                  </a:lnTo>
                  <a:lnTo>
                    <a:pt x="1897" y="126"/>
                  </a:lnTo>
                  <a:lnTo>
                    <a:pt x="1893" y="118"/>
                  </a:lnTo>
                  <a:lnTo>
                    <a:pt x="1890" y="111"/>
                  </a:lnTo>
                  <a:lnTo>
                    <a:pt x="1883" y="103"/>
                  </a:lnTo>
                  <a:lnTo>
                    <a:pt x="1878" y="95"/>
                  </a:lnTo>
                  <a:lnTo>
                    <a:pt x="1871" y="90"/>
                  </a:lnTo>
                  <a:lnTo>
                    <a:pt x="1864" y="84"/>
                  </a:lnTo>
                  <a:lnTo>
                    <a:pt x="1857" y="81"/>
                  </a:lnTo>
                  <a:lnTo>
                    <a:pt x="1848" y="78"/>
                  </a:lnTo>
                  <a:lnTo>
                    <a:pt x="1840" y="77"/>
                  </a:lnTo>
                  <a:lnTo>
                    <a:pt x="1831" y="76"/>
                  </a:lnTo>
                  <a:lnTo>
                    <a:pt x="1823" y="77"/>
                  </a:lnTo>
                  <a:lnTo>
                    <a:pt x="1814" y="78"/>
                  </a:lnTo>
                  <a:lnTo>
                    <a:pt x="1807" y="80"/>
                  </a:lnTo>
                  <a:lnTo>
                    <a:pt x="1800" y="83"/>
                  </a:lnTo>
                  <a:lnTo>
                    <a:pt x="1793" y="88"/>
                  </a:lnTo>
                  <a:lnTo>
                    <a:pt x="1787" y="92"/>
                  </a:lnTo>
                  <a:lnTo>
                    <a:pt x="1781" y="99"/>
                  </a:lnTo>
                  <a:lnTo>
                    <a:pt x="1775" y="105"/>
                  </a:lnTo>
                  <a:lnTo>
                    <a:pt x="1770" y="113"/>
                  </a:lnTo>
                  <a:lnTo>
                    <a:pt x="1765" y="120"/>
                  </a:lnTo>
                  <a:lnTo>
                    <a:pt x="1762" y="129"/>
                  </a:lnTo>
                  <a:lnTo>
                    <a:pt x="1759" y="138"/>
                  </a:lnTo>
                  <a:lnTo>
                    <a:pt x="1757" y="148"/>
                  </a:lnTo>
                  <a:lnTo>
                    <a:pt x="1754" y="157"/>
                  </a:lnTo>
                  <a:lnTo>
                    <a:pt x="1753" y="168"/>
                  </a:lnTo>
                  <a:lnTo>
                    <a:pt x="1753" y="179"/>
                  </a:lnTo>
                  <a:lnTo>
                    <a:pt x="1753" y="191"/>
                  </a:lnTo>
                  <a:lnTo>
                    <a:pt x="1754" y="202"/>
                  </a:lnTo>
                  <a:lnTo>
                    <a:pt x="1757" y="212"/>
                  </a:lnTo>
                  <a:lnTo>
                    <a:pt x="1759" y="222"/>
                  </a:lnTo>
                  <a:lnTo>
                    <a:pt x="1762" y="232"/>
                  </a:lnTo>
                  <a:lnTo>
                    <a:pt x="1765" y="239"/>
                  </a:lnTo>
                  <a:lnTo>
                    <a:pt x="1770" y="248"/>
                  </a:lnTo>
                  <a:lnTo>
                    <a:pt x="1775" y="254"/>
                  </a:lnTo>
                  <a:lnTo>
                    <a:pt x="1779" y="261"/>
                  </a:lnTo>
                  <a:lnTo>
                    <a:pt x="1786" y="266"/>
                  </a:lnTo>
                  <a:lnTo>
                    <a:pt x="1793" y="272"/>
                  </a:lnTo>
                  <a:lnTo>
                    <a:pt x="1799" y="275"/>
                  </a:lnTo>
                  <a:lnTo>
                    <a:pt x="1806" y="278"/>
                  </a:lnTo>
                  <a:lnTo>
                    <a:pt x="1813" y="281"/>
                  </a:lnTo>
                  <a:lnTo>
                    <a:pt x="1821" y="282"/>
                  </a:lnTo>
                  <a:lnTo>
                    <a:pt x="1829" y="283"/>
                  </a:lnTo>
                  <a:lnTo>
                    <a:pt x="1837" y="282"/>
                  </a:lnTo>
                  <a:lnTo>
                    <a:pt x="1845" y="281"/>
                  </a:lnTo>
                  <a:lnTo>
                    <a:pt x="1853" y="278"/>
                  </a:lnTo>
                  <a:lnTo>
                    <a:pt x="1860" y="275"/>
                  </a:lnTo>
                  <a:lnTo>
                    <a:pt x="1867" y="271"/>
                  </a:lnTo>
                  <a:lnTo>
                    <a:pt x="1873" y="266"/>
                  </a:lnTo>
                  <a:lnTo>
                    <a:pt x="1879" y="260"/>
                  </a:lnTo>
                  <a:lnTo>
                    <a:pt x="1885" y="253"/>
                  </a:lnTo>
                  <a:lnTo>
                    <a:pt x="1890" y="246"/>
                  </a:lnTo>
                  <a:lnTo>
                    <a:pt x="1894" y="237"/>
                  </a:lnTo>
                  <a:lnTo>
                    <a:pt x="1898" y="229"/>
                  </a:lnTo>
                  <a:lnTo>
                    <a:pt x="1902" y="220"/>
                  </a:lnTo>
                  <a:lnTo>
                    <a:pt x="1904" y="211"/>
                  </a:lnTo>
                  <a:lnTo>
                    <a:pt x="1905" y="200"/>
                  </a:lnTo>
                  <a:lnTo>
                    <a:pt x="1906" y="190"/>
                  </a:lnTo>
                  <a:lnTo>
                    <a:pt x="1907" y="178"/>
                  </a:lnTo>
                  <a:close/>
                  <a:moveTo>
                    <a:pt x="2274" y="238"/>
                  </a:moveTo>
                  <a:lnTo>
                    <a:pt x="2269" y="252"/>
                  </a:lnTo>
                  <a:lnTo>
                    <a:pt x="2265" y="265"/>
                  </a:lnTo>
                  <a:lnTo>
                    <a:pt x="2260" y="277"/>
                  </a:lnTo>
                  <a:lnTo>
                    <a:pt x="2253" y="288"/>
                  </a:lnTo>
                  <a:lnTo>
                    <a:pt x="2248" y="299"/>
                  </a:lnTo>
                  <a:lnTo>
                    <a:pt x="2240" y="309"/>
                  </a:lnTo>
                  <a:lnTo>
                    <a:pt x="2232" y="318"/>
                  </a:lnTo>
                  <a:lnTo>
                    <a:pt x="2225" y="326"/>
                  </a:lnTo>
                  <a:lnTo>
                    <a:pt x="2216" y="334"/>
                  </a:lnTo>
                  <a:lnTo>
                    <a:pt x="2207" y="340"/>
                  </a:lnTo>
                  <a:lnTo>
                    <a:pt x="2197" y="347"/>
                  </a:lnTo>
                  <a:lnTo>
                    <a:pt x="2188" y="351"/>
                  </a:lnTo>
                  <a:lnTo>
                    <a:pt x="2177" y="355"/>
                  </a:lnTo>
                  <a:lnTo>
                    <a:pt x="2166" y="357"/>
                  </a:lnTo>
                  <a:lnTo>
                    <a:pt x="2155" y="359"/>
                  </a:lnTo>
                  <a:lnTo>
                    <a:pt x="2143" y="359"/>
                  </a:lnTo>
                  <a:lnTo>
                    <a:pt x="2125" y="358"/>
                  </a:lnTo>
                  <a:lnTo>
                    <a:pt x="2110" y="356"/>
                  </a:lnTo>
                  <a:lnTo>
                    <a:pt x="2095" y="351"/>
                  </a:lnTo>
                  <a:lnTo>
                    <a:pt x="2081" y="345"/>
                  </a:lnTo>
                  <a:lnTo>
                    <a:pt x="2068" y="336"/>
                  </a:lnTo>
                  <a:lnTo>
                    <a:pt x="2054" y="326"/>
                  </a:lnTo>
                  <a:lnTo>
                    <a:pt x="2044" y="314"/>
                  </a:lnTo>
                  <a:lnTo>
                    <a:pt x="2033" y="300"/>
                  </a:lnTo>
                  <a:lnTo>
                    <a:pt x="2024" y="287"/>
                  </a:lnTo>
                  <a:lnTo>
                    <a:pt x="2017" y="273"/>
                  </a:lnTo>
                  <a:lnTo>
                    <a:pt x="2011" y="259"/>
                  </a:lnTo>
                  <a:lnTo>
                    <a:pt x="2005" y="244"/>
                  </a:lnTo>
                  <a:lnTo>
                    <a:pt x="2002" y="227"/>
                  </a:lnTo>
                  <a:lnTo>
                    <a:pt x="1999" y="211"/>
                  </a:lnTo>
                  <a:lnTo>
                    <a:pt x="1998" y="195"/>
                  </a:lnTo>
                  <a:lnTo>
                    <a:pt x="1997" y="177"/>
                  </a:lnTo>
                  <a:lnTo>
                    <a:pt x="1998" y="160"/>
                  </a:lnTo>
                  <a:lnTo>
                    <a:pt x="1999" y="144"/>
                  </a:lnTo>
                  <a:lnTo>
                    <a:pt x="2002" y="128"/>
                  </a:lnTo>
                  <a:lnTo>
                    <a:pt x="2005" y="114"/>
                  </a:lnTo>
                  <a:lnTo>
                    <a:pt x="2011" y="99"/>
                  </a:lnTo>
                  <a:lnTo>
                    <a:pt x="2016" y="84"/>
                  </a:lnTo>
                  <a:lnTo>
                    <a:pt x="2023" y="71"/>
                  </a:lnTo>
                  <a:lnTo>
                    <a:pt x="2032" y="58"/>
                  </a:lnTo>
                  <a:lnTo>
                    <a:pt x="2041" y="44"/>
                  </a:lnTo>
                  <a:lnTo>
                    <a:pt x="2053" y="32"/>
                  </a:lnTo>
                  <a:lnTo>
                    <a:pt x="2065" y="22"/>
                  </a:lnTo>
                  <a:lnTo>
                    <a:pt x="2078" y="14"/>
                  </a:lnTo>
                  <a:lnTo>
                    <a:pt x="2093" y="7"/>
                  </a:lnTo>
                  <a:lnTo>
                    <a:pt x="2108" y="3"/>
                  </a:lnTo>
                  <a:lnTo>
                    <a:pt x="2123" y="1"/>
                  </a:lnTo>
                  <a:lnTo>
                    <a:pt x="2141" y="0"/>
                  </a:lnTo>
                  <a:lnTo>
                    <a:pt x="2153" y="0"/>
                  </a:lnTo>
                  <a:lnTo>
                    <a:pt x="2164" y="2"/>
                  </a:lnTo>
                  <a:lnTo>
                    <a:pt x="2176" y="4"/>
                  </a:lnTo>
                  <a:lnTo>
                    <a:pt x="2186" y="7"/>
                  </a:lnTo>
                  <a:lnTo>
                    <a:pt x="2196" y="13"/>
                  </a:lnTo>
                  <a:lnTo>
                    <a:pt x="2206" y="18"/>
                  </a:lnTo>
                  <a:lnTo>
                    <a:pt x="2216" y="25"/>
                  </a:lnTo>
                  <a:lnTo>
                    <a:pt x="2225" y="33"/>
                  </a:lnTo>
                  <a:lnTo>
                    <a:pt x="2233" y="42"/>
                  </a:lnTo>
                  <a:lnTo>
                    <a:pt x="2241" y="51"/>
                  </a:lnTo>
                  <a:lnTo>
                    <a:pt x="2248" y="62"/>
                  </a:lnTo>
                  <a:lnTo>
                    <a:pt x="2254" y="73"/>
                  </a:lnTo>
                  <a:lnTo>
                    <a:pt x="2261" y="83"/>
                  </a:lnTo>
                  <a:lnTo>
                    <a:pt x="2265" y="95"/>
                  </a:lnTo>
                  <a:lnTo>
                    <a:pt x="2269" y="108"/>
                  </a:lnTo>
                  <a:lnTo>
                    <a:pt x="2274" y="123"/>
                  </a:lnTo>
                  <a:lnTo>
                    <a:pt x="2202" y="123"/>
                  </a:lnTo>
                  <a:lnTo>
                    <a:pt x="2197" y="112"/>
                  </a:lnTo>
                  <a:lnTo>
                    <a:pt x="2191" y="102"/>
                  </a:lnTo>
                  <a:lnTo>
                    <a:pt x="2184" y="94"/>
                  </a:lnTo>
                  <a:lnTo>
                    <a:pt x="2177" y="88"/>
                  </a:lnTo>
                  <a:lnTo>
                    <a:pt x="2169" y="82"/>
                  </a:lnTo>
                  <a:lnTo>
                    <a:pt x="2159" y="79"/>
                  </a:lnTo>
                  <a:lnTo>
                    <a:pt x="2149" y="77"/>
                  </a:lnTo>
                  <a:lnTo>
                    <a:pt x="2140" y="76"/>
                  </a:lnTo>
                  <a:lnTo>
                    <a:pt x="2131" y="77"/>
                  </a:lnTo>
                  <a:lnTo>
                    <a:pt x="2122" y="78"/>
                  </a:lnTo>
                  <a:lnTo>
                    <a:pt x="2114" y="80"/>
                  </a:lnTo>
                  <a:lnTo>
                    <a:pt x="2107" y="83"/>
                  </a:lnTo>
                  <a:lnTo>
                    <a:pt x="2099" y="88"/>
                  </a:lnTo>
                  <a:lnTo>
                    <a:pt x="2093" y="93"/>
                  </a:lnTo>
                  <a:lnTo>
                    <a:pt x="2087" y="99"/>
                  </a:lnTo>
                  <a:lnTo>
                    <a:pt x="2082" y="105"/>
                  </a:lnTo>
                  <a:lnTo>
                    <a:pt x="2076" y="114"/>
                  </a:lnTo>
                  <a:lnTo>
                    <a:pt x="2072" y="122"/>
                  </a:lnTo>
                  <a:lnTo>
                    <a:pt x="2069" y="130"/>
                  </a:lnTo>
                  <a:lnTo>
                    <a:pt x="2065" y="139"/>
                  </a:lnTo>
                  <a:lnTo>
                    <a:pt x="2063" y="148"/>
                  </a:lnTo>
                  <a:lnTo>
                    <a:pt x="2062" y="157"/>
                  </a:lnTo>
                  <a:lnTo>
                    <a:pt x="2061" y="167"/>
                  </a:lnTo>
                  <a:lnTo>
                    <a:pt x="2060" y="178"/>
                  </a:lnTo>
                  <a:lnTo>
                    <a:pt x="2061" y="189"/>
                  </a:lnTo>
                  <a:lnTo>
                    <a:pt x="2062" y="200"/>
                  </a:lnTo>
                  <a:lnTo>
                    <a:pt x="2063" y="210"/>
                  </a:lnTo>
                  <a:lnTo>
                    <a:pt x="2065" y="218"/>
                  </a:lnTo>
                  <a:lnTo>
                    <a:pt x="2069" y="228"/>
                  </a:lnTo>
                  <a:lnTo>
                    <a:pt x="2072" y="237"/>
                  </a:lnTo>
                  <a:lnTo>
                    <a:pt x="2076" y="245"/>
                  </a:lnTo>
                  <a:lnTo>
                    <a:pt x="2082" y="252"/>
                  </a:lnTo>
                  <a:lnTo>
                    <a:pt x="2087" y="260"/>
                  </a:lnTo>
                  <a:lnTo>
                    <a:pt x="2094" y="265"/>
                  </a:lnTo>
                  <a:lnTo>
                    <a:pt x="2100" y="271"/>
                  </a:lnTo>
                  <a:lnTo>
                    <a:pt x="2107" y="275"/>
                  </a:lnTo>
                  <a:lnTo>
                    <a:pt x="2114" y="278"/>
                  </a:lnTo>
                  <a:lnTo>
                    <a:pt x="2122" y="281"/>
                  </a:lnTo>
                  <a:lnTo>
                    <a:pt x="2131" y="282"/>
                  </a:lnTo>
                  <a:lnTo>
                    <a:pt x="2140" y="283"/>
                  </a:lnTo>
                  <a:lnTo>
                    <a:pt x="2150" y="282"/>
                  </a:lnTo>
                  <a:lnTo>
                    <a:pt x="2160" y="279"/>
                  </a:lnTo>
                  <a:lnTo>
                    <a:pt x="2169" y="276"/>
                  </a:lnTo>
                  <a:lnTo>
                    <a:pt x="2177" y="272"/>
                  </a:lnTo>
                  <a:lnTo>
                    <a:pt x="2184" y="265"/>
                  </a:lnTo>
                  <a:lnTo>
                    <a:pt x="2191" y="258"/>
                  </a:lnTo>
                  <a:lnTo>
                    <a:pt x="2196" y="249"/>
                  </a:lnTo>
                  <a:lnTo>
                    <a:pt x="2202" y="238"/>
                  </a:lnTo>
                  <a:lnTo>
                    <a:pt x="2274" y="238"/>
                  </a:lnTo>
                  <a:close/>
                  <a:moveTo>
                    <a:pt x="2552" y="348"/>
                  </a:moveTo>
                  <a:lnTo>
                    <a:pt x="2472" y="348"/>
                  </a:lnTo>
                  <a:lnTo>
                    <a:pt x="2376" y="186"/>
                  </a:lnTo>
                  <a:lnTo>
                    <a:pt x="2376" y="348"/>
                  </a:lnTo>
                  <a:lnTo>
                    <a:pt x="2313" y="348"/>
                  </a:lnTo>
                  <a:lnTo>
                    <a:pt x="2313" y="10"/>
                  </a:lnTo>
                  <a:lnTo>
                    <a:pt x="2376" y="10"/>
                  </a:lnTo>
                  <a:lnTo>
                    <a:pt x="2376" y="165"/>
                  </a:lnTo>
                  <a:lnTo>
                    <a:pt x="2471" y="10"/>
                  </a:lnTo>
                  <a:lnTo>
                    <a:pt x="2547" y="10"/>
                  </a:lnTo>
                  <a:lnTo>
                    <a:pt x="2441" y="168"/>
                  </a:lnTo>
                  <a:lnTo>
                    <a:pt x="2552" y="348"/>
                  </a:lnTo>
                  <a:close/>
                  <a:moveTo>
                    <a:pt x="2856" y="180"/>
                  </a:moveTo>
                  <a:lnTo>
                    <a:pt x="2856" y="198"/>
                  </a:lnTo>
                  <a:lnTo>
                    <a:pt x="2854" y="215"/>
                  </a:lnTo>
                  <a:lnTo>
                    <a:pt x="2851" y="233"/>
                  </a:lnTo>
                  <a:lnTo>
                    <a:pt x="2847" y="249"/>
                  </a:lnTo>
                  <a:lnTo>
                    <a:pt x="2841" y="264"/>
                  </a:lnTo>
                  <a:lnTo>
                    <a:pt x="2835" y="279"/>
                  </a:lnTo>
                  <a:lnTo>
                    <a:pt x="2826" y="294"/>
                  </a:lnTo>
                  <a:lnTo>
                    <a:pt x="2817" y="307"/>
                  </a:lnTo>
                  <a:lnTo>
                    <a:pt x="2806" y="319"/>
                  </a:lnTo>
                  <a:lnTo>
                    <a:pt x="2795" y="330"/>
                  </a:lnTo>
                  <a:lnTo>
                    <a:pt x="2783" y="338"/>
                  </a:lnTo>
                  <a:lnTo>
                    <a:pt x="2771" y="346"/>
                  </a:lnTo>
                  <a:lnTo>
                    <a:pt x="2759" y="351"/>
                  </a:lnTo>
                  <a:lnTo>
                    <a:pt x="2745" y="356"/>
                  </a:lnTo>
                  <a:lnTo>
                    <a:pt x="2731" y="359"/>
                  </a:lnTo>
                  <a:lnTo>
                    <a:pt x="2717" y="359"/>
                  </a:lnTo>
                  <a:lnTo>
                    <a:pt x="2701" y="359"/>
                  </a:lnTo>
                  <a:lnTo>
                    <a:pt x="2688" y="356"/>
                  </a:lnTo>
                  <a:lnTo>
                    <a:pt x="2674" y="352"/>
                  </a:lnTo>
                  <a:lnTo>
                    <a:pt x="2662" y="346"/>
                  </a:lnTo>
                  <a:lnTo>
                    <a:pt x="2650" y="339"/>
                  </a:lnTo>
                  <a:lnTo>
                    <a:pt x="2638" y="330"/>
                  </a:lnTo>
                  <a:lnTo>
                    <a:pt x="2627" y="320"/>
                  </a:lnTo>
                  <a:lnTo>
                    <a:pt x="2616" y="307"/>
                  </a:lnTo>
                  <a:lnTo>
                    <a:pt x="2608" y="294"/>
                  </a:lnTo>
                  <a:lnTo>
                    <a:pt x="2599" y="279"/>
                  </a:lnTo>
                  <a:lnTo>
                    <a:pt x="2592" y="265"/>
                  </a:lnTo>
                  <a:lnTo>
                    <a:pt x="2587" y="249"/>
                  </a:lnTo>
                  <a:lnTo>
                    <a:pt x="2583" y="233"/>
                  </a:lnTo>
                  <a:lnTo>
                    <a:pt x="2579" y="216"/>
                  </a:lnTo>
                  <a:lnTo>
                    <a:pt x="2577" y="198"/>
                  </a:lnTo>
                  <a:lnTo>
                    <a:pt x="2576" y="180"/>
                  </a:lnTo>
                  <a:lnTo>
                    <a:pt x="2577" y="162"/>
                  </a:lnTo>
                  <a:lnTo>
                    <a:pt x="2579" y="143"/>
                  </a:lnTo>
                  <a:lnTo>
                    <a:pt x="2583" y="127"/>
                  </a:lnTo>
                  <a:lnTo>
                    <a:pt x="2587" y="111"/>
                  </a:lnTo>
                  <a:lnTo>
                    <a:pt x="2592" y="94"/>
                  </a:lnTo>
                  <a:lnTo>
                    <a:pt x="2599" y="80"/>
                  </a:lnTo>
                  <a:lnTo>
                    <a:pt x="2607" y="66"/>
                  </a:lnTo>
                  <a:lnTo>
                    <a:pt x="2616" y="52"/>
                  </a:lnTo>
                  <a:lnTo>
                    <a:pt x="2626" y="40"/>
                  </a:lnTo>
                  <a:lnTo>
                    <a:pt x="2637" y="29"/>
                  </a:lnTo>
                  <a:lnTo>
                    <a:pt x="2649" y="20"/>
                  </a:lnTo>
                  <a:lnTo>
                    <a:pt x="2661" y="13"/>
                  </a:lnTo>
                  <a:lnTo>
                    <a:pt x="2674" y="7"/>
                  </a:lnTo>
                  <a:lnTo>
                    <a:pt x="2687" y="3"/>
                  </a:lnTo>
                  <a:lnTo>
                    <a:pt x="2701" y="1"/>
                  </a:lnTo>
                  <a:lnTo>
                    <a:pt x="2717" y="0"/>
                  </a:lnTo>
                  <a:lnTo>
                    <a:pt x="2731" y="1"/>
                  </a:lnTo>
                  <a:lnTo>
                    <a:pt x="2745" y="3"/>
                  </a:lnTo>
                  <a:lnTo>
                    <a:pt x="2759" y="7"/>
                  </a:lnTo>
                  <a:lnTo>
                    <a:pt x="2771" y="13"/>
                  </a:lnTo>
                  <a:lnTo>
                    <a:pt x="2783" y="20"/>
                  </a:lnTo>
                  <a:lnTo>
                    <a:pt x="2795" y="29"/>
                  </a:lnTo>
                  <a:lnTo>
                    <a:pt x="2806" y="40"/>
                  </a:lnTo>
                  <a:lnTo>
                    <a:pt x="2817" y="52"/>
                  </a:lnTo>
                  <a:lnTo>
                    <a:pt x="2826" y="65"/>
                  </a:lnTo>
                  <a:lnTo>
                    <a:pt x="2835" y="79"/>
                  </a:lnTo>
                  <a:lnTo>
                    <a:pt x="2841" y="94"/>
                  </a:lnTo>
                  <a:lnTo>
                    <a:pt x="2847" y="110"/>
                  </a:lnTo>
                  <a:lnTo>
                    <a:pt x="2851" y="126"/>
                  </a:lnTo>
                  <a:lnTo>
                    <a:pt x="2854" y="143"/>
                  </a:lnTo>
                  <a:lnTo>
                    <a:pt x="2856" y="162"/>
                  </a:lnTo>
                  <a:lnTo>
                    <a:pt x="2856" y="180"/>
                  </a:lnTo>
                  <a:close/>
                  <a:moveTo>
                    <a:pt x="2793" y="180"/>
                  </a:moveTo>
                  <a:lnTo>
                    <a:pt x="2793" y="169"/>
                  </a:lnTo>
                  <a:lnTo>
                    <a:pt x="2792" y="159"/>
                  </a:lnTo>
                  <a:lnTo>
                    <a:pt x="2790" y="149"/>
                  </a:lnTo>
                  <a:lnTo>
                    <a:pt x="2788" y="140"/>
                  </a:lnTo>
                  <a:lnTo>
                    <a:pt x="2785" y="131"/>
                  </a:lnTo>
                  <a:lnTo>
                    <a:pt x="2781" y="123"/>
                  </a:lnTo>
                  <a:lnTo>
                    <a:pt x="2777" y="114"/>
                  </a:lnTo>
                  <a:lnTo>
                    <a:pt x="2772" y="106"/>
                  </a:lnTo>
                  <a:lnTo>
                    <a:pt x="2767" y="100"/>
                  </a:lnTo>
                  <a:lnTo>
                    <a:pt x="2761" y="93"/>
                  </a:lnTo>
                  <a:lnTo>
                    <a:pt x="2755" y="88"/>
                  </a:lnTo>
                  <a:lnTo>
                    <a:pt x="2748" y="83"/>
                  </a:lnTo>
                  <a:lnTo>
                    <a:pt x="2741" y="80"/>
                  </a:lnTo>
                  <a:lnTo>
                    <a:pt x="2733" y="78"/>
                  </a:lnTo>
                  <a:lnTo>
                    <a:pt x="2725" y="77"/>
                  </a:lnTo>
                  <a:lnTo>
                    <a:pt x="2717" y="76"/>
                  </a:lnTo>
                  <a:lnTo>
                    <a:pt x="2708" y="77"/>
                  </a:lnTo>
                  <a:lnTo>
                    <a:pt x="2700" y="78"/>
                  </a:lnTo>
                  <a:lnTo>
                    <a:pt x="2693" y="80"/>
                  </a:lnTo>
                  <a:lnTo>
                    <a:pt x="2685" y="83"/>
                  </a:lnTo>
                  <a:lnTo>
                    <a:pt x="2679" y="88"/>
                  </a:lnTo>
                  <a:lnTo>
                    <a:pt x="2672" y="93"/>
                  </a:lnTo>
                  <a:lnTo>
                    <a:pt x="2667" y="100"/>
                  </a:lnTo>
                  <a:lnTo>
                    <a:pt x="2661" y="106"/>
                  </a:lnTo>
                  <a:lnTo>
                    <a:pt x="2656" y="114"/>
                  </a:lnTo>
                  <a:lnTo>
                    <a:pt x="2651" y="123"/>
                  </a:lnTo>
                  <a:lnTo>
                    <a:pt x="2648" y="131"/>
                  </a:lnTo>
                  <a:lnTo>
                    <a:pt x="2645" y="140"/>
                  </a:lnTo>
                  <a:lnTo>
                    <a:pt x="2643" y="149"/>
                  </a:lnTo>
                  <a:lnTo>
                    <a:pt x="2641" y="159"/>
                  </a:lnTo>
                  <a:lnTo>
                    <a:pt x="2640" y="169"/>
                  </a:lnTo>
                  <a:lnTo>
                    <a:pt x="2640" y="180"/>
                  </a:lnTo>
                  <a:lnTo>
                    <a:pt x="2640" y="190"/>
                  </a:lnTo>
                  <a:lnTo>
                    <a:pt x="2641" y="201"/>
                  </a:lnTo>
                  <a:lnTo>
                    <a:pt x="2643" y="211"/>
                  </a:lnTo>
                  <a:lnTo>
                    <a:pt x="2645" y="220"/>
                  </a:lnTo>
                  <a:lnTo>
                    <a:pt x="2648" y="228"/>
                  </a:lnTo>
                  <a:lnTo>
                    <a:pt x="2651" y="237"/>
                  </a:lnTo>
                  <a:lnTo>
                    <a:pt x="2656" y="246"/>
                  </a:lnTo>
                  <a:lnTo>
                    <a:pt x="2661" y="252"/>
                  </a:lnTo>
                  <a:lnTo>
                    <a:pt x="2667" y="260"/>
                  </a:lnTo>
                  <a:lnTo>
                    <a:pt x="2672" y="265"/>
                  </a:lnTo>
                  <a:lnTo>
                    <a:pt x="2679" y="271"/>
                  </a:lnTo>
                  <a:lnTo>
                    <a:pt x="2685" y="275"/>
                  </a:lnTo>
                  <a:lnTo>
                    <a:pt x="2693" y="278"/>
                  </a:lnTo>
                  <a:lnTo>
                    <a:pt x="2700" y="281"/>
                  </a:lnTo>
                  <a:lnTo>
                    <a:pt x="2708" y="282"/>
                  </a:lnTo>
                  <a:lnTo>
                    <a:pt x="2717" y="283"/>
                  </a:lnTo>
                  <a:lnTo>
                    <a:pt x="2724" y="282"/>
                  </a:lnTo>
                  <a:lnTo>
                    <a:pt x="2733" y="281"/>
                  </a:lnTo>
                  <a:lnTo>
                    <a:pt x="2741" y="278"/>
                  </a:lnTo>
                  <a:lnTo>
                    <a:pt x="2747" y="275"/>
                  </a:lnTo>
                  <a:lnTo>
                    <a:pt x="2754" y="271"/>
                  </a:lnTo>
                  <a:lnTo>
                    <a:pt x="2760" y="265"/>
                  </a:lnTo>
                  <a:lnTo>
                    <a:pt x="2766" y="260"/>
                  </a:lnTo>
                  <a:lnTo>
                    <a:pt x="2772" y="252"/>
                  </a:lnTo>
                  <a:lnTo>
                    <a:pt x="2777" y="245"/>
                  </a:lnTo>
                  <a:lnTo>
                    <a:pt x="2781" y="237"/>
                  </a:lnTo>
                  <a:lnTo>
                    <a:pt x="2784" y="228"/>
                  </a:lnTo>
                  <a:lnTo>
                    <a:pt x="2788" y="220"/>
                  </a:lnTo>
                  <a:lnTo>
                    <a:pt x="2790" y="210"/>
                  </a:lnTo>
                  <a:lnTo>
                    <a:pt x="2792" y="200"/>
                  </a:lnTo>
                  <a:lnTo>
                    <a:pt x="2793" y="190"/>
                  </a:lnTo>
                  <a:lnTo>
                    <a:pt x="2793" y="180"/>
                  </a:lnTo>
                  <a:close/>
                  <a:moveTo>
                    <a:pt x="3035" y="190"/>
                  </a:moveTo>
                  <a:lnTo>
                    <a:pt x="2903" y="190"/>
                  </a:lnTo>
                  <a:lnTo>
                    <a:pt x="2903" y="118"/>
                  </a:lnTo>
                  <a:lnTo>
                    <a:pt x="3035" y="118"/>
                  </a:lnTo>
                  <a:lnTo>
                    <a:pt x="3035" y="190"/>
                  </a:lnTo>
                  <a:close/>
                  <a:moveTo>
                    <a:pt x="3334" y="348"/>
                  </a:moveTo>
                  <a:lnTo>
                    <a:pt x="3254" y="348"/>
                  </a:lnTo>
                  <a:lnTo>
                    <a:pt x="3159" y="186"/>
                  </a:lnTo>
                  <a:lnTo>
                    <a:pt x="3159" y="348"/>
                  </a:lnTo>
                  <a:lnTo>
                    <a:pt x="3095" y="348"/>
                  </a:lnTo>
                  <a:lnTo>
                    <a:pt x="3095" y="10"/>
                  </a:lnTo>
                  <a:lnTo>
                    <a:pt x="3159" y="10"/>
                  </a:lnTo>
                  <a:lnTo>
                    <a:pt x="3159" y="165"/>
                  </a:lnTo>
                  <a:lnTo>
                    <a:pt x="3252" y="10"/>
                  </a:lnTo>
                  <a:lnTo>
                    <a:pt x="3328" y="10"/>
                  </a:lnTo>
                  <a:lnTo>
                    <a:pt x="3223" y="168"/>
                  </a:lnTo>
                  <a:lnTo>
                    <a:pt x="3334" y="348"/>
                  </a:lnTo>
                  <a:close/>
                  <a:moveTo>
                    <a:pt x="3639" y="180"/>
                  </a:moveTo>
                  <a:lnTo>
                    <a:pt x="3638" y="198"/>
                  </a:lnTo>
                  <a:lnTo>
                    <a:pt x="3635" y="215"/>
                  </a:lnTo>
                  <a:lnTo>
                    <a:pt x="3633" y="233"/>
                  </a:lnTo>
                  <a:lnTo>
                    <a:pt x="3629" y="249"/>
                  </a:lnTo>
                  <a:lnTo>
                    <a:pt x="3622" y="264"/>
                  </a:lnTo>
                  <a:lnTo>
                    <a:pt x="3616" y="279"/>
                  </a:lnTo>
                  <a:lnTo>
                    <a:pt x="3608" y="294"/>
                  </a:lnTo>
                  <a:lnTo>
                    <a:pt x="3598" y="307"/>
                  </a:lnTo>
                  <a:lnTo>
                    <a:pt x="3588" y="319"/>
                  </a:lnTo>
                  <a:lnTo>
                    <a:pt x="3578" y="330"/>
                  </a:lnTo>
                  <a:lnTo>
                    <a:pt x="3566" y="338"/>
                  </a:lnTo>
                  <a:lnTo>
                    <a:pt x="3554" y="346"/>
                  </a:lnTo>
                  <a:lnTo>
                    <a:pt x="3540" y="351"/>
                  </a:lnTo>
                  <a:lnTo>
                    <a:pt x="3527" y="356"/>
                  </a:lnTo>
                  <a:lnTo>
                    <a:pt x="3513" y="359"/>
                  </a:lnTo>
                  <a:lnTo>
                    <a:pt x="3498" y="359"/>
                  </a:lnTo>
                  <a:lnTo>
                    <a:pt x="3484" y="359"/>
                  </a:lnTo>
                  <a:lnTo>
                    <a:pt x="3470" y="356"/>
                  </a:lnTo>
                  <a:lnTo>
                    <a:pt x="3456" y="352"/>
                  </a:lnTo>
                  <a:lnTo>
                    <a:pt x="3443" y="346"/>
                  </a:lnTo>
                  <a:lnTo>
                    <a:pt x="3431" y="339"/>
                  </a:lnTo>
                  <a:lnTo>
                    <a:pt x="3419" y="330"/>
                  </a:lnTo>
                  <a:lnTo>
                    <a:pt x="3408" y="320"/>
                  </a:lnTo>
                  <a:lnTo>
                    <a:pt x="3399" y="307"/>
                  </a:lnTo>
                  <a:lnTo>
                    <a:pt x="3389" y="294"/>
                  </a:lnTo>
                  <a:lnTo>
                    <a:pt x="3381" y="279"/>
                  </a:lnTo>
                  <a:lnTo>
                    <a:pt x="3374" y="265"/>
                  </a:lnTo>
                  <a:lnTo>
                    <a:pt x="3368" y="249"/>
                  </a:lnTo>
                  <a:lnTo>
                    <a:pt x="3364" y="233"/>
                  </a:lnTo>
                  <a:lnTo>
                    <a:pt x="3360" y="216"/>
                  </a:lnTo>
                  <a:lnTo>
                    <a:pt x="3358" y="198"/>
                  </a:lnTo>
                  <a:lnTo>
                    <a:pt x="3358" y="180"/>
                  </a:lnTo>
                  <a:lnTo>
                    <a:pt x="3358" y="162"/>
                  </a:lnTo>
                  <a:lnTo>
                    <a:pt x="3360" y="143"/>
                  </a:lnTo>
                  <a:lnTo>
                    <a:pt x="3364" y="127"/>
                  </a:lnTo>
                  <a:lnTo>
                    <a:pt x="3368" y="111"/>
                  </a:lnTo>
                  <a:lnTo>
                    <a:pt x="3374" y="94"/>
                  </a:lnTo>
                  <a:lnTo>
                    <a:pt x="3380" y="80"/>
                  </a:lnTo>
                  <a:lnTo>
                    <a:pt x="3389" y="66"/>
                  </a:lnTo>
                  <a:lnTo>
                    <a:pt x="3398" y="52"/>
                  </a:lnTo>
                  <a:lnTo>
                    <a:pt x="3408" y="40"/>
                  </a:lnTo>
                  <a:lnTo>
                    <a:pt x="3419" y="29"/>
                  </a:lnTo>
                  <a:lnTo>
                    <a:pt x="3430" y="20"/>
                  </a:lnTo>
                  <a:lnTo>
                    <a:pt x="3443" y="13"/>
                  </a:lnTo>
                  <a:lnTo>
                    <a:pt x="3455" y="7"/>
                  </a:lnTo>
                  <a:lnTo>
                    <a:pt x="3470" y="3"/>
                  </a:lnTo>
                  <a:lnTo>
                    <a:pt x="3484" y="1"/>
                  </a:lnTo>
                  <a:lnTo>
                    <a:pt x="3498" y="0"/>
                  </a:lnTo>
                  <a:lnTo>
                    <a:pt x="3513" y="1"/>
                  </a:lnTo>
                  <a:lnTo>
                    <a:pt x="3527" y="3"/>
                  </a:lnTo>
                  <a:lnTo>
                    <a:pt x="3540" y="7"/>
                  </a:lnTo>
                  <a:lnTo>
                    <a:pt x="3554" y="13"/>
                  </a:lnTo>
                  <a:lnTo>
                    <a:pt x="3566" y="20"/>
                  </a:lnTo>
                  <a:lnTo>
                    <a:pt x="3578" y="29"/>
                  </a:lnTo>
                  <a:lnTo>
                    <a:pt x="3588" y="40"/>
                  </a:lnTo>
                  <a:lnTo>
                    <a:pt x="3598" y="52"/>
                  </a:lnTo>
                  <a:lnTo>
                    <a:pt x="3608" y="65"/>
                  </a:lnTo>
                  <a:lnTo>
                    <a:pt x="3616" y="79"/>
                  </a:lnTo>
                  <a:lnTo>
                    <a:pt x="3622" y="94"/>
                  </a:lnTo>
                  <a:lnTo>
                    <a:pt x="3629" y="110"/>
                  </a:lnTo>
                  <a:lnTo>
                    <a:pt x="3633" y="126"/>
                  </a:lnTo>
                  <a:lnTo>
                    <a:pt x="3635" y="143"/>
                  </a:lnTo>
                  <a:lnTo>
                    <a:pt x="3638" y="162"/>
                  </a:lnTo>
                  <a:lnTo>
                    <a:pt x="3639" y="180"/>
                  </a:lnTo>
                  <a:close/>
                  <a:moveTo>
                    <a:pt x="3575" y="180"/>
                  </a:moveTo>
                  <a:lnTo>
                    <a:pt x="3574" y="169"/>
                  </a:lnTo>
                  <a:lnTo>
                    <a:pt x="3573" y="159"/>
                  </a:lnTo>
                  <a:lnTo>
                    <a:pt x="3572" y="149"/>
                  </a:lnTo>
                  <a:lnTo>
                    <a:pt x="3570" y="140"/>
                  </a:lnTo>
                  <a:lnTo>
                    <a:pt x="3567" y="131"/>
                  </a:lnTo>
                  <a:lnTo>
                    <a:pt x="3563" y="123"/>
                  </a:lnTo>
                  <a:lnTo>
                    <a:pt x="3559" y="114"/>
                  </a:lnTo>
                  <a:lnTo>
                    <a:pt x="3554" y="106"/>
                  </a:lnTo>
                  <a:lnTo>
                    <a:pt x="3548" y="100"/>
                  </a:lnTo>
                  <a:lnTo>
                    <a:pt x="3543" y="93"/>
                  </a:lnTo>
                  <a:lnTo>
                    <a:pt x="3536" y="88"/>
                  </a:lnTo>
                  <a:lnTo>
                    <a:pt x="3530" y="83"/>
                  </a:lnTo>
                  <a:lnTo>
                    <a:pt x="3522" y="80"/>
                  </a:lnTo>
                  <a:lnTo>
                    <a:pt x="3514" y="78"/>
                  </a:lnTo>
                  <a:lnTo>
                    <a:pt x="3507" y="77"/>
                  </a:lnTo>
                  <a:lnTo>
                    <a:pt x="3498" y="76"/>
                  </a:lnTo>
                  <a:lnTo>
                    <a:pt x="3490" y="77"/>
                  </a:lnTo>
                  <a:lnTo>
                    <a:pt x="3482" y="78"/>
                  </a:lnTo>
                  <a:lnTo>
                    <a:pt x="3474" y="80"/>
                  </a:lnTo>
                  <a:lnTo>
                    <a:pt x="3467" y="83"/>
                  </a:lnTo>
                  <a:lnTo>
                    <a:pt x="3461" y="88"/>
                  </a:lnTo>
                  <a:lnTo>
                    <a:pt x="3454" y="93"/>
                  </a:lnTo>
                  <a:lnTo>
                    <a:pt x="3448" y="100"/>
                  </a:lnTo>
                  <a:lnTo>
                    <a:pt x="3442" y="106"/>
                  </a:lnTo>
                  <a:lnTo>
                    <a:pt x="3438" y="114"/>
                  </a:lnTo>
                  <a:lnTo>
                    <a:pt x="3434" y="123"/>
                  </a:lnTo>
                  <a:lnTo>
                    <a:pt x="3430" y="131"/>
                  </a:lnTo>
                  <a:lnTo>
                    <a:pt x="3427" y="140"/>
                  </a:lnTo>
                  <a:lnTo>
                    <a:pt x="3425" y="149"/>
                  </a:lnTo>
                  <a:lnTo>
                    <a:pt x="3423" y="159"/>
                  </a:lnTo>
                  <a:lnTo>
                    <a:pt x="3422" y="169"/>
                  </a:lnTo>
                  <a:lnTo>
                    <a:pt x="3422" y="180"/>
                  </a:lnTo>
                  <a:lnTo>
                    <a:pt x="3422" y="190"/>
                  </a:lnTo>
                  <a:lnTo>
                    <a:pt x="3423" y="201"/>
                  </a:lnTo>
                  <a:lnTo>
                    <a:pt x="3425" y="211"/>
                  </a:lnTo>
                  <a:lnTo>
                    <a:pt x="3427" y="220"/>
                  </a:lnTo>
                  <a:lnTo>
                    <a:pt x="3429" y="228"/>
                  </a:lnTo>
                  <a:lnTo>
                    <a:pt x="3434" y="237"/>
                  </a:lnTo>
                  <a:lnTo>
                    <a:pt x="3438" y="246"/>
                  </a:lnTo>
                  <a:lnTo>
                    <a:pt x="3442" y="252"/>
                  </a:lnTo>
                  <a:lnTo>
                    <a:pt x="3448" y="260"/>
                  </a:lnTo>
                  <a:lnTo>
                    <a:pt x="3454" y="265"/>
                  </a:lnTo>
                  <a:lnTo>
                    <a:pt x="3460" y="271"/>
                  </a:lnTo>
                  <a:lnTo>
                    <a:pt x="3467" y="275"/>
                  </a:lnTo>
                  <a:lnTo>
                    <a:pt x="3474" y="278"/>
                  </a:lnTo>
                  <a:lnTo>
                    <a:pt x="3482" y="281"/>
                  </a:lnTo>
                  <a:lnTo>
                    <a:pt x="3489" y="282"/>
                  </a:lnTo>
                  <a:lnTo>
                    <a:pt x="3498" y="283"/>
                  </a:lnTo>
                  <a:lnTo>
                    <a:pt x="3507" y="282"/>
                  </a:lnTo>
                  <a:lnTo>
                    <a:pt x="3514" y="281"/>
                  </a:lnTo>
                  <a:lnTo>
                    <a:pt x="3522" y="278"/>
                  </a:lnTo>
                  <a:lnTo>
                    <a:pt x="3528" y="275"/>
                  </a:lnTo>
                  <a:lnTo>
                    <a:pt x="3536" y="271"/>
                  </a:lnTo>
                  <a:lnTo>
                    <a:pt x="3542" y="265"/>
                  </a:lnTo>
                  <a:lnTo>
                    <a:pt x="3548" y="260"/>
                  </a:lnTo>
                  <a:lnTo>
                    <a:pt x="3554" y="252"/>
                  </a:lnTo>
                  <a:lnTo>
                    <a:pt x="3559" y="245"/>
                  </a:lnTo>
                  <a:lnTo>
                    <a:pt x="3563" y="237"/>
                  </a:lnTo>
                  <a:lnTo>
                    <a:pt x="3567" y="228"/>
                  </a:lnTo>
                  <a:lnTo>
                    <a:pt x="3570" y="220"/>
                  </a:lnTo>
                  <a:lnTo>
                    <a:pt x="3572" y="210"/>
                  </a:lnTo>
                  <a:lnTo>
                    <a:pt x="3573" y="200"/>
                  </a:lnTo>
                  <a:lnTo>
                    <a:pt x="3574" y="190"/>
                  </a:lnTo>
                  <a:lnTo>
                    <a:pt x="3575" y="180"/>
                  </a:lnTo>
                  <a:close/>
                  <a:moveTo>
                    <a:pt x="3902" y="348"/>
                  </a:moveTo>
                  <a:lnTo>
                    <a:pt x="3838" y="348"/>
                  </a:lnTo>
                  <a:lnTo>
                    <a:pt x="3838" y="206"/>
                  </a:lnTo>
                  <a:lnTo>
                    <a:pt x="3740" y="206"/>
                  </a:lnTo>
                  <a:lnTo>
                    <a:pt x="3740" y="348"/>
                  </a:lnTo>
                  <a:lnTo>
                    <a:pt x="3677" y="348"/>
                  </a:lnTo>
                  <a:lnTo>
                    <a:pt x="3677" y="10"/>
                  </a:lnTo>
                  <a:lnTo>
                    <a:pt x="3740" y="10"/>
                  </a:lnTo>
                  <a:lnTo>
                    <a:pt x="3740" y="135"/>
                  </a:lnTo>
                  <a:lnTo>
                    <a:pt x="3838" y="135"/>
                  </a:lnTo>
                  <a:lnTo>
                    <a:pt x="3838" y="10"/>
                  </a:lnTo>
                  <a:lnTo>
                    <a:pt x="3902" y="10"/>
                  </a:lnTo>
                  <a:lnTo>
                    <a:pt x="3902" y="348"/>
                  </a:lnTo>
                  <a:close/>
                  <a:moveTo>
                    <a:pt x="4218" y="238"/>
                  </a:moveTo>
                  <a:lnTo>
                    <a:pt x="4214" y="252"/>
                  </a:lnTo>
                  <a:lnTo>
                    <a:pt x="4209" y="265"/>
                  </a:lnTo>
                  <a:lnTo>
                    <a:pt x="4204" y="277"/>
                  </a:lnTo>
                  <a:lnTo>
                    <a:pt x="4198" y="288"/>
                  </a:lnTo>
                  <a:lnTo>
                    <a:pt x="4192" y="299"/>
                  </a:lnTo>
                  <a:lnTo>
                    <a:pt x="4184" y="309"/>
                  </a:lnTo>
                  <a:lnTo>
                    <a:pt x="4178" y="318"/>
                  </a:lnTo>
                  <a:lnTo>
                    <a:pt x="4169" y="326"/>
                  </a:lnTo>
                  <a:lnTo>
                    <a:pt x="4160" y="334"/>
                  </a:lnTo>
                  <a:lnTo>
                    <a:pt x="4151" y="340"/>
                  </a:lnTo>
                  <a:lnTo>
                    <a:pt x="4142" y="347"/>
                  </a:lnTo>
                  <a:lnTo>
                    <a:pt x="4132" y="351"/>
                  </a:lnTo>
                  <a:lnTo>
                    <a:pt x="4121" y="355"/>
                  </a:lnTo>
                  <a:lnTo>
                    <a:pt x="4110" y="357"/>
                  </a:lnTo>
                  <a:lnTo>
                    <a:pt x="4099" y="359"/>
                  </a:lnTo>
                  <a:lnTo>
                    <a:pt x="4087" y="359"/>
                  </a:lnTo>
                  <a:lnTo>
                    <a:pt x="4071" y="358"/>
                  </a:lnTo>
                  <a:lnTo>
                    <a:pt x="4054" y="356"/>
                  </a:lnTo>
                  <a:lnTo>
                    <a:pt x="4039" y="351"/>
                  </a:lnTo>
                  <a:lnTo>
                    <a:pt x="4025" y="345"/>
                  </a:lnTo>
                  <a:lnTo>
                    <a:pt x="4012" y="336"/>
                  </a:lnTo>
                  <a:lnTo>
                    <a:pt x="3999" y="326"/>
                  </a:lnTo>
                  <a:lnTo>
                    <a:pt x="3988" y="314"/>
                  </a:lnTo>
                  <a:lnTo>
                    <a:pt x="3977" y="300"/>
                  </a:lnTo>
                  <a:lnTo>
                    <a:pt x="3969" y="287"/>
                  </a:lnTo>
                  <a:lnTo>
                    <a:pt x="3962" y="273"/>
                  </a:lnTo>
                  <a:lnTo>
                    <a:pt x="3955" y="259"/>
                  </a:lnTo>
                  <a:lnTo>
                    <a:pt x="3951" y="244"/>
                  </a:lnTo>
                  <a:lnTo>
                    <a:pt x="3946" y="227"/>
                  </a:lnTo>
                  <a:lnTo>
                    <a:pt x="3944" y="211"/>
                  </a:lnTo>
                  <a:lnTo>
                    <a:pt x="3942" y="195"/>
                  </a:lnTo>
                  <a:lnTo>
                    <a:pt x="3942" y="177"/>
                  </a:lnTo>
                  <a:lnTo>
                    <a:pt x="3942" y="160"/>
                  </a:lnTo>
                  <a:lnTo>
                    <a:pt x="3943" y="144"/>
                  </a:lnTo>
                  <a:lnTo>
                    <a:pt x="3946" y="128"/>
                  </a:lnTo>
                  <a:lnTo>
                    <a:pt x="3950" y="114"/>
                  </a:lnTo>
                  <a:lnTo>
                    <a:pt x="3955" y="99"/>
                  </a:lnTo>
                  <a:lnTo>
                    <a:pt x="3961" y="84"/>
                  </a:lnTo>
                  <a:lnTo>
                    <a:pt x="3968" y="71"/>
                  </a:lnTo>
                  <a:lnTo>
                    <a:pt x="3976" y="58"/>
                  </a:lnTo>
                  <a:lnTo>
                    <a:pt x="3987" y="44"/>
                  </a:lnTo>
                  <a:lnTo>
                    <a:pt x="3998" y="32"/>
                  </a:lnTo>
                  <a:lnTo>
                    <a:pt x="4010" y="22"/>
                  </a:lnTo>
                  <a:lnTo>
                    <a:pt x="4023" y="14"/>
                  </a:lnTo>
                  <a:lnTo>
                    <a:pt x="4037" y="7"/>
                  </a:lnTo>
                  <a:lnTo>
                    <a:pt x="4052" y="3"/>
                  </a:lnTo>
                  <a:lnTo>
                    <a:pt x="4069" y="1"/>
                  </a:lnTo>
                  <a:lnTo>
                    <a:pt x="4085" y="0"/>
                  </a:lnTo>
                  <a:lnTo>
                    <a:pt x="4097" y="0"/>
                  </a:lnTo>
                  <a:lnTo>
                    <a:pt x="4109" y="2"/>
                  </a:lnTo>
                  <a:lnTo>
                    <a:pt x="4120" y="4"/>
                  </a:lnTo>
                  <a:lnTo>
                    <a:pt x="4131" y="7"/>
                  </a:lnTo>
                  <a:lnTo>
                    <a:pt x="4141" y="13"/>
                  </a:lnTo>
                  <a:lnTo>
                    <a:pt x="4150" y="18"/>
                  </a:lnTo>
                  <a:lnTo>
                    <a:pt x="4160" y="25"/>
                  </a:lnTo>
                  <a:lnTo>
                    <a:pt x="4169" y="33"/>
                  </a:lnTo>
                  <a:lnTo>
                    <a:pt x="4178" y="42"/>
                  </a:lnTo>
                  <a:lnTo>
                    <a:pt x="4185" y="51"/>
                  </a:lnTo>
                  <a:lnTo>
                    <a:pt x="4193" y="62"/>
                  </a:lnTo>
                  <a:lnTo>
                    <a:pt x="4199" y="73"/>
                  </a:lnTo>
                  <a:lnTo>
                    <a:pt x="4205" y="83"/>
                  </a:lnTo>
                  <a:lnTo>
                    <a:pt x="4209" y="95"/>
                  </a:lnTo>
                  <a:lnTo>
                    <a:pt x="4214" y="108"/>
                  </a:lnTo>
                  <a:lnTo>
                    <a:pt x="4218" y="123"/>
                  </a:lnTo>
                  <a:lnTo>
                    <a:pt x="4146" y="123"/>
                  </a:lnTo>
                  <a:lnTo>
                    <a:pt x="4142" y="112"/>
                  </a:lnTo>
                  <a:lnTo>
                    <a:pt x="4135" y="102"/>
                  </a:lnTo>
                  <a:lnTo>
                    <a:pt x="4129" y="94"/>
                  </a:lnTo>
                  <a:lnTo>
                    <a:pt x="4121" y="88"/>
                  </a:lnTo>
                  <a:lnTo>
                    <a:pt x="4113" y="82"/>
                  </a:lnTo>
                  <a:lnTo>
                    <a:pt x="4105" y="79"/>
                  </a:lnTo>
                  <a:lnTo>
                    <a:pt x="4095" y="77"/>
                  </a:lnTo>
                  <a:lnTo>
                    <a:pt x="4084" y="76"/>
                  </a:lnTo>
                  <a:lnTo>
                    <a:pt x="4075" y="77"/>
                  </a:lnTo>
                  <a:lnTo>
                    <a:pt x="4066" y="78"/>
                  </a:lnTo>
                  <a:lnTo>
                    <a:pt x="4059" y="80"/>
                  </a:lnTo>
                  <a:lnTo>
                    <a:pt x="4051" y="83"/>
                  </a:lnTo>
                  <a:lnTo>
                    <a:pt x="4045" y="88"/>
                  </a:lnTo>
                  <a:lnTo>
                    <a:pt x="4038" y="93"/>
                  </a:lnTo>
                  <a:lnTo>
                    <a:pt x="4031" y="99"/>
                  </a:lnTo>
                  <a:lnTo>
                    <a:pt x="4026" y="105"/>
                  </a:lnTo>
                  <a:lnTo>
                    <a:pt x="4021" y="114"/>
                  </a:lnTo>
                  <a:lnTo>
                    <a:pt x="4017" y="122"/>
                  </a:lnTo>
                  <a:lnTo>
                    <a:pt x="4013" y="130"/>
                  </a:lnTo>
                  <a:lnTo>
                    <a:pt x="4010" y="139"/>
                  </a:lnTo>
                  <a:lnTo>
                    <a:pt x="4007" y="148"/>
                  </a:lnTo>
                  <a:lnTo>
                    <a:pt x="4006" y="157"/>
                  </a:lnTo>
                  <a:lnTo>
                    <a:pt x="4005" y="167"/>
                  </a:lnTo>
                  <a:lnTo>
                    <a:pt x="4005" y="178"/>
                  </a:lnTo>
                  <a:lnTo>
                    <a:pt x="4005" y="189"/>
                  </a:lnTo>
                  <a:lnTo>
                    <a:pt x="4006" y="200"/>
                  </a:lnTo>
                  <a:lnTo>
                    <a:pt x="4007" y="210"/>
                  </a:lnTo>
                  <a:lnTo>
                    <a:pt x="4011" y="218"/>
                  </a:lnTo>
                  <a:lnTo>
                    <a:pt x="4013" y="228"/>
                  </a:lnTo>
                  <a:lnTo>
                    <a:pt x="4017" y="237"/>
                  </a:lnTo>
                  <a:lnTo>
                    <a:pt x="4022" y="245"/>
                  </a:lnTo>
                  <a:lnTo>
                    <a:pt x="4026" y="252"/>
                  </a:lnTo>
                  <a:lnTo>
                    <a:pt x="4031" y="260"/>
                  </a:lnTo>
                  <a:lnTo>
                    <a:pt x="4038" y="265"/>
                  </a:lnTo>
                  <a:lnTo>
                    <a:pt x="4045" y="271"/>
                  </a:lnTo>
                  <a:lnTo>
                    <a:pt x="4051" y="275"/>
                  </a:lnTo>
                  <a:lnTo>
                    <a:pt x="4059" y="278"/>
                  </a:lnTo>
                  <a:lnTo>
                    <a:pt x="4066" y="281"/>
                  </a:lnTo>
                  <a:lnTo>
                    <a:pt x="4075" y="282"/>
                  </a:lnTo>
                  <a:lnTo>
                    <a:pt x="4084" y="283"/>
                  </a:lnTo>
                  <a:lnTo>
                    <a:pt x="4095" y="282"/>
                  </a:lnTo>
                  <a:lnTo>
                    <a:pt x="4105" y="279"/>
                  </a:lnTo>
                  <a:lnTo>
                    <a:pt x="4113" y="276"/>
                  </a:lnTo>
                  <a:lnTo>
                    <a:pt x="4122" y="272"/>
                  </a:lnTo>
                  <a:lnTo>
                    <a:pt x="4129" y="265"/>
                  </a:lnTo>
                  <a:lnTo>
                    <a:pt x="4135" y="258"/>
                  </a:lnTo>
                  <a:lnTo>
                    <a:pt x="4142" y="249"/>
                  </a:lnTo>
                  <a:lnTo>
                    <a:pt x="4146" y="238"/>
                  </a:lnTo>
                  <a:lnTo>
                    <a:pt x="4218" y="238"/>
                  </a:lnTo>
                  <a:close/>
                  <a:moveTo>
                    <a:pt x="4503" y="10"/>
                  </a:moveTo>
                  <a:lnTo>
                    <a:pt x="4351" y="461"/>
                  </a:lnTo>
                  <a:lnTo>
                    <a:pt x="4283" y="461"/>
                  </a:lnTo>
                  <a:lnTo>
                    <a:pt x="4331" y="316"/>
                  </a:lnTo>
                  <a:lnTo>
                    <a:pt x="4235" y="10"/>
                  </a:lnTo>
                  <a:lnTo>
                    <a:pt x="4307" y="10"/>
                  </a:lnTo>
                  <a:lnTo>
                    <a:pt x="4367" y="227"/>
                  </a:lnTo>
                  <a:lnTo>
                    <a:pt x="4431" y="10"/>
                  </a:lnTo>
                  <a:lnTo>
                    <a:pt x="4503" y="10"/>
                  </a:lnTo>
                  <a:close/>
                  <a:moveTo>
                    <a:pt x="4733" y="348"/>
                  </a:moveTo>
                  <a:lnTo>
                    <a:pt x="4662" y="348"/>
                  </a:lnTo>
                  <a:lnTo>
                    <a:pt x="4597" y="120"/>
                  </a:lnTo>
                  <a:lnTo>
                    <a:pt x="4530" y="348"/>
                  </a:lnTo>
                  <a:lnTo>
                    <a:pt x="4460" y="348"/>
                  </a:lnTo>
                  <a:lnTo>
                    <a:pt x="4567" y="10"/>
                  </a:lnTo>
                  <a:lnTo>
                    <a:pt x="4625" y="10"/>
                  </a:lnTo>
                  <a:lnTo>
                    <a:pt x="4733" y="348"/>
                  </a:lnTo>
                  <a:close/>
                  <a:moveTo>
                    <a:pt x="4969" y="238"/>
                  </a:moveTo>
                  <a:lnTo>
                    <a:pt x="4969" y="251"/>
                  </a:lnTo>
                  <a:lnTo>
                    <a:pt x="4968" y="262"/>
                  </a:lnTo>
                  <a:lnTo>
                    <a:pt x="4965" y="273"/>
                  </a:lnTo>
                  <a:lnTo>
                    <a:pt x="4963" y="284"/>
                  </a:lnTo>
                  <a:lnTo>
                    <a:pt x="4959" y="294"/>
                  </a:lnTo>
                  <a:lnTo>
                    <a:pt x="4954" y="302"/>
                  </a:lnTo>
                  <a:lnTo>
                    <a:pt x="4950" y="311"/>
                  </a:lnTo>
                  <a:lnTo>
                    <a:pt x="4945" y="319"/>
                  </a:lnTo>
                  <a:lnTo>
                    <a:pt x="4938" y="325"/>
                  </a:lnTo>
                  <a:lnTo>
                    <a:pt x="4930" y="332"/>
                  </a:lnTo>
                  <a:lnTo>
                    <a:pt x="4924" y="336"/>
                  </a:lnTo>
                  <a:lnTo>
                    <a:pt x="4916" y="340"/>
                  </a:lnTo>
                  <a:lnTo>
                    <a:pt x="4908" y="344"/>
                  </a:lnTo>
                  <a:lnTo>
                    <a:pt x="4899" y="346"/>
                  </a:lnTo>
                  <a:lnTo>
                    <a:pt x="4890" y="348"/>
                  </a:lnTo>
                  <a:lnTo>
                    <a:pt x="4880" y="348"/>
                  </a:lnTo>
                  <a:lnTo>
                    <a:pt x="4760" y="348"/>
                  </a:lnTo>
                  <a:lnTo>
                    <a:pt x="4760" y="10"/>
                  </a:lnTo>
                  <a:lnTo>
                    <a:pt x="4824" y="10"/>
                  </a:lnTo>
                  <a:lnTo>
                    <a:pt x="4824" y="129"/>
                  </a:lnTo>
                  <a:lnTo>
                    <a:pt x="4880" y="129"/>
                  </a:lnTo>
                  <a:lnTo>
                    <a:pt x="4891" y="129"/>
                  </a:lnTo>
                  <a:lnTo>
                    <a:pt x="4901" y="130"/>
                  </a:lnTo>
                  <a:lnTo>
                    <a:pt x="4911" y="134"/>
                  </a:lnTo>
                  <a:lnTo>
                    <a:pt x="4920" y="137"/>
                  </a:lnTo>
                  <a:lnTo>
                    <a:pt x="4927" y="141"/>
                  </a:lnTo>
                  <a:lnTo>
                    <a:pt x="4935" y="148"/>
                  </a:lnTo>
                  <a:lnTo>
                    <a:pt x="4941" y="154"/>
                  </a:lnTo>
                  <a:lnTo>
                    <a:pt x="4948" y="162"/>
                  </a:lnTo>
                  <a:lnTo>
                    <a:pt x="4952" y="169"/>
                  </a:lnTo>
                  <a:lnTo>
                    <a:pt x="4957" y="177"/>
                  </a:lnTo>
                  <a:lnTo>
                    <a:pt x="4961" y="187"/>
                  </a:lnTo>
                  <a:lnTo>
                    <a:pt x="4963" y="196"/>
                  </a:lnTo>
                  <a:lnTo>
                    <a:pt x="4966" y="205"/>
                  </a:lnTo>
                  <a:lnTo>
                    <a:pt x="4968" y="216"/>
                  </a:lnTo>
                  <a:lnTo>
                    <a:pt x="4969" y="227"/>
                  </a:lnTo>
                  <a:lnTo>
                    <a:pt x="4969" y="238"/>
                  </a:lnTo>
                  <a:close/>
                  <a:moveTo>
                    <a:pt x="4905" y="238"/>
                  </a:moveTo>
                  <a:lnTo>
                    <a:pt x="4905" y="232"/>
                  </a:lnTo>
                  <a:lnTo>
                    <a:pt x="4904" y="225"/>
                  </a:lnTo>
                  <a:lnTo>
                    <a:pt x="4902" y="218"/>
                  </a:lnTo>
                  <a:lnTo>
                    <a:pt x="4900" y="213"/>
                  </a:lnTo>
                  <a:lnTo>
                    <a:pt x="4894" y="208"/>
                  </a:lnTo>
                  <a:lnTo>
                    <a:pt x="4889" y="204"/>
                  </a:lnTo>
                  <a:lnTo>
                    <a:pt x="4881" y="201"/>
                  </a:lnTo>
                  <a:lnTo>
                    <a:pt x="4874" y="201"/>
                  </a:lnTo>
                  <a:lnTo>
                    <a:pt x="4824" y="201"/>
                  </a:lnTo>
                  <a:lnTo>
                    <a:pt x="4824" y="276"/>
                  </a:lnTo>
                  <a:lnTo>
                    <a:pt x="4874" y="276"/>
                  </a:lnTo>
                  <a:lnTo>
                    <a:pt x="4880" y="276"/>
                  </a:lnTo>
                  <a:lnTo>
                    <a:pt x="4887" y="274"/>
                  </a:lnTo>
                  <a:lnTo>
                    <a:pt x="4892" y="271"/>
                  </a:lnTo>
                  <a:lnTo>
                    <a:pt x="4897" y="266"/>
                  </a:lnTo>
                  <a:lnTo>
                    <a:pt x="4901" y="262"/>
                  </a:lnTo>
                  <a:lnTo>
                    <a:pt x="4903" y="256"/>
                  </a:lnTo>
                  <a:lnTo>
                    <a:pt x="4905" y="248"/>
                  </a:lnTo>
                  <a:lnTo>
                    <a:pt x="4905" y="238"/>
                  </a:lnTo>
                  <a:close/>
                  <a:moveTo>
                    <a:pt x="5161" y="82"/>
                  </a:moveTo>
                  <a:lnTo>
                    <a:pt x="5097" y="82"/>
                  </a:lnTo>
                  <a:lnTo>
                    <a:pt x="5097" y="348"/>
                  </a:lnTo>
                  <a:lnTo>
                    <a:pt x="5034" y="348"/>
                  </a:lnTo>
                  <a:lnTo>
                    <a:pt x="5034" y="82"/>
                  </a:lnTo>
                  <a:lnTo>
                    <a:pt x="4971" y="82"/>
                  </a:lnTo>
                  <a:lnTo>
                    <a:pt x="4971" y="10"/>
                  </a:lnTo>
                  <a:lnTo>
                    <a:pt x="5161" y="10"/>
                  </a:lnTo>
                  <a:lnTo>
                    <a:pt x="5161" y="82"/>
                  </a:lnTo>
                  <a:close/>
                  <a:moveTo>
                    <a:pt x="5454" y="348"/>
                  </a:moveTo>
                  <a:lnTo>
                    <a:pt x="5396" y="348"/>
                  </a:lnTo>
                  <a:lnTo>
                    <a:pt x="5396" y="302"/>
                  </a:lnTo>
                  <a:lnTo>
                    <a:pt x="5388" y="315"/>
                  </a:lnTo>
                  <a:lnTo>
                    <a:pt x="5379" y="326"/>
                  </a:lnTo>
                  <a:lnTo>
                    <a:pt x="5369" y="336"/>
                  </a:lnTo>
                  <a:lnTo>
                    <a:pt x="5358" y="345"/>
                  </a:lnTo>
                  <a:lnTo>
                    <a:pt x="5346" y="351"/>
                  </a:lnTo>
                  <a:lnTo>
                    <a:pt x="5333" y="356"/>
                  </a:lnTo>
                  <a:lnTo>
                    <a:pt x="5321" y="358"/>
                  </a:lnTo>
                  <a:lnTo>
                    <a:pt x="5307" y="359"/>
                  </a:lnTo>
                  <a:lnTo>
                    <a:pt x="5295" y="359"/>
                  </a:lnTo>
                  <a:lnTo>
                    <a:pt x="5282" y="357"/>
                  </a:lnTo>
                  <a:lnTo>
                    <a:pt x="5270" y="352"/>
                  </a:lnTo>
                  <a:lnTo>
                    <a:pt x="5259" y="347"/>
                  </a:lnTo>
                  <a:lnTo>
                    <a:pt x="5248" y="340"/>
                  </a:lnTo>
                  <a:lnTo>
                    <a:pt x="5237" y="333"/>
                  </a:lnTo>
                  <a:lnTo>
                    <a:pt x="5227" y="323"/>
                  </a:lnTo>
                  <a:lnTo>
                    <a:pt x="5217" y="312"/>
                  </a:lnTo>
                  <a:lnTo>
                    <a:pt x="5209" y="299"/>
                  </a:lnTo>
                  <a:lnTo>
                    <a:pt x="5200" y="285"/>
                  </a:lnTo>
                  <a:lnTo>
                    <a:pt x="5193" y="270"/>
                  </a:lnTo>
                  <a:lnTo>
                    <a:pt x="5188" y="254"/>
                  </a:lnTo>
                  <a:lnTo>
                    <a:pt x="5184" y="237"/>
                  </a:lnTo>
                  <a:lnTo>
                    <a:pt x="5180" y="220"/>
                  </a:lnTo>
                  <a:lnTo>
                    <a:pt x="5179" y="201"/>
                  </a:lnTo>
                  <a:lnTo>
                    <a:pt x="5178" y="183"/>
                  </a:lnTo>
                  <a:lnTo>
                    <a:pt x="5179" y="163"/>
                  </a:lnTo>
                  <a:lnTo>
                    <a:pt x="5180" y="144"/>
                  </a:lnTo>
                  <a:lnTo>
                    <a:pt x="5184" y="127"/>
                  </a:lnTo>
                  <a:lnTo>
                    <a:pt x="5188" y="111"/>
                  </a:lnTo>
                  <a:lnTo>
                    <a:pt x="5193" y="94"/>
                  </a:lnTo>
                  <a:lnTo>
                    <a:pt x="5200" y="79"/>
                  </a:lnTo>
                  <a:lnTo>
                    <a:pt x="5208" y="65"/>
                  </a:lnTo>
                  <a:lnTo>
                    <a:pt x="5216" y="52"/>
                  </a:lnTo>
                  <a:lnTo>
                    <a:pt x="5226" y="39"/>
                  </a:lnTo>
                  <a:lnTo>
                    <a:pt x="5236" y="29"/>
                  </a:lnTo>
                  <a:lnTo>
                    <a:pt x="5247" y="19"/>
                  </a:lnTo>
                  <a:lnTo>
                    <a:pt x="5259" y="13"/>
                  </a:lnTo>
                  <a:lnTo>
                    <a:pt x="5270" y="6"/>
                  </a:lnTo>
                  <a:lnTo>
                    <a:pt x="5283" y="3"/>
                  </a:lnTo>
                  <a:lnTo>
                    <a:pt x="5296" y="1"/>
                  </a:lnTo>
                  <a:lnTo>
                    <a:pt x="5309" y="0"/>
                  </a:lnTo>
                  <a:lnTo>
                    <a:pt x="5323" y="1"/>
                  </a:lnTo>
                  <a:lnTo>
                    <a:pt x="5336" y="3"/>
                  </a:lnTo>
                  <a:lnTo>
                    <a:pt x="5348" y="7"/>
                  </a:lnTo>
                  <a:lnTo>
                    <a:pt x="5359" y="14"/>
                  </a:lnTo>
                  <a:lnTo>
                    <a:pt x="5370" y="22"/>
                  </a:lnTo>
                  <a:lnTo>
                    <a:pt x="5379" y="32"/>
                  </a:lnTo>
                  <a:lnTo>
                    <a:pt x="5388" y="44"/>
                  </a:lnTo>
                  <a:lnTo>
                    <a:pt x="5395" y="58"/>
                  </a:lnTo>
                  <a:lnTo>
                    <a:pt x="5396" y="10"/>
                  </a:lnTo>
                  <a:lnTo>
                    <a:pt x="5454" y="10"/>
                  </a:lnTo>
                  <a:lnTo>
                    <a:pt x="5454" y="348"/>
                  </a:lnTo>
                  <a:close/>
                  <a:moveTo>
                    <a:pt x="5395" y="178"/>
                  </a:moveTo>
                  <a:lnTo>
                    <a:pt x="5395" y="167"/>
                  </a:lnTo>
                  <a:lnTo>
                    <a:pt x="5394" y="157"/>
                  </a:lnTo>
                  <a:lnTo>
                    <a:pt x="5392" y="148"/>
                  </a:lnTo>
                  <a:lnTo>
                    <a:pt x="5390" y="138"/>
                  </a:lnTo>
                  <a:lnTo>
                    <a:pt x="5387" y="129"/>
                  </a:lnTo>
                  <a:lnTo>
                    <a:pt x="5383" y="120"/>
                  </a:lnTo>
                  <a:lnTo>
                    <a:pt x="5379" y="113"/>
                  </a:lnTo>
                  <a:lnTo>
                    <a:pt x="5375" y="105"/>
                  </a:lnTo>
                  <a:lnTo>
                    <a:pt x="5369" y="99"/>
                  </a:lnTo>
                  <a:lnTo>
                    <a:pt x="5364" y="92"/>
                  </a:lnTo>
                  <a:lnTo>
                    <a:pt x="5357" y="88"/>
                  </a:lnTo>
                  <a:lnTo>
                    <a:pt x="5351" y="83"/>
                  </a:lnTo>
                  <a:lnTo>
                    <a:pt x="5343" y="80"/>
                  </a:lnTo>
                  <a:lnTo>
                    <a:pt x="5335" y="78"/>
                  </a:lnTo>
                  <a:lnTo>
                    <a:pt x="5328" y="77"/>
                  </a:lnTo>
                  <a:lnTo>
                    <a:pt x="5319" y="76"/>
                  </a:lnTo>
                  <a:lnTo>
                    <a:pt x="5311" y="77"/>
                  </a:lnTo>
                  <a:lnTo>
                    <a:pt x="5304" y="78"/>
                  </a:lnTo>
                  <a:lnTo>
                    <a:pt x="5296" y="80"/>
                  </a:lnTo>
                  <a:lnTo>
                    <a:pt x="5288" y="83"/>
                  </a:lnTo>
                  <a:lnTo>
                    <a:pt x="5282" y="88"/>
                  </a:lnTo>
                  <a:lnTo>
                    <a:pt x="5275" y="93"/>
                  </a:lnTo>
                  <a:lnTo>
                    <a:pt x="5269" y="99"/>
                  </a:lnTo>
                  <a:lnTo>
                    <a:pt x="5263" y="106"/>
                  </a:lnTo>
                  <a:lnTo>
                    <a:pt x="5259" y="114"/>
                  </a:lnTo>
                  <a:lnTo>
                    <a:pt x="5253" y="122"/>
                  </a:lnTo>
                  <a:lnTo>
                    <a:pt x="5250" y="131"/>
                  </a:lnTo>
                  <a:lnTo>
                    <a:pt x="5247" y="140"/>
                  </a:lnTo>
                  <a:lnTo>
                    <a:pt x="5245" y="150"/>
                  </a:lnTo>
                  <a:lnTo>
                    <a:pt x="5243" y="160"/>
                  </a:lnTo>
                  <a:lnTo>
                    <a:pt x="5241" y="171"/>
                  </a:lnTo>
                  <a:lnTo>
                    <a:pt x="5241" y="183"/>
                  </a:lnTo>
                  <a:lnTo>
                    <a:pt x="5241" y="193"/>
                  </a:lnTo>
                  <a:lnTo>
                    <a:pt x="5243" y="203"/>
                  </a:lnTo>
                  <a:lnTo>
                    <a:pt x="5245" y="213"/>
                  </a:lnTo>
                  <a:lnTo>
                    <a:pt x="5247" y="222"/>
                  </a:lnTo>
                  <a:lnTo>
                    <a:pt x="5250" y="230"/>
                  </a:lnTo>
                  <a:lnTo>
                    <a:pt x="5253" y="239"/>
                  </a:lnTo>
                  <a:lnTo>
                    <a:pt x="5258" y="247"/>
                  </a:lnTo>
                  <a:lnTo>
                    <a:pt x="5263" y="254"/>
                  </a:lnTo>
                  <a:lnTo>
                    <a:pt x="5269" y="261"/>
                  </a:lnTo>
                  <a:lnTo>
                    <a:pt x="5275" y="266"/>
                  </a:lnTo>
                  <a:lnTo>
                    <a:pt x="5282" y="272"/>
                  </a:lnTo>
                  <a:lnTo>
                    <a:pt x="5288" y="275"/>
                  </a:lnTo>
                  <a:lnTo>
                    <a:pt x="5295" y="278"/>
                  </a:lnTo>
                  <a:lnTo>
                    <a:pt x="5303" y="281"/>
                  </a:lnTo>
                  <a:lnTo>
                    <a:pt x="5311" y="282"/>
                  </a:lnTo>
                  <a:lnTo>
                    <a:pt x="5319" y="283"/>
                  </a:lnTo>
                  <a:lnTo>
                    <a:pt x="5328" y="282"/>
                  </a:lnTo>
                  <a:lnTo>
                    <a:pt x="5335" y="281"/>
                  </a:lnTo>
                  <a:lnTo>
                    <a:pt x="5343" y="278"/>
                  </a:lnTo>
                  <a:lnTo>
                    <a:pt x="5349" y="275"/>
                  </a:lnTo>
                  <a:lnTo>
                    <a:pt x="5357" y="271"/>
                  </a:lnTo>
                  <a:lnTo>
                    <a:pt x="5363" y="266"/>
                  </a:lnTo>
                  <a:lnTo>
                    <a:pt x="5369" y="261"/>
                  </a:lnTo>
                  <a:lnTo>
                    <a:pt x="5375" y="253"/>
                  </a:lnTo>
                  <a:lnTo>
                    <a:pt x="5379" y="247"/>
                  </a:lnTo>
                  <a:lnTo>
                    <a:pt x="5383" y="238"/>
                  </a:lnTo>
                  <a:lnTo>
                    <a:pt x="5387" y="229"/>
                  </a:lnTo>
                  <a:lnTo>
                    <a:pt x="5390" y="221"/>
                  </a:lnTo>
                  <a:lnTo>
                    <a:pt x="5392" y="211"/>
                  </a:lnTo>
                  <a:lnTo>
                    <a:pt x="5394" y="201"/>
                  </a:lnTo>
                  <a:lnTo>
                    <a:pt x="5394" y="190"/>
                  </a:lnTo>
                  <a:lnTo>
                    <a:pt x="5395" y="178"/>
                  </a:lnTo>
                  <a:close/>
                  <a:moveTo>
                    <a:pt x="5772" y="434"/>
                  </a:moveTo>
                  <a:lnTo>
                    <a:pt x="5711" y="434"/>
                  </a:lnTo>
                  <a:lnTo>
                    <a:pt x="5711" y="348"/>
                  </a:lnTo>
                  <a:lnTo>
                    <a:pt x="5507" y="348"/>
                  </a:lnTo>
                  <a:lnTo>
                    <a:pt x="5507" y="10"/>
                  </a:lnTo>
                  <a:lnTo>
                    <a:pt x="5570" y="10"/>
                  </a:lnTo>
                  <a:lnTo>
                    <a:pt x="5570" y="276"/>
                  </a:lnTo>
                  <a:lnTo>
                    <a:pt x="5669" y="276"/>
                  </a:lnTo>
                  <a:lnTo>
                    <a:pt x="5669" y="10"/>
                  </a:lnTo>
                  <a:lnTo>
                    <a:pt x="5732" y="10"/>
                  </a:lnTo>
                  <a:lnTo>
                    <a:pt x="5732" y="276"/>
                  </a:lnTo>
                  <a:lnTo>
                    <a:pt x="5772" y="276"/>
                  </a:lnTo>
                  <a:lnTo>
                    <a:pt x="5772" y="434"/>
                  </a:lnTo>
                  <a:close/>
                  <a:moveTo>
                    <a:pt x="6046" y="348"/>
                  </a:moveTo>
                  <a:lnTo>
                    <a:pt x="5982" y="348"/>
                  </a:lnTo>
                  <a:lnTo>
                    <a:pt x="5982" y="129"/>
                  </a:lnTo>
                  <a:lnTo>
                    <a:pt x="5866" y="348"/>
                  </a:lnTo>
                  <a:lnTo>
                    <a:pt x="5801" y="348"/>
                  </a:lnTo>
                  <a:lnTo>
                    <a:pt x="5801" y="10"/>
                  </a:lnTo>
                  <a:lnTo>
                    <a:pt x="5866" y="10"/>
                  </a:lnTo>
                  <a:lnTo>
                    <a:pt x="5866" y="229"/>
                  </a:lnTo>
                  <a:lnTo>
                    <a:pt x="5982" y="10"/>
                  </a:lnTo>
                  <a:lnTo>
                    <a:pt x="6046" y="10"/>
                  </a:lnTo>
                  <a:lnTo>
                    <a:pt x="6046" y="348"/>
                  </a:lnTo>
                  <a:close/>
                  <a:moveTo>
                    <a:pt x="6364" y="180"/>
                  </a:moveTo>
                  <a:lnTo>
                    <a:pt x="6363" y="198"/>
                  </a:lnTo>
                  <a:lnTo>
                    <a:pt x="6362" y="215"/>
                  </a:lnTo>
                  <a:lnTo>
                    <a:pt x="6359" y="233"/>
                  </a:lnTo>
                  <a:lnTo>
                    <a:pt x="6354" y="249"/>
                  </a:lnTo>
                  <a:lnTo>
                    <a:pt x="6349" y="264"/>
                  </a:lnTo>
                  <a:lnTo>
                    <a:pt x="6341" y="279"/>
                  </a:lnTo>
                  <a:lnTo>
                    <a:pt x="6334" y="294"/>
                  </a:lnTo>
                  <a:lnTo>
                    <a:pt x="6324" y="307"/>
                  </a:lnTo>
                  <a:lnTo>
                    <a:pt x="6314" y="319"/>
                  </a:lnTo>
                  <a:lnTo>
                    <a:pt x="6303" y="330"/>
                  </a:lnTo>
                  <a:lnTo>
                    <a:pt x="6291" y="338"/>
                  </a:lnTo>
                  <a:lnTo>
                    <a:pt x="6279" y="346"/>
                  </a:lnTo>
                  <a:lnTo>
                    <a:pt x="6266" y="351"/>
                  </a:lnTo>
                  <a:lnTo>
                    <a:pt x="6253" y="356"/>
                  </a:lnTo>
                  <a:lnTo>
                    <a:pt x="6239" y="359"/>
                  </a:lnTo>
                  <a:lnTo>
                    <a:pt x="6223" y="359"/>
                  </a:lnTo>
                  <a:lnTo>
                    <a:pt x="6209" y="359"/>
                  </a:lnTo>
                  <a:lnTo>
                    <a:pt x="6195" y="356"/>
                  </a:lnTo>
                  <a:lnTo>
                    <a:pt x="6182" y="352"/>
                  </a:lnTo>
                  <a:lnTo>
                    <a:pt x="6169" y="346"/>
                  </a:lnTo>
                  <a:lnTo>
                    <a:pt x="6157" y="339"/>
                  </a:lnTo>
                  <a:lnTo>
                    <a:pt x="6145" y="330"/>
                  </a:lnTo>
                  <a:lnTo>
                    <a:pt x="6134" y="320"/>
                  </a:lnTo>
                  <a:lnTo>
                    <a:pt x="6124" y="307"/>
                  </a:lnTo>
                  <a:lnTo>
                    <a:pt x="6114" y="294"/>
                  </a:lnTo>
                  <a:lnTo>
                    <a:pt x="6107" y="279"/>
                  </a:lnTo>
                  <a:lnTo>
                    <a:pt x="6099" y="265"/>
                  </a:lnTo>
                  <a:lnTo>
                    <a:pt x="6094" y="249"/>
                  </a:lnTo>
                  <a:lnTo>
                    <a:pt x="6089" y="233"/>
                  </a:lnTo>
                  <a:lnTo>
                    <a:pt x="6086" y="216"/>
                  </a:lnTo>
                  <a:lnTo>
                    <a:pt x="6085" y="198"/>
                  </a:lnTo>
                  <a:lnTo>
                    <a:pt x="6084" y="180"/>
                  </a:lnTo>
                  <a:lnTo>
                    <a:pt x="6085" y="162"/>
                  </a:lnTo>
                  <a:lnTo>
                    <a:pt x="6086" y="143"/>
                  </a:lnTo>
                  <a:lnTo>
                    <a:pt x="6089" y="127"/>
                  </a:lnTo>
                  <a:lnTo>
                    <a:pt x="6094" y="111"/>
                  </a:lnTo>
                  <a:lnTo>
                    <a:pt x="6099" y="94"/>
                  </a:lnTo>
                  <a:lnTo>
                    <a:pt x="6107" y="80"/>
                  </a:lnTo>
                  <a:lnTo>
                    <a:pt x="6114" y="66"/>
                  </a:lnTo>
                  <a:lnTo>
                    <a:pt x="6124" y="52"/>
                  </a:lnTo>
                  <a:lnTo>
                    <a:pt x="6134" y="40"/>
                  </a:lnTo>
                  <a:lnTo>
                    <a:pt x="6145" y="29"/>
                  </a:lnTo>
                  <a:lnTo>
                    <a:pt x="6156" y="20"/>
                  </a:lnTo>
                  <a:lnTo>
                    <a:pt x="6169" y="13"/>
                  </a:lnTo>
                  <a:lnTo>
                    <a:pt x="6181" y="7"/>
                  </a:lnTo>
                  <a:lnTo>
                    <a:pt x="6195" y="3"/>
                  </a:lnTo>
                  <a:lnTo>
                    <a:pt x="6209" y="1"/>
                  </a:lnTo>
                  <a:lnTo>
                    <a:pt x="6223" y="0"/>
                  </a:lnTo>
                  <a:lnTo>
                    <a:pt x="6239" y="1"/>
                  </a:lnTo>
                  <a:lnTo>
                    <a:pt x="6253" y="3"/>
                  </a:lnTo>
                  <a:lnTo>
                    <a:pt x="6266" y="7"/>
                  </a:lnTo>
                  <a:lnTo>
                    <a:pt x="6279" y="13"/>
                  </a:lnTo>
                  <a:lnTo>
                    <a:pt x="6291" y="20"/>
                  </a:lnTo>
                  <a:lnTo>
                    <a:pt x="6303" y="29"/>
                  </a:lnTo>
                  <a:lnTo>
                    <a:pt x="6314" y="40"/>
                  </a:lnTo>
                  <a:lnTo>
                    <a:pt x="6324" y="52"/>
                  </a:lnTo>
                  <a:lnTo>
                    <a:pt x="6334" y="65"/>
                  </a:lnTo>
                  <a:lnTo>
                    <a:pt x="6341" y="79"/>
                  </a:lnTo>
                  <a:lnTo>
                    <a:pt x="6349" y="94"/>
                  </a:lnTo>
                  <a:lnTo>
                    <a:pt x="6354" y="110"/>
                  </a:lnTo>
                  <a:lnTo>
                    <a:pt x="6359" y="126"/>
                  </a:lnTo>
                  <a:lnTo>
                    <a:pt x="6362" y="143"/>
                  </a:lnTo>
                  <a:lnTo>
                    <a:pt x="6363" y="162"/>
                  </a:lnTo>
                  <a:lnTo>
                    <a:pt x="6364" y="180"/>
                  </a:lnTo>
                  <a:close/>
                  <a:moveTo>
                    <a:pt x="6301" y="180"/>
                  </a:moveTo>
                  <a:lnTo>
                    <a:pt x="6300" y="169"/>
                  </a:lnTo>
                  <a:lnTo>
                    <a:pt x="6300" y="159"/>
                  </a:lnTo>
                  <a:lnTo>
                    <a:pt x="6298" y="149"/>
                  </a:lnTo>
                  <a:lnTo>
                    <a:pt x="6295" y="140"/>
                  </a:lnTo>
                  <a:lnTo>
                    <a:pt x="6292" y="131"/>
                  </a:lnTo>
                  <a:lnTo>
                    <a:pt x="6289" y="123"/>
                  </a:lnTo>
                  <a:lnTo>
                    <a:pt x="6284" y="114"/>
                  </a:lnTo>
                  <a:lnTo>
                    <a:pt x="6280" y="106"/>
                  </a:lnTo>
                  <a:lnTo>
                    <a:pt x="6275" y="100"/>
                  </a:lnTo>
                  <a:lnTo>
                    <a:pt x="6268" y="93"/>
                  </a:lnTo>
                  <a:lnTo>
                    <a:pt x="6262" y="88"/>
                  </a:lnTo>
                  <a:lnTo>
                    <a:pt x="6255" y="83"/>
                  </a:lnTo>
                  <a:lnTo>
                    <a:pt x="6248" y="80"/>
                  </a:lnTo>
                  <a:lnTo>
                    <a:pt x="6241" y="78"/>
                  </a:lnTo>
                  <a:lnTo>
                    <a:pt x="6232" y="77"/>
                  </a:lnTo>
                  <a:lnTo>
                    <a:pt x="6223" y="76"/>
                  </a:lnTo>
                  <a:lnTo>
                    <a:pt x="6216" y="77"/>
                  </a:lnTo>
                  <a:lnTo>
                    <a:pt x="6207" y="78"/>
                  </a:lnTo>
                  <a:lnTo>
                    <a:pt x="6200" y="80"/>
                  </a:lnTo>
                  <a:lnTo>
                    <a:pt x="6193" y="83"/>
                  </a:lnTo>
                  <a:lnTo>
                    <a:pt x="6186" y="88"/>
                  </a:lnTo>
                  <a:lnTo>
                    <a:pt x="6180" y="93"/>
                  </a:lnTo>
                  <a:lnTo>
                    <a:pt x="6174" y="100"/>
                  </a:lnTo>
                  <a:lnTo>
                    <a:pt x="6169" y="106"/>
                  </a:lnTo>
                  <a:lnTo>
                    <a:pt x="6163" y="114"/>
                  </a:lnTo>
                  <a:lnTo>
                    <a:pt x="6159" y="123"/>
                  </a:lnTo>
                  <a:lnTo>
                    <a:pt x="6156" y="131"/>
                  </a:lnTo>
                  <a:lnTo>
                    <a:pt x="6152" y="140"/>
                  </a:lnTo>
                  <a:lnTo>
                    <a:pt x="6150" y="149"/>
                  </a:lnTo>
                  <a:lnTo>
                    <a:pt x="6148" y="159"/>
                  </a:lnTo>
                  <a:lnTo>
                    <a:pt x="6147" y="169"/>
                  </a:lnTo>
                  <a:lnTo>
                    <a:pt x="6147" y="180"/>
                  </a:lnTo>
                  <a:lnTo>
                    <a:pt x="6147" y="190"/>
                  </a:lnTo>
                  <a:lnTo>
                    <a:pt x="6148" y="201"/>
                  </a:lnTo>
                  <a:lnTo>
                    <a:pt x="6150" y="211"/>
                  </a:lnTo>
                  <a:lnTo>
                    <a:pt x="6152" y="220"/>
                  </a:lnTo>
                  <a:lnTo>
                    <a:pt x="6156" y="228"/>
                  </a:lnTo>
                  <a:lnTo>
                    <a:pt x="6159" y="237"/>
                  </a:lnTo>
                  <a:lnTo>
                    <a:pt x="6163" y="246"/>
                  </a:lnTo>
                  <a:lnTo>
                    <a:pt x="6168" y="252"/>
                  </a:lnTo>
                  <a:lnTo>
                    <a:pt x="6173" y="260"/>
                  </a:lnTo>
                  <a:lnTo>
                    <a:pt x="6180" y="265"/>
                  </a:lnTo>
                  <a:lnTo>
                    <a:pt x="6186" y="271"/>
                  </a:lnTo>
                  <a:lnTo>
                    <a:pt x="6193" y="275"/>
                  </a:lnTo>
                  <a:lnTo>
                    <a:pt x="6199" y="278"/>
                  </a:lnTo>
                  <a:lnTo>
                    <a:pt x="6207" y="281"/>
                  </a:lnTo>
                  <a:lnTo>
                    <a:pt x="6216" y="282"/>
                  </a:lnTo>
                  <a:lnTo>
                    <a:pt x="6223" y="283"/>
                  </a:lnTo>
                  <a:lnTo>
                    <a:pt x="6232" y="282"/>
                  </a:lnTo>
                  <a:lnTo>
                    <a:pt x="6240" y="281"/>
                  </a:lnTo>
                  <a:lnTo>
                    <a:pt x="6247" y="278"/>
                  </a:lnTo>
                  <a:lnTo>
                    <a:pt x="6255" y="275"/>
                  </a:lnTo>
                  <a:lnTo>
                    <a:pt x="6262" y="271"/>
                  </a:lnTo>
                  <a:lnTo>
                    <a:pt x="6268" y="265"/>
                  </a:lnTo>
                  <a:lnTo>
                    <a:pt x="6274" y="260"/>
                  </a:lnTo>
                  <a:lnTo>
                    <a:pt x="6279" y="252"/>
                  </a:lnTo>
                  <a:lnTo>
                    <a:pt x="6284" y="245"/>
                  </a:lnTo>
                  <a:lnTo>
                    <a:pt x="6289" y="237"/>
                  </a:lnTo>
                  <a:lnTo>
                    <a:pt x="6292" y="228"/>
                  </a:lnTo>
                  <a:lnTo>
                    <a:pt x="6295" y="220"/>
                  </a:lnTo>
                  <a:lnTo>
                    <a:pt x="6298" y="210"/>
                  </a:lnTo>
                  <a:lnTo>
                    <a:pt x="6300" y="200"/>
                  </a:lnTo>
                  <a:lnTo>
                    <a:pt x="6300" y="190"/>
                  </a:lnTo>
                  <a:lnTo>
                    <a:pt x="6301" y="180"/>
                  </a:lnTo>
                  <a:close/>
                  <a:moveTo>
                    <a:pt x="6627" y="348"/>
                  </a:moveTo>
                  <a:lnTo>
                    <a:pt x="6564" y="348"/>
                  </a:lnTo>
                  <a:lnTo>
                    <a:pt x="6564" y="206"/>
                  </a:lnTo>
                  <a:lnTo>
                    <a:pt x="6466" y="206"/>
                  </a:lnTo>
                  <a:lnTo>
                    <a:pt x="6466" y="348"/>
                  </a:lnTo>
                  <a:lnTo>
                    <a:pt x="6402" y="348"/>
                  </a:lnTo>
                  <a:lnTo>
                    <a:pt x="6402" y="10"/>
                  </a:lnTo>
                  <a:lnTo>
                    <a:pt x="6466" y="10"/>
                  </a:lnTo>
                  <a:lnTo>
                    <a:pt x="6466" y="135"/>
                  </a:lnTo>
                  <a:lnTo>
                    <a:pt x="6564" y="135"/>
                  </a:lnTo>
                  <a:lnTo>
                    <a:pt x="6564" y="10"/>
                  </a:lnTo>
                  <a:lnTo>
                    <a:pt x="6627" y="10"/>
                  </a:lnTo>
                  <a:lnTo>
                    <a:pt x="6627" y="348"/>
                  </a:lnTo>
                  <a:close/>
                  <a:moveTo>
                    <a:pt x="6903" y="348"/>
                  </a:moveTo>
                  <a:lnTo>
                    <a:pt x="6840" y="348"/>
                  </a:lnTo>
                  <a:lnTo>
                    <a:pt x="6840" y="206"/>
                  </a:lnTo>
                  <a:lnTo>
                    <a:pt x="6742" y="206"/>
                  </a:lnTo>
                  <a:lnTo>
                    <a:pt x="6742" y="348"/>
                  </a:lnTo>
                  <a:lnTo>
                    <a:pt x="6678" y="348"/>
                  </a:lnTo>
                  <a:lnTo>
                    <a:pt x="6678" y="10"/>
                  </a:lnTo>
                  <a:lnTo>
                    <a:pt x="6742" y="10"/>
                  </a:lnTo>
                  <a:lnTo>
                    <a:pt x="6742" y="135"/>
                  </a:lnTo>
                  <a:lnTo>
                    <a:pt x="6840" y="135"/>
                  </a:lnTo>
                  <a:lnTo>
                    <a:pt x="6840" y="10"/>
                  </a:lnTo>
                  <a:lnTo>
                    <a:pt x="6903" y="10"/>
                  </a:lnTo>
                  <a:lnTo>
                    <a:pt x="6903" y="348"/>
                  </a:lnTo>
                  <a:close/>
                  <a:moveTo>
                    <a:pt x="7218" y="348"/>
                  </a:moveTo>
                  <a:lnTo>
                    <a:pt x="7160" y="348"/>
                  </a:lnTo>
                  <a:lnTo>
                    <a:pt x="7160" y="302"/>
                  </a:lnTo>
                  <a:lnTo>
                    <a:pt x="7152" y="315"/>
                  </a:lnTo>
                  <a:lnTo>
                    <a:pt x="7142" y="326"/>
                  </a:lnTo>
                  <a:lnTo>
                    <a:pt x="7132" y="336"/>
                  </a:lnTo>
                  <a:lnTo>
                    <a:pt x="7121" y="345"/>
                  </a:lnTo>
                  <a:lnTo>
                    <a:pt x="7109" y="351"/>
                  </a:lnTo>
                  <a:lnTo>
                    <a:pt x="7097" y="356"/>
                  </a:lnTo>
                  <a:lnTo>
                    <a:pt x="7084" y="358"/>
                  </a:lnTo>
                  <a:lnTo>
                    <a:pt x="7071" y="359"/>
                  </a:lnTo>
                  <a:lnTo>
                    <a:pt x="7058" y="359"/>
                  </a:lnTo>
                  <a:lnTo>
                    <a:pt x="7046" y="357"/>
                  </a:lnTo>
                  <a:lnTo>
                    <a:pt x="7034" y="352"/>
                  </a:lnTo>
                  <a:lnTo>
                    <a:pt x="7022" y="347"/>
                  </a:lnTo>
                  <a:lnTo>
                    <a:pt x="7011" y="340"/>
                  </a:lnTo>
                  <a:lnTo>
                    <a:pt x="7000" y="333"/>
                  </a:lnTo>
                  <a:lnTo>
                    <a:pt x="6990" y="323"/>
                  </a:lnTo>
                  <a:lnTo>
                    <a:pt x="6982" y="312"/>
                  </a:lnTo>
                  <a:lnTo>
                    <a:pt x="6972" y="299"/>
                  </a:lnTo>
                  <a:lnTo>
                    <a:pt x="6964" y="285"/>
                  </a:lnTo>
                  <a:lnTo>
                    <a:pt x="6957" y="270"/>
                  </a:lnTo>
                  <a:lnTo>
                    <a:pt x="6951" y="254"/>
                  </a:lnTo>
                  <a:lnTo>
                    <a:pt x="6947" y="237"/>
                  </a:lnTo>
                  <a:lnTo>
                    <a:pt x="6945" y="220"/>
                  </a:lnTo>
                  <a:lnTo>
                    <a:pt x="6942" y="201"/>
                  </a:lnTo>
                  <a:lnTo>
                    <a:pt x="6941" y="183"/>
                  </a:lnTo>
                  <a:lnTo>
                    <a:pt x="6942" y="163"/>
                  </a:lnTo>
                  <a:lnTo>
                    <a:pt x="6943" y="144"/>
                  </a:lnTo>
                  <a:lnTo>
                    <a:pt x="6947" y="127"/>
                  </a:lnTo>
                  <a:lnTo>
                    <a:pt x="6951" y="111"/>
                  </a:lnTo>
                  <a:lnTo>
                    <a:pt x="6957" y="94"/>
                  </a:lnTo>
                  <a:lnTo>
                    <a:pt x="6963" y="79"/>
                  </a:lnTo>
                  <a:lnTo>
                    <a:pt x="6971" y="65"/>
                  </a:lnTo>
                  <a:lnTo>
                    <a:pt x="6980" y="52"/>
                  </a:lnTo>
                  <a:lnTo>
                    <a:pt x="6989" y="39"/>
                  </a:lnTo>
                  <a:lnTo>
                    <a:pt x="6999" y="29"/>
                  </a:lnTo>
                  <a:lnTo>
                    <a:pt x="7010" y="19"/>
                  </a:lnTo>
                  <a:lnTo>
                    <a:pt x="7022" y="13"/>
                  </a:lnTo>
                  <a:lnTo>
                    <a:pt x="7034" y="6"/>
                  </a:lnTo>
                  <a:lnTo>
                    <a:pt x="7046" y="3"/>
                  </a:lnTo>
                  <a:lnTo>
                    <a:pt x="7059" y="1"/>
                  </a:lnTo>
                  <a:lnTo>
                    <a:pt x="7072" y="0"/>
                  </a:lnTo>
                  <a:lnTo>
                    <a:pt x="7086" y="1"/>
                  </a:lnTo>
                  <a:lnTo>
                    <a:pt x="7100" y="3"/>
                  </a:lnTo>
                  <a:lnTo>
                    <a:pt x="7112" y="7"/>
                  </a:lnTo>
                  <a:lnTo>
                    <a:pt x="7122" y="14"/>
                  </a:lnTo>
                  <a:lnTo>
                    <a:pt x="7133" y="22"/>
                  </a:lnTo>
                  <a:lnTo>
                    <a:pt x="7143" y="32"/>
                  </a:lnTo>
                  <a:lnTo>
                    <a:pt x="7151" y="44"/>
                  </a:lnTo>
                  <a:lnTo>
                    <a:pt x="7160" y="58"/>
                  </a:lnTo>
                  <a:lnTo>
                    <a:pt x="7160" y="10"/>
                  </a:lnTo>
                  <a:lnTo>
                    <a:pt x="7218" y="10"/>
                  </a:lnTo>
                  <a:lnTo>
                    <a:pt x="7218" y="348"/>
                  </a:lnTo>
                  <a:close/>
                  <a:moveTo>
                    <a:pt x="7158" y="178"/>
                  </a:moveTo>
                  <a:lnTo>
                    <a:pt x="7158" y="167"/>
                  </a:lnTo>
                  <a:lnTo>
                    <a:pt x="7157" y="157"/>
                  </a:lnTo>
                  <a:lnTo>
                    <a:pt x="7155" y="148"/>
                  </a:lnTo>
                  <a:lnTo>
                    <a:pt x="7153" y="138"/>
                  </a:lnTo>
                  <a:lnTo>
                    <a:pt x="7151" y="129"/>
                  </a:lnTo>
                  <a:lnTo>
                    <a:pt x="7146" y="120"/>
                  </a:lnTo>
                  <a:lnTo>
                    <a:pt x="7143" y="113"/>
                  </a:lnTo>
                  <a:lnTo>
                    <a:pt x="7138" y="105"/>
                  </a:lnTo>
                  <a:lnTo>
                    <a:pt x="7132" y="99"/>
                  </a:lnTo>
                  <a:lnTo>
                    <a:pt x="7127" y="92"/>
                  </a:lnTo>
                  <a:lnTo>
                    <a:pt x="7120" y="88"/>
                  </a:lnTo>
                  <a:lnTo>
                    <a:pt x="7114" y="83"/>
                  </a:lnTo>
                  <a:lnTo>
                    <a:pt x="7106" y="80"/>
                  </a:lnTo>
                  <a:lnTo>
                    <a:pt x="7100" y="78"/>
                  </a:lnTo>
                  <a:lnTo>
                    <a:pt x="7091" y="77"/>
                  </a:lnTo>
                  <a:lnTo>
                    <a:pt x="7083" y="76"/>
                  </a:lnTo>
                  <a:lnTo>
                    <a:pt x="7074" y="77"/>
                  </a:lnTo>
                  <a:lnTo>
                    <a:pt x="7067" y="78"/>
                  </a:lnTo>
                  <a:lnTo>
                    <a:pt x="7059" y="80"/>
                  </a:lnTo>
                  <a:lnTo>
                    <a:pt x="7052" y="83"/>
                  </a:lnTo>
                  <a:lnTo>
                    <a:pt x="7045" y="88"/>
                  </a:lnTo>
                  <a:lnTo>
                    <a:pt x="7038" y="93"/>
                  </a:lnTo>
                  <a:lnTo>
                    <a:pt x="7033" y="99"/>
                  </a:lnTo>
                  <a:lnTo>
                    <a:pt x="7028" y="106"/>
                  </a:lnTo>
                  <a:lnTo>
                    <a:pt x="7022" y="114"/>
                  </a:lnTo>
                  <a:lnTo>
                    <a:pt x="7018" y="122"/>
                  </a:lnTo>
                  <a:lnTo>
                    <a:pt x="7013" y="131"/>
                  </a:lnTo>
                  <a:lnTo>
                    <a:pt x="7010" y="140"/>
                  </a:lnTo>
                  <a:lnTo>
                    <a:pt x="7008" y="150"/>
                  </a:lnTo>
                  <a:lnTo>
                    <a:pt x="7007" y="160"/>
                  </a:lnTo>
                  <a:lnTo>
                    <a:pt x="7006" y="171"/>
                  </a:lnTo>
                  <a:lnTo>
                    <a:pt x="7005" y="183"/>
                  </a:lnTo>
                  <a:lnTo>
                    <a:pt x="7006" y="193"/>
                  </a:lnTo>
                  <a:lnTo>
                    <a:pt x="7007" y="203"/>
                  </a:lnTo>
                  <a:lnTo>
                    <a:pt x="7008" y="213"/>
                  </a:lnTo>
                  <a:lnTo>
                    <a:pt x="7010" y="222"/>
                  </a:lnTo>
                  <a:lnTo>
                    <a:pt x="7013" y="230"/>
                  </a:lnTo>
                  <a:lnTo>
                    <a:pt x="7018" y="239"/>
                  </a:lnTo>
                  <a:lnTo>
                    <a:pt x="7022" y="247"/>
                  </a:lnTo>
                  <a:lnTo>
                    <a:pt x="7026" y="254"/>
                  </a:lnTo>
                  <a:lnTo>
                    <a:pt x="7032" y="261"/>
                  </a:lnTo>
                  <a:lnTo>
                    <a:pt x="7038" y="266"/>
                  </a:lnTo>
                  <a:lnTo>
                    <a:pt x="7045" y="272"/>
                  </a:lnTo>
                  <a:lnTo>
                    <a:pt x="7052" y="275"/>
                  </a:lnTo>
                  <a:lnTo>
                    <a:pt x="7059" y="278"/>
                  </a:lnTo>
                  <a:lnTo>
                    <a:pt x="7067" y="281"/>
                  </a:lnTo>
                  <a:lnTo>
                    <a:pt x="7074" y="282"/>
                  </a:lnTo>
                  <a:lnTo>
                    <a:pt x="7083" y="283"/>
                  </a:lnTo>
                  <a:lnTo>
                    <a:pt x="7091" y="282"/>
                  </a:lnTo>
                  <a:lnTo>
                    <a:pt x="7098" y="281"/>
                  </a:lnTo>
                  <a:lnTo>
                    <a:pt x="7106" y="278"/>
                  </a:lnTo>
                  <a:lnTo>
                    <a:pt x="7114" y="275"/>
                  </a:lnTo>
                  <a:lnTo>
                    <a:pt x="7120" y="271"/>
                  </a:lnTo>
                  <a:lnTo>
                    <a:pt x="7126" y="266"/>
                  </a:lnTo>
                  <a:lnTo>
                    <a:pt x="7132" y="261"/>
                  </a:lnTo>
                  <a:lnTo>
                    <a:pt x="7138" y="253"/>
                  </a:lnTo>
                  <a:lnTo>
                    <a:pt x="7142" y="247"/>
                  </a:lnTo>
                  <a:lnTo>
                    <a:pt x="7146" y="238"/>
                  </a:lnTo>
                  <a:lnTo>
                    <a:pt x="7151" y="229"/>
                  </a:lnTo>
                  <a:lnTo>
                    <a:pt x="7153" y="221"/>
                  </a:lnTo>
                  <a:lnTo>
                    <a:pt x="7155" y="211"/>
                  </a:lnTo>
                  <a:lnTo>
                    <a:pt x="7157" y="201"/>
                  </a:lnTo>
                  <a:lnTo>
                    <a:pt x="7158" y="190"/>
                  </a:lnTo>
                  <a:lnTo>
                    <a:pt x="7158" y="178"/>
                  </a:lnTo>
                  <a:close/>
                  <a:moveTo>
                    <a:pt x="7476" y="348"/>
                  </a:moveTo>
                  <a:lnTo>
                    <a:pt x="7412" y="348"/>
                  </a:lnTo>
                  <a:lnTo>
                    <a:pt x="7412" y="218"/>
                  </a:lnTo>
                  <a:lnTo>
                    <a:pt x="7334" y="348"/>
                  </a:lnTo>
                  <a:lnTo>
                    <a:pt x="7254" y="348"/>
                  </a:lnTo>
                  <a:lnTo>
                    <a:pt x="7334" y="228"/>
                  </a:lnTo>
                  <a:lnTo>
                    <a:pt x="7326" y="227"/>
                  </a:lnTo>
                  <a:lnTo>
                    <a:pt x="7319" y="225"/>
                  </a:lnTo>
                  <a:lnTo>
                    <a:pt x="7312" y="222"/>
                  </a:lnTo>
                  <a:lnTo>
                    <a:pt x="7306" y="217"/>
                  </a:lnTo>
                  <a:lnTo>
                    <a:pt x="7299" y="213"/>
                  </a:lnTo>
                  <a:lnTo>
                    <a:pt x="7294" y="208"/>
                  </a:lnTo>
                  <a:lnTo>
                    <a:pt x="7288" y="201"/>
                  </a:lnTo>
                  <a:lnTo>
                    <a:pt x="7283" y="195"/>
                  </a:lnTo>
                  <a:lnTo>
                    <a:pt x="7278" y="187"/>
                  </a:lnTo>
                  <a:lnTo>
                    <a:pt x="7275" y="178"/>
                  </a:lnTo>
                  <a:lnTo>
                    <a:pt x="7272" y="171"/>
                  </a:lnTo>
                  <a:lnTo>
                    <a:pt x="7269" y="162"/>
                  </a:lnTo>
                  <a:lnTo>
                    <a:pt x="7266" y="152"/>
                  </a:lnTo>
                  <a:lnTo>
                    <a:pt x="7265" y="143"/>
                  </a:lnTo>
                  <a:lnTo>
                    <a:pt x="7264" y="132"/>
                  </a:lnTo>
                  <a:lnTo>
                    <a:pt x="7264" y="123"/>
                  </a:lnTo>
                  <a:lnTo>
                    <a:pt x="7264" y="112"/>
                  </a:lnTo>
                  <a:lnTo>
                    <a:pt x="7265" y="100"/>
                  </a:lnTo>
                  <a:lnTo>
                    <a:pt x="7268" y="90"/>
                  </a:lnTo>
                  <a:lnTo>
                    <a:pt x="7271" y="80"/>
                  </a:lnTo>
                  <a:lnTo>
                    <a:pt x="7274" y="70"/>
                  </a:lnTo>
                  <a:lnTo>
                    <a:pt x="7278" y="62"/>
                  </a:lnTo>
                  <a:lnTo>
                    <a:pt x="7283" y="53"/>
                  </a:lnTo>
                  <a:lnTo>
                    <a:pt x="7289" y="44"/>
                  </a:lnTo>
                  <a:lnTo>
                    <a:pt x="7296" y="37"/>
                  </a:lnTo>
                  <a:lnTo>
                    <a:pt x="7304" y="29"/>
                  </a:lnTo>
                  <a:lnTo>
                    <a:pt x="7311" y="23"/>
                  </a:lnTo>
                  <a:lnTo>
                    <a:pt x="7320" y="19"/>
                  </a:lnTo>
                  <a:lnTo>
                    <a:pt x="7330" y="15"/>
                  </a:lnTo>
                  <a:lnTo>
                    <a:pt x="7340" y="13"/>
                  </a:lnTo>
                  <a:lnTo>
                    <a:pt x="7349" y="10"/>
                  </a:lnTo>
                  <a:lnTo>
                    <a:pt x="7360" y="10"/>
                  </a:lnTo>
                  <a:lnTo>
                    <a:pt x="7476" y="10"/>
                  </a:lnTo>
                  <a:lnTo>
                    <a:pt x="7476" y="348"/>
                  </a:lnTo>
                  <a:close/>
                  <a:moveTo>
                    <a:pt x="7412" y="167"/>
                  </a:moveTo>
                  <a:lnTo>
                    <a:pt x="7412" y="82"/>
                  </a:lnTo>
                  <a:lnTo>
                    <a:pt x="7362" y="82"/>
                  </a:lnTo>
                  <a:lnTo>
                    <a:pt x="7355" y="83"/>
                  </a:lnTo>
                  <a:lnTo>
                    <a:pt x="7348" y="86"/>
                  </a:lnTo>
                  <a:lnTo>
                    <a:pt x="7343" y="89"/>
                  </a:lnTo>
                  <a:lnTo>
                    <a:pt x="7337" y="94"/>
                  </a:lnTo>
                  <a:lnTo>
                    <a:pt x="7333" y="101"/>
                  </a:lnTo>
                  <a:lnTo>
                    <a:pt x="7330" y="108"/>
                  </a:lnTo>
                  <a:lnTo>
                    <a:pt x="7329" y="117"/>
                  </a:lnTo>
                  <a:lnTo>
                    <a:pt x="7328" y="127"/>
                  </a:lnTo>
                  <a:lnTo>
                    <a:pt x="7329" y="137"/>
                  </a:lnTo>
                  <a:lnTo>
                    <a:pt x="7330" y="144"/>
                  </a:lnTo>
                  <a:lnTo>
                    <a:pt x="7333" y="151"/>
                  </a:lnTo>
                  <a:lnTo>
                    <a:pt x="7337" y="157"/>
                  </a:lnTo>
                  <a:lnTo>
                    <a:pt x="7343" y="162"/>
                  </a:lnTo>
                  <a:lnTo>
                    <a:pt x="7349" y="165"/>
                  </a:lnTo>
                  <a:lnTo>
                    <a:pt x="7356" y="166"/>
                  </a:lnTo>
                  <a:lnTo>
                    <a:pt x="7362" y="167"/>
                  </a:lnTo>
                  <a:lnTo>
                    <a:pt x="7412" y="167"/>
                  </a:lnTo>
                  <a:close/>
                  <a:moveTo>
                    <a:pt x="7788" y="82"/>
                  </a:moveTo>
                  <a:lnTo>
                    <a:pt x="7702" y="82"/>
                  </a:lnTo>
                  <a:lnTo>
                    <a:pt x="7702" y="348"/>
                  </a:lnTo>
                  <a:lnTo>
                    <a:pt x="7639" y="348"/>
                  </a:lnTo>
                  <a:lnTo>
                    <a:pt x="7639" y="10"/>
                  </a:lnTo>
                  <a:lnTo>
                    <a:pt x="7788" y="10"/>
                  </a:lnTo>
                  <a:lnTo>
                    <a:pt x="7788" y="82"/>
                  </a:lnTo>
                  <a:close/>
                  <a:moveTo>
                    <a:pt x="8096" y="179"/>
                  </a:moveTo>
                  <a:lnTo>
                    <a:pt x="8095" y="198"/>
                  </a:lnTo>
                  <a:lnTo>
                    <a:pt x="8093" y="214"/>
                  </a:lnTo>
                  <a:lnTo>
                    <a:pt x="8090" y="232"/>
                  </a:lnTo>
                  <a:lnTo>
                    <a:pt x="8087" y="247"/>
                  </a:lnTo>
                  <a:lnTo>
                    <a:pt x="8081" y="262"/>
                  </a:lnTo>
                  <a:lnTo>
                    <a:pt x="8076" y="277"/>
                  </a:lnTo>
                  <a:lnTo>
                    <a:pt x="8068" y="290"/>
                  </a:lnTo>
                  <a:lnTo>
                    <a:pt x="8061" y="303"/>
                  </a:lnTo>
                  <a:lnTo>
                    <a:pt x="8051" y="316"/>
                  </a:lnTo>
                  <a:lnTo>
                    <a:pt x="8040" y="328"/>
                  </a:lnTo>
                  <a:lnTo>
                    <a:pt x="8029" y="337"/>
                  </a:lnTo>
                  <a:lnTo>
                    <a:pt x="8017" y="346"/>
                  </a:lnTo>
                  <a:lnTo>
                    <a:pt x="8005" y="351"/>
                  </a:lnTo>
                  <a:lnTo>
                    <a:pt x="7992" y="356"/>
                  </a:lnTo>
                  <a:lnTo>
                    <a:pt x="7978" y="358"/>
                  </a:lnTo>
                  <a:lnTo>
                    <a:pt x="7963" y="359"/>
                  </a:lnTo>
                  <a:lnTo>
                    <a:pt x="7953" y="359"/>
                  </a:lnTo>
                  <a:lnTo>
                    <a:pt x="7943" y="357"/>
                  </a:lnTo>
                  <a:lnTo>
                    <a:pt x="7933" y="355"/>
                  </a:lnTo>
                  <a:lnTo>
                    <a:pt x="7924" y="350"/>
                  </a:lnTo>
                  <a:lnTo>
                    <a:pt x="7919" y="348"/>
                  </a:lnTo>
                  <a:lnTo>
                    <a:pt x="7912" y="344"/>
                  </a:lnTo>
                  <a:lnTo>
                    <a:pt x="7907" y="339"/>
                  </a:lnTo>
                  <a:lnTo>
                    <a:pt x="7903" y="335"/>
                  </a:lnTo>
                  <a:lnTo>
                    <a:pt x="7893" y="324"/>
                  </a:lnTo>
                  <a:lnTo>
                    <a:pt x="7883" y="312"/>
                  </a:lnTo>
                  <a:lnTo>
                    <a:pt x="7883" y="461"/>
                  </a:lnTo>
                  <a:lnTo>
                    <a:pt x="7820" y="461"/>
                  </a:lnTo>
                  <a:lnTo>
                    <a:pt x="7820" y="10"/>
                  </a:lnTo>
                  <a:lnTo>
                    <a:pt x="7877" y="10"/>
                  </a:lnTo>
                  <a:lnTo>
                    <a:pt x="7877" y="54"/>
                  </a:lnTo>
                  <a:lnTo>
                    <a:pt x="7882" y="46"/>
                  </a:lnTo>
                  <a:lnTo>
                    <a:pt x="7886" y="40"/>
                  </a:lnTo>
                  <a:lnTo>
                    <a:pt x="7891" y="33"/>
                  </a:lnTo>
                  <a:lnTo>
                    <a:pt x="7896" y="28"/>
                  </a:lnTo>
                  <a:lnTo>
                    <a:pt x="7901" y="22"/>
                  </a:lnTo>
                  <a:lnTo>
                    <a:pt x="7908" y="17"/>
                  </a:lnTo>
                  <a:lnTo>
                    <a:pt x="7915" y="13"/>
                  </a:lnTo>
                  <a:lnTo>
                    <a:pt x="7921" y="9"/>
                  </a:lnTo>
                  <a:lnTo>
                    <a:pt x="7931" y="5"/>
                  </a:lnTo>
                  <a:lnTo>
                    <a:pt x="7942" y="2"/>
                  </a:lnTo>
                  <a:lnTo>
                    <a:pt x="7952" y="0"/>
                  </a:lnTo>
                  <a:lnTo>
                    <a:pt x="7963" y="0"/>
                  </a:lnTo>
                  <a:lnTo>
                    <a:pt x="7977" y="0"/>
                  </a:lnTo>
                  <a:lnTo>
                    <a:pt x="7990" y="3"/>
                  </a:lnTo>
                  <a:lnTo>
                    <a:pt x="8002" y="6"/>
                  </a:lnTo>
                  <a:lnTo>
                    <a:pt x="8015" y="12"/>
                  </a:lnTo>
                  <a:lnTo>
                    <a:pt x="8026" y="19"/>
                  </a:lnTo>
                  <a:lnTo>
                    <a:pt x="8037" y="27"/>
                  </a:lnTo>
                  <a:lnTo>
                    <a:pt x="8048" y="38"/>
                  </a:lnTo>
                  <a:lnTo>
                    <a:pt x="8057" y="49"/>
                  </a:lnTo>
                  <a:lnTo>
                    <a:pt x="8066" y="62"/>
                  </a:lnTo>
                  <a:lnTo>
                    <a:pt x="8074" y="76"/>
                  </a:lnTo>
                  <a:lnTo>
                    <a:pt x="8080" y="91"/>
                  </a:lnTo>
                  <a:lnTo>
                    <a:pt x="8086" y="106"/>
                  </a:lnTo>
                  <a:lnTo>
                    <a:pt x="8090" y="124"/>
                  </a:lnTo>
                  <a:lnTo>
                    <a:pt x="8093" y="141"/>
                  </a:lnTo>
                  <a:lnTo>
                    <a:pt x="8095" y="160"/>
                  </a:lnTo>
                  <a:lnTo>
                    <a:pt x="8096" y="179"/>
                  </a:lnTo>
                  <a:close/>
                  <a:moveTo>
                    <a:pt x="8032" y="178"/>
                  </a:moveTo>
                  <a:lnTo>
                    <a:pt x="8031" y="169"/>
                  </a:lnTo>
                  <a:lnTo>
                    <a:pt x="8031" y="160"/>
                  </a:lnTo>
                  <a:lnTo>
                    <a:pt x="8029" y="151"/>
                  </a:lnTo>
                  <a:lnTo>
                    <a:pt x="8028" y="142"/>
                  </a:lnTo>
                  <a:lnTo>
                    <a:pt x="8025" y="134"/>
                  </a:lnTo>
                  <a:lnTo>
                    <a:pt x="8023" y="126"/>
                  </a:lnTo>
                  <a:lnTo>
                    <a:pt x="8018" y="118"/>
                  </a:lnTo>
                  <a:lnTo>
                    <a:pt x="8015" y="111"/>
                  </a:lnTo>
                  <a:lnTo>
                    <a:pt x="8008" y="103"/>
                  </a:lnTo>
                  <a:lnTo>
                    <a:pt x="8003" y="95"/>
                  </a:lnTo>
                  <a:lnTo>
                    <a:pt x="7996" y="90"/>
                  </a:lnTo>
                  <a:lnTo>
                    <a:pt x="7989" y="84"/>
                  </a:lnTo>
                  <a:lnTo>
                    <a:pt x="7982" y="81"/>
                  </a:lnTo>
                  <a:lnTo>
                    <a:pt x="7973" y="78"/>
                  </a:lnTo>
                  <a:lnTo>
                    <a:pt x="7965" y="77"/>
                  </a:lnTo>
                  <a:lnTo>
                    <a:pt x="7956" y="76"/>
                  </a:lnTo>
                  <a:lnTo>
                    <a:pt x="7948" y="77"/>
                  </a:lnTo>
                  <a:lnTo>
                    <a:pt x="7940" y="78"/>
                  </a:lnTo>
                  <a:lnTo>
                    <a:pt x="7932" y="80"/>
                  </a:lnTo>
                  <a:lnTo>
                    <a:pt x="7925" y="83"/>
                  </a:lnTo>
                  <a:lnTo>
                    <a:pt x="7918" y="88"/>
                  </a:lnTo>
                  <a:lnTo>
                    <a:pt x="7912" y="92"/>
                  </a:lnTo>
                  <a:lnTo>
                    <a:pt x="7906" y="99"/>
                  </a:lnTo>
                  <a:lnTo>
                    <a:pt x="7900" y="105"/>
                  </a:lnTo>
                  <a:lnTo>
                    <a:pt x="7895" y="113"/>
                  </a:lnTo>
                  <a:lnTo>
                    <a:pt x="7891" y="120"/>
                  </a:lnTo>
                  <a:lnTo>
                    <a:pt x="7887" y="129"/>
                  </a:lnTo>
                  <a:lnTo>
                    <a:pt x="7884" y="138"/>
                  </a:lnTo>
                  <a:lnTo>
                    <a:pt x="7882" y="148"/>
                  </a:lnTo>
                  <a:lnTo>
                    <a:pt x="7880" y="157"/>
                  </a:lnTo>
                  <a:lnTo>
                    <a:pt x="7879" y="168"/>
                  </a:lnTo>
                  <a:lnTo>
                    <a:pt x="7879" y="179"/>
                  </a:lnTo>
                  <a:lnTo>
                    <a:pt x="7879" y="191"/>
                  </a:lnTo>
                  <a:lnTo>
                    <a:pt x="7880" y="202"/>
                  </a:lnTo>
                  <a:lnTo>
                    <a:pt x="7882" y="212"/>
                  </a:lnTo>
                  <a:lnTo>
                    <a:pt x="7884" y="222"/>
                  </a:lnTo>
                  <a:lnTo>
                    <a:pt x="7887" y="232"/>
                  </a:lnTo>
                  <a:lnTo>
                    <a:pt x="7891" y="239"/>
                  </a:lnTo>
                  <a:lnTo>
                    <a:pt x="7895" y="248"/>
                  </a:lnTo>
                  <a:lnTo>
                    <a:pt x="7900" y="254"/>
                  </a:lnTo>
                  <a:lnTo>
                    <a:pt x="7906" y="261"/>
                  </a:lnTo>
                  <a:lnTo>
                    <a:pt x="7911" y="266"/>
                  </a:lnTo>
                  <a:lnTo>
                    <a:pt x="7918" y="272"/>
                  </a:lnTo>
                  <a:lnTo>
                    <a:pt x="7924" y="275"/>
                  </a:lnTo>
                  <a:lnTo>
                    <a:pt x="7931" y="278"/>
                  </a:lnTo>
                  <a:lnTo>
                    <a:pt x="7939" y="281"/>
                  </a:lnTo>
                  <a:lnTo>
                    <a:pt x="7946" y="282"/>
                  </a:lnTo>
                  <a:lnTo>
                    <a:pt x="7954" y="283"/>
                  </a:lnTo>
                  <a:lnTo>
                    <a:pt x="7963" y="282"/>
                  </a:lnTo>
                  <a:lnTo>
                    <a:pt x="7970" y="281"/>
                  </a:lnTo>
                  <a:lnTo>
                    <a:pt x="7978" y="278"/>
                  </a:lnTo>
                  <a:lnTo>
                    <a:pt x="7985" y="275"/>
                  </a:lnTo>
                  <a:lnTo>
                    <a:pt x="7992" y="271"/>
                  </a:lnTo>
                  <a:lnTo>
                    <a:pt x="7999" y="266"/>
                  </a:lnTo>
                  <a:lnTo>
                    <a:pt x="8004" y="260"/>
                  </a:lnTo>
                  <a:lnTo>
                    <a:pt x="8011" y="253"/>
                  </a:lnTo>
                  <a:lnTo>
                    <a:pt x="8015" y="246"/>
                  </a:lnTo>
                  <a:lnTo>
                    <a:pt x="8019" y="237"/>
                  </a:lnTo>
                  <a:lnTo>
                    <a:pt x="8024" y="229"/>
                  </a:lnTo>
                  <a:lnTo>
                    <a:pt x="8027" y="220"/>
                  </a:lnTo>
                  <a:lnTo>
                    <a:pt x="8029" y="211"/>
                  </a:lnTo>
                  <a:lnTo>
                    <a:pt x="8030" y="200"/>
                  </a:lnTo>
                  <a:lnTo>
                    <a:pt x="8031" y="190"/>
                  </a:lnTo>
                  <a:lnTo>
                    <a:pt x="8032" y="178"/>
                  </a:lnTo>
                  <a:close/>
                  <a:moveTo>
                    <a:pt x="8378" y="10"/>
                  </a:moveTo>
                  <a:lnTo>
                    <a:pt x="8227" y="461"/>
                  </a:lnTo>
                  <a:lnTo>
                    <a:pt x="8159" y="461"/>
                  </a:lnTo>
                  <a:lnTo>
                    <a:pt x="8208" y="316"/>
                  </a:lnTo>
                  <a:lnTo>
                    <a:pt x="8111" y="10"/>
                  </a:lnTo>
                  <a:lnTo>
                    <a:pt x="8183" y="10"/>
                  </a:lnTo>
                  <a:lnTo>
                    <a:pt x="8243" y="227"/>
                  </a:lnTo>
                  <a:lnTo>
                    <a:pt x="8306" y="10"/>
                  </a:lnTo>
                  <a:lnTo>
                    <a:pt x="8378" y="10"/>
                  </a:lnTo>
                  <a:close/>
                  <a:moveTo>
                    <a:pt x="8635" y="348"/>
                  </a:moveTo>
                  <a:lnTo>
                    <a:pt x="8571" y="348"/>
                  </a:lnTo>
                  <a:lnTo>
                    <a:pt x="8571" y="82"/>
                  </a:lnTo>
                  <a:lnTo>
                    <a:pt x="8473" y="82"/>
                  </a:lnTo>
                  <a:lnTo>
                    <a:pt x="8473" y="348"/>
                  </a:lnTo>
                  <a:lnTo>
                    <a:pt x="8410" y="348"/>
                  </a:lnTo>
                  <a:lnTo>
                    <a:pt x="8410" y="10"/>
                  </a:lnTo>
                  <a:lnTo>
                    <a:pt x="8635" y="10"/>
                  </a:lnTo>
                  <a:lnTo>
                    <a:pt x="8635" y="348"/>
                  </a:lnTo>
                  <a:close/>
                  <a:moveTo>
                    <a:pt x="8912" y="348"/>
                  </a:moveTo>
                  <a:lnTo>
                    <a:pt x="8848" y="348"/>
                  </a:lnTo>
                  <a:lnTo>
                    <a:pt x="8848" y="82"/>
                  </a:lnTo>
                  <a:lnTo>
                    <a:pt x="8750" y="82"/>
                  </a:lnTo>
                  <a:lnTo>
                    <a:pt x="8750" y="348"/>
                  </a:lnTo>
                  <a:lnTo>
                    <a:pt x="8686" y="348"/>
                  </a:lnTo>
                  <a:lnTo>
                    <a:pt x="8686" y="10"/>
                  </a:lnTo>
                  <a:lnTo>
                    <a:pt x="8912" y="10"/>
                  </a:lnTo>
                  <a:lnTo>
                    <a:pt x="8912" y="348"/>
                  </a:lnTo>
                  <a:close/>
                  <a:moveTo>
                    <a:pt x="9226" y="348"/>
                  </a:moveTo>
                  <a:lnTo>
                    <a:pt x="9168" y="348"/>
                  </a:lnTo>
                  <a:lnTo>
                    <a:pt x="9168" y="302"/>
                  </a:lnTo>
                  <a:lnTo>
                    <a:pt x="9159" y="315"/>
                  </a:lnTo>
                  <a:lnTo>
                    <a:pt x="9151" y="326"/>
                  </a:lnTo>
                  <a:lnTo>
                    <a:pt x="9140" y="336"/>
                  </a:lnTo>
                  <a:lnTo>
                    <a:pt x="9129" y="345"/>
                  </a:lnTo>
                  <a:lnTo>
                    <a:pt x="9117" y="351"/>
                  </a:lnTo>
                  <a:lnTo>
                    <a:pt x="9105" y="356"/>
                  </a:lnTo>
                  <a:lnTo>
                    <a:pt x="9092" y="358"/>
                  </a:lnTo>
                  <a:lnTo>
                    <a:pt x="9079" y="359"/>
                  </a:lnTo>
                  <a:lnTo>
                    <a:pt x="9066" y="359"/>
                  </a:lnTo>
                  <a:lnTo>
                    <a:pt x="9054" y="357"/>
                  </a:lnTo>
                  <a:lnTo>
                    <a:pt x="9042" y="352"/>
                  </a:lnTo>
                  <a:lnTo>
                    <a:pt x="9030" y="347"/>
                  </a:lnTo>
                  <a:lnTo>
                    <a:pt x="9019" y="340"/>
                  </a:lnTo>
                  <a:lnTo>
                    <a:pt x="9009" y="333"/>
                  </a:lnTo>
                  <a:lnTo>
                    <a:pt x="8999" y="323"/>
                  </a:lnTo>
                  <a:lnTo>
                    <a:pt x="8989" y="312"/>
                  </a:lnTo>
                  <a:lnTo>
                    <a:pt x="8979" y="299"/>
                  </a:lnTo>
                  <a:lnTo>
                    <a:pt x="8972" y="285"/>
                  </a:lnTo>
                  <a:lnTo>
                    <a:pt x="8965" y="270"/>
                  </a:lnTo>
                  <a:lnTo>
                    <a:pt x="8960" y="254"/>
                  </a:lnTo>
                  <a:lnTo>
                    <a:pt x="8955" y="237"/>
                  </a:lnTo>
                  <a:lnTo>
                    <a:pt x="8952" y="220"/>
                  </a:lnTo>
                  <a:lnTo>
                    <a:pt x="8950" y="201"/>
                  </a:lnTo>
                  <a:lnTo>
                    <a:pt x="8950" y="183"/>
                  </a:lnTo>
                  <a:lnTo>
                    <a:pt x="8950" y="163"/>
                  </a:lnTo>
                  <a:lnTo>
                    <a:pt x="8952" y="144"/>
                  </a:lnTo>
                  <a:lnTo>
                    <a:pt x="8954" y="127"/>
                  </a:lnTo>
                  <a:lnTo>
                    <a:pt x="8959" y="111"/>
                  </a:lnTo>
                  <a:lnTo>
                    <a:pt x="8964" y="94"/>
                  </a:lnTo>
                  <a:lnTo>
                    <a:pt x="8971" y="79"/>
                  </a:lnTo>
                  <a:lnTo>
                    <a:pt x="8978" y="65"/>
                  </a:lnTo>
                  <a:lnTo>
                    <a:pt x="8987" y="52"/>
                  </a:lnTo>
                  <a:lnTo>
                    <a:pt x="8997" y="39"/>
                  </a:lnTo>
                  <a:lnTo>
                    <a:pt x="9008" y="29"/>
                  </a:lnTo>
                  <a:lnTo>
                    <a:pt x="9019" y="19"/>
                  </a:lnTo>
                  <a:lnTo>
                    <a:pt x="9030" y="13"/>
                  </a:lnTo>
                  <a:lnTo>
                    <a:pt x="9042" y="6"/>
                  </a:lnTo>
                  <a:lnTo>
                    <a:pt x="9054" y="3"/>
                  </a:lnTo>
                  <a:lnTo>
                    <a:pt x="9067" y="1"/>
                  </a:lnTo>
                  <a:lnTo>
                    <a:pt x="9081" y="0"/>
                  </a:lnTo>
                  <a:lnTo>
                    <a:pt x="9094" y="1"/>
                  </a:lnTo>
                  <a:lnTo>
                    <a:pt x="9107" y="3"/>
                  </a:lnTo>
                  <a:lnTo>
                    <a:pt x="9119" y="7"/>
                  </a:lnTo>
                  <a:lnTo>
                    <a:pt x="9131" y="14"/>
                  </a:lnTo>
                  <a:lnTo>
                    <a:pt x="9141" y="22"/>
                  </a:lnTo>
                  <a:lnTo>
                    <a:pt x="9151" y="32"/>
                  </a:lnTo>
                  <a:lnTo>
                    <a:pt x="9159" y="44"/>
                  </a:lnTo>
                  <a:lnTo>
                    <a:pt x="9167" y="58"/>
                  </a:lnTo>
                  <a:lnTo>
                    <a:pt x="9168" y="10"/>
                  </a:lnTo>
                  <a:lnTo>
                    <a:pt x="9226" y="10"/>
                  </a:lnTo>
                  <a:lnTo>
                    <a:pt x="9226" y="348"/>
                  </a:lnTo>
                  <a:close/>
                  <a:moveTo>
                    <a:pt x="9166" y="178"/>
                  </a:moveTo>
                  <a:lnTo>
                    <a:pt x="9166" y="167"/>
                  </a:lnTo>
                  <a:lnTo>
                    <a:pt x="9165" y="157"/>
                  </a:lnTo>
                  <a:lnTo>
                    <a:pt x="9164" y="148"/>
                  </a:lnTo>
                  <a:lnTo>
                    <a:pt x="9162" y="138"/>
                  </a:lnTo>
                  <a:lnTo>
                    <a:pt x="9158" y="129"/>
                  </a:lnTo>
                  <a:lnTo>
                    <a:pt x="9155" y="120"/>
                  </a:lnTo>
                  <a:lnTo>
                    <a:pt x="9151" y="113"/>
                  </a:lnTo>
                  <a:lnTo>
                    <a:pt x="9145" y="105"/>
                  </a:lnTo>
                  <a:lnTo>
                    <a:pt x="9140" y="99"/>
                  </a:lnTo>
                  <a:lnTo>
                    <a:pt x="9134" y="92"/>
                  </a:lnTo>
                  <a:lnTo>
                    <a:pt x="9128" y="88"/>
                  </a:lnTo>
                  <a:lnTo>
                    <a:pt x="9121" y="83"/>
                  </a:lnTo>
                  <a:lnTo>
                    <a:pt x="9115" y="80"/>
                  </a:lnTo>
                  <a:lnTo>
                    <a:pt x="9107" y="78"/>
                  </a:lnTo>
                  <a:lnTo>
                    <a:pt x="9099" y="77"/>
                  </a:lnTo>
                  <a:lnTo>
                    <a:pt x="9091" y="76"/>
                  </a:lnTo>
                  <a:lnTo>
                    <a:pt x="9082" y="77"/>
                  </a:lnTo>
                  <a:lnTo>
                    <a:pt x="9074" y="78"/>
                  </a:lnTo>
                  <a:lnTo>
                    <a:pt x="9067" y="80"/>
                  </a:lnTo>
                  <a:lnTo>
                    <a:pt x="9060" y="83"/>
                  </a:lnTo>
                  <a:lnTo>
                    <a:pt x="9053" y="88"/>
                  </a:lnTo>
                  <a:lnTo>
                    <a:pt x="9047" y="93"/>
                  </a:lnTo>
                  <a:lnTo>
                    <a:pt x="9041" y="99"/>
                  </a:lnTo>
                  <a:lnTo>
                    <a:pt x="9035" y="106"/>
                  </a:lnTo>
                  <a:lnTo>
                    <a:pt x="9030" y="114"/>
                  </a:lnTo>
                  <a:lnTo>
                    <a:pt x="9025" y="122"/>
                  </a:lnTo>
                  <a:lnTo>
                    <a:pt x="9022" y="131"/>
                  </a:lnTo>
                  <a:lnTo>
                    <a:pt x="9019" y="140"/>
                  </a:lnTo>
                  <a:lnTo>
                    <a:pt x="9017" y="150"/>
                  </a:lnTo>
                  <a:lnTo>
                    <a:pt x="9014" y="160"/>
                  </a:lnTo>
                  <a:lnTo>
                    <a:pt x="9013" y="171"/>
                  </a:lnTo>
                  <a:lnTo>
                    <a:pt x="9013" y="183"/>
                  </a:lnTo>
                  <a:lnTo>
                    <a:pt x="9013" y="193"/>
                  </a:lnTo>
                  <a:lnTo>
                    <a:pt x="9014" y="203"/>
                  </a:lnTo>
                  <a:lnTo>
                    <a:pt x="9015" y="213"/>
                  </a:lnTo>
                  <a:lnTo>
                    <a:pt x="9019" y="222"/>
                  </a:lnTo>
                  <a:lnTo>
                    <a:pt x="9021" y="230"/>
                  </a:lnTo>
                  <a:lnTo>
                    <a:pt x="9025" y="239"/>
                  </a:lnTo>
                  <a:lnTo>
                    <a:pt x="9030" y="247"/>
                  </a:lnTo>
                  <a:lnTo>
                    <a:pt x="9035" y="254"/>
                  </a:lnTo>
                  <a:lnTo>
                    <a:pt x="9041" y="261"/>
                  </a:lnTo>
                  <a:lnTo>
                    <a:pt x="9046" y="266"/>
                  </a:lnTo>
                  <a:lnTo>
                    <a:pt x="9053" y="272"/>
                  </a:lnTo>
                  <a:lnTo>
                    <a:pt x="9059" y="275"/>
                  </a:lnTo>
                  <a:lnTo>
                    <a:pt x="9067" y="278"/>
                  </a:lnTo>
                  <a:lnTo>
                    <a:pt x="9074" y="281"/>
                  </a:lnTo>
                  <a:lnTo>
                    <a:pt x="9082" y="282"/>
                  </a:lnTo>
                  <a:lnTo>
                    <a:pt x="9091" y="283"/>
                  </a:lnTo>
                  <a:lnTo>
                    <a:pt x="9098" y="282"/>
                  </a:lnTo>
                  <a:lnTo>
                    <a:pt x="9107" y="281"/>
                  </a:lnTo>
                  <a:lnTo>
                    <a:pt x="9115" y="278"/>
                  </a:lnTo>
                  <a:lnTo>
                    <a:pt x="9121" y="275"/>
                  </a:lnTo>
                  <a:lnTo>
                    <a:pt x="9128" y="271"/>
                  </a:lnTo>
                  <a:lnTo>
                    <a:pt x="9134" y="266"/>
                  </a:lnTo>
                  <a:lnTo>
                    <a:pt x="9140" y="261"/>
                  </a:lnTo>
                  <a:lnTo>
                    <a:pt x="9145" y="253"/>
                  </a:lnTo>
                  <a:lnTo>
                    <a:pt x="9151" y="247"/>
                  </a:lnTo>
                  <a:lnTo>
                    <a:pt x="9155" y="238"/>
                  </a:lnTo>
                  <a:lnTo>
                    <a:pt x="9158" y="229"/>
                  </a:lnTo>
                  <a:lnTo>
                    <a:pt x="9162" y="221"/>
                  </a:lnTo>
                  <a:lnTo>
                    <a:pt x="9164" y="211"/>
                  </a:lnTo>
                  <a:lnTo>
                    <a:pt x="9165" y="201"/>
                  </a:lnTo>
                  <a:lnTo>
                    <a:pt x="9166" y="190"/>
                  </a:lnTo>
                  <a:lnTo>
                    <a:pt x="9166" y="17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6938" name="Freeform 10"/>
            <p:cNvSpPr>
              <a:spLocks noEditPoints="1"/>
            </p:cNvSpPr>
            <p:nvPr userDrawn="1"/>
          </p:nvSpPr>
          <p:spPr bwMode="auto">
            <a:xfrm>
              <a:off x="2624" y="432"/>
              <a:ext cx="792" cy="65"/>
            </a:xfrm>
            <a:custGeom>
              <a:avLst/>
              <a:gdLst/>
              <a:ahLst/>
              <a:cxnLst>
                <a:cxn ang="0">
                  <a:pos x="397" y="466"/>
                </a:cxn>
                <a:cxn ang="0">
                  <a:pos x="191" y="53"/>
                </a:cxn>
                <a:cxn ang="0">
                  <a:pos x="821" y="511"/>
                </a:cxn>
                <a:cxn ang="0">
                  <a:pos x="653" y="338"/>
                </a:cxn>
                <a:cxn ang="0">
                  <a:pos x="716" y="322"/>
                </a:cxn>
                <a:cxn ang="0">
                  <a:pos x="840" y="218"/>
                </a:cxn>
                <a:cxn ang="0">
                  <a:pos x="1292" y="478"/>
                </a:cxn>
                <a:cxn ang="0">
                  <a:pos x="911" y="713"/>
                </a:cxn>
                <a:cxn ang="0">
                  <a:pos x="1176" y="527"/>
                </a:cxn>
                <a:cxn ang="0">
                  <a:pos x="1121" y="374"/>
                </a:cxn>
                <a:cxn ang="0">
                  <a:pos x="1829" y="208"/>
                </a:cxn>
                <a:cxn ang="0">
                  <a:pos x="1836" y="549"/>
                </a:cxn>
                <a:cxn ang="0">
                  <a:pos x="1699" y="396"/>
                </a:cxn>
                <a:cxn ang="0">
                  <a:pos x="1479" y="241"/>
                </a:cxn>
                <a:cxn ang="0">
                  <a:pos x="2199" y="552"/>
                </a:cxn>
                <a:cxn ang="0">
                  <a:pos x="2480" y="496"/>
                </a:cxn>
                <a:cxn ang="0">
                  <a:pos x="2390" y="482"/>
                </a:cxn>
                <a:cxn ang="0">
                  <a:pos x="2695" y="242"/>
                </a:cxn>
                <a:cxn ang="0">
                  <a:pos x="2642" y="260"/>
                </a:cxn>
                <a:cxn ang="0">
                  <a:pos x="3012" y="199"/>
                </a:cxn>
                <a:cxn ang="0">
                  <a:pos x="2830" y="552"/>
                </a:cxn>
                <a:cxn ang="0">
                  <a:pos x="2812" y="251"/>
                </a:cxn>
                <a:cxn ang="0">
                  <a:pos x="3019" y="281"/>
                </a:cxn>
                <a:cxn ang="0">
                  <a:pos x="3870" y="41"/>
                </a:cxn>
                <a:cxn ang="0">
                  <a:pos x="3770" y="508"/>
                </a:cxn>
                <a:cxn ang="0">
                  <a:pos x="3584" y="57"/>
                </a:cxn>
                <a:cxn ang="0">
                  <a:pos x="4235" y="521"/>
                </a:cxn>
                <a:cxn ang="0">
                  <a:pos x="4156" y="216"/>
                </a:cxn>
                <a:cxn ang="0">
                  <a:pos x="4203" y="221"/>
                </a:cxn>
                <a:cxn ang="0">
                  <a:pos x="4203" y="504"/>
                </a:cxn>
                <a:cxn ang="0">
                  <a:pos x="4681" y="288"/>
                </a:cxn>
                <a:cxn ang="0">
                  <a:pos x="4486" y="245"/>
                </a:cxn>
                <a:cxn ang="0">
                  <a:pos x="5197" y="201"/>
                </a:cxn>
                <a:cxn ang="0">
                  <a:pos x="4758" y="237"/>
                </a:cxn>
                <a:cxn ang="0">
                  <a:pos x="5511" y="549"/>
                </a:cxn>
                <a:cxn ang="0">
                  <a:pos x="5257" y="511"/>
                </a:cxn>
                <a:cxn ang="0">
                  <a:pos x="5450" y="220"/>
                </a:cxn>
                <a:cxn ang="0">
                  <a:pos x="5494" y="364"/>
                </a:cxn>
                <a:cxn ang="0">
                  <a:pos x="5752" y="534"/>
                </a:cxn>
                <a:cxn ang="0">
                  <a:pos x="6116" y="212"/>
                </a:cxn>
                <a:cxn ang="0">
                  <a:pos x="6117" y="554"/>
                </a:cxn>
                <a:cxn ang="0">
                  <a:pos x="5953" y="467"/>
                </a:cxn>
                <a:cxn ang="0">
                  <a:pos x="7016" y="158"/>
                </a:cxn>
                <a:cxn ang="0">
                  <a:pos x="6928" y="486"/>
                </a:cxn>
                <a:cxn ang="0">
                  <a:pos x="6747" y="256"/>
                </a:cxn>
                <a:cxn ang="0">
                  <a:pos x="6672" y="511"/>
                </a:cxn>
                <a:cxn ang="0">
                  <a:pos x="7338" y="459"/>
                </a:cxn>
                <a:cxn ang="0">
                  <a:pos x="7309" y="366"/>
                </a:cxn>
                <a:cxn ang="0">
                  <a:pos x="7106" y="251"/>
                </a:cxn>
                <a:cxn ang="0">
                  <a:pos x="7177" y="501"/>
                </a:cxn>
                <a:cxn ang="0">
                  <a:pos x="7565" y="262"/>
                </a:cxn>
                <a:cxn ang="0">
                  <a:pos x="7458" y="541"/>
                </a:cxn>
                <a:cxn ang="0">
                  <a:pos x="7615" y="458"/>
                </a:cxn>
                <a:cxn ang="0">
                  <a:pos x="7726" y="198"/>
                </a:cxn>
                <a:cxn ang="0">
                  <a:pos x="7858" y="513"/>
                </a:cxn>
                <a:cxn ang="0">
                  <a:pos x="7849" y="233"/>
                </a:cxn>
                <a:cxn ang="0">
                  <a:pos x="8262" y="501"/>
                </a:cxn>
                <a:cxn ang="0">
                  <a:pos x="8262" y="248"/>
                </a:cxn>
                <a:cxn ang="0">
                  <a:pos x="8469" y="418"/>
                </a:cxn>
                <a:cxn ang="0">
                  <a:pos x="8489" y="552"/>
                </a:cxn>
                <a:cxn ang="0">
                  <a:pos x="8672" y="202"/>
                </a:cxn>
                <a:cxn ang="0">
                  <a:pos x="8616" y="330"/>
                </a:cxn>
              </a:cxnLst>
              <a:rect l="0" t="0" r="r" b="b"/>
              <a:pathLst>
                <a:path w="8716" h="713">
                  <a:moveTo>
                    <a:pt x="138" y="25"/>
                  </a:moveTo>
                  <a:lnTo>
                    <a:pt x="657" y="25"/>
                  </a:lnTo>
                  <a:lnTo>
                    <a:pt x="653" y="39"/>
                  </a:lnTo>
                  <a:lnTo>
                    <a:pt x="636" y="40"/>
                  </a:lnTo>
                  <a:lnTo>
                    <a:pt x="623" y="42"/>
                  </a:lnTo>
                  <a:lnTo>
                    <a:pt x="611" y="46"/>
                  </a:lnTo>
                  <a:lnTo>
                    <a:pt x="601" y="51"/>
                  </a:lnTo>
                  <a:lnTo>
                    <a:pt x="597" y="55"/>
                  </a:lnTo>
                  <a:lnTo>
                    <a:pt x="593" y="61"/>
                  </a:lnTo>
                  <a:lnTo>
                    <a:pt x="588" y="67"/>
                  </a:lnTo>
                  <a:lnTo>
                    <a:pt x="584" y="77"/>
                  </a:lnTo>
                  <a:lnTo>
                    <a:pt x="574" y="99"/>
                  </a:lnTo>
                  <a:lnTo>
                    <a:pt x="565" y="128"/>
                  </a:lnTo>
                  <a:lnTo>
                    <a:pt x="477" y="429"/>
                  </a:lnTo>
                  <a:lnTo>
                    <a:pt x="470" y="453"/>
                  </a:lnTo>
                  <a:lnTo>
                    <a:pt x="465" y="472"/>
                  </a:lnTo>
                  <a:lnTo>
                    <a:pt x="463" y="486"/>
                  </a:lnTo>
                  <a:lnTo>
                    <a:pt x="462" y="496"/>
                  </a:lnTo>
                  <a:lnTo>
                    <a:pt x="463" y="505"/>
                  </a:lnTo>
                  <a:lnTo>
                    <a:pt x="465" y="513"/>
                  </a:lnTo>
                  <a:lnTo>
                    <a:pt x="468" y="518"/>
                  </a:lnTo>
                  <a:lnTo>
                    <a:pt x="474" y="522"/>
                  </a:lnTo>
                  <a:lnTo>
                    <a:pt x="480" y="526"/>
                  </a:lnTo>
                  <a:lnTo>
                    <a:pt x="490" y="528"/>
                  </a:lnTo>
                  <a:lnTo>
                    <a:pt x="503" y="530"/>
                  </a:lnTo>
                  <a:lnTo>
                    <a:pt x="517" y="531"/>
                  </a:lnTo>
                  <a:lnTo>
                    <a:pt x="513" y="545"/>
                  </a:lnTo>
                  <a:lnTo>
                    <a:pt x="312" y="545"/>
                  </a:lnTo>
                  <a:lnTo>
                    <a:pt x="315" y="531"/>
                  </a:lnTo>
                  <a:lnTo>
                    <a:pt x="325" y="531"/>
                  </a:lnTo>
                  <a:lnTo>
                    <a:pt x="334" y="530"/>
                  </a:lnTo>
                  <a:lnTo>
                    <a:pt x="342" y="529"/>
                  </a:lnTo>
                  <a:lnTo>
                    <a:pt x="349" y="527"/>
                  </a:lnTo>
                  <a:lnTo>
                    <a:pt x="356" y="523"/>
                  </a:lnTo>
                  <a:lnTo>
                    <a:pt x="361" y="521"/>
                  </a:lnTo>
                  <a:lnTo>
                    <a:pt x="367" y="517"/>
                  </a:lnTo>
                  <a:lnTo>
                    <a:pt x="372" y="514"/>
                  </a:lnTo>
                  <a:lnTo>
                    <a:pt x="376" y="508"/>
                  </a:lnTo>
                  <a:lnTo>
                    <a:pt x="380" y="502"/>
                  </a:lnTo>
                  <a:lnTo>
                    <a:pt x="384" y="495"/>
                  </a:lnTo>
                  <a:lnTo>
                    <a:pt x="389" y="486"/>
                  </a:lnTo>
                  <a:lnTo>
                    <a:pt x="397" y="466"/>
                  </a:lnTo>
                  <a:lnTo>
                    <a:pt x="405" y="440"/>
                  </a:lnTo>
                  <a:lnTo>
                    <a:pt x="520" y="52"/>
                  </a:lnTo>
                  <a:lnTo>
                    <a:pt x="279" y="52"/>
                  </a:lnTo>
                  <a:lnTo>
                    <a:pt x="168" y="434"/>
                  </a:lnTo>
                  <a:lnTo>
                    <a:pt x="163" y="455"/>
                  </a:lnTo>
                  <a:lnTo>
                    <a:pt x="159" y="471"/>
                  </a:lnTo>
                  <a:lnTo>
                    <a:pt x="157" y="485"/>
                  </a:lnTo>
                  <a:lnTo>
                    <a:pt x="156" y="496"/>
                  </a:lnTo>
                  <a:lnTo>
                    <a:pt x="157" y="504"/>
                  </a:lnTo>
                  <a:lnTo>
                    <a:pt x="159" y="511"/>
                  </a:lnTo>
                  <a:lnTo>
                    <a:pt x="165" y="517"/>
                  </a:lnTo>
                  <a:lnTo>
                    <a:pt x="170" y="522"/>
                  </a:lnTo>
                  <a:lnTo>
                    <a:pt x="179" y="526"/>
                  </a:lnTo>
                  <a:lnTo>
                    <a:pt x="189" y="529"/>
                  </a:lnTo>
                  <a:lnTo>
                    <a:pt x="201" y="530"/>
                  </a:lnTo>
                  <a:lnTo>
                    <a:pt x="215" y="531"/>
                  </a:lnTo>
                  <a:lnTo>
                    <a:pt x="211" y="545"/>
                  </a:lnTo>
                  <a:lnTo>
                    <a:pt x="0" y="545"/>
                  </a:lnTo>
                  <a:lnTo>
                    <a:pt x="6" y="531"/>
                  </a:lnTo>
                  <a:lnTo>
                    <a:pt x="19" y="530"/>
                  </a:lnTo>
                  <a:lnTo>
                    <a:pt x="30" y="529"/>
                  </a:lnTo>
                  <a:lnTo>
                    <a:pt x="39" y="528"/>
                  </a:lnTo>
                  <a:lnTo>
                    <a:pt x="46" y="526"/>
                  </a:lnTo>
                  <a:lnTo>
                    <a:pt x="53" y="523"/>
                  </a:lnTo>
                  <a:lnTo>
                    <a:pt x="58" y="519"/>
                  </a:lnTo>
                  <a:lnTo>
                    <a:pt x="65" y="514"/>
                  </a:lnTo>
                  <a:lnTo>
                    <a:pt x="70" y="507"/>
                  </a:lnTo>
                  <a:lnTo>
                    <a:pt x="75" y="498"/>
                  </a:lnTo>
                  <a:lnTo>
                    <a:pt x="80" y="489"/>
                  </a:lnTo>
                  <a:lnTo>
                    <a:pt x="85" y="476"/>
                  </a:lnTo>
                  <a:lnTo>
                    <a:pt x="90" y="460"/>
                  </a:lnTo>
                  <a:lnTo>
                    <a:pt x="191" y="122"/>
                  </a:lnTo>
                  <a:lnTo>
                    <a:pt x="194" y="108"/>
                  </a:lnTo>
                  <a:lnTo>
                    <a:pt x="198" y="97"/>
                  </a:lnTo>
                  <a:lnTo>
                    <a:pt x="199" y="88"/>
                  </a:lnTo>
                  <a:lnTo>
                    <a:pt x="200" y="80"/>
                  </a:lnTo>
                  <a:lnTo>
                    <a:pt x="200" y="74"/>
                  </a:lnTo>
                  <a:lnTo>
                    <a:pt x="199" y="69"/>
                  </a:lnTo>
                  <a:lnTo>
                    <a:pt x="198" y="64"/>
                  </a:lnTo>
                  <a:lnTo>
                    <a:pt x="195" y="61"/>
                  </a:lnTo>
                  <a:lnTo>
                    <a:pt x="193" y="56"/>
                  </a:lnTo>
                  <a:lnTo>
                    <a:pt x="191" y="53"/>
                  </a:lnTo>
                  <a:lnTo>
                    <a:pt x="188" y="51"/>
                  </a:lnTo>
                  <a:lnTo>
                    <a:pt x="185" y="49"/>
                  </a:lnTo>
                  <a:lnTo>
                    <a:pt x="176" y="44"/>
                  </a:lnTo>
                  <a:lnTo>
                    <a:pt x="164" y="42"/>
                  </a:lnTo>
                  <a:lnTo>
                    <a:pt x="151" y="40"/>
                  </a:lnTo>
                  <a:lnTo>
                    <a:pt x="134" y="39"/>
                  </a:lnTo>
                  <a:lnTo>
                    <a:pt x="138" y="25"/>
                  </a:lnTo>
                  <a:close/>
                  <a:moveTo>
                    <a:pt x="967" y="198"/>
                  </a:moveTo>
                  <a:lnTo>
                    <a:pt x="893" y="458"/>
                  </a:lnTo>
                  <a:lnTo>
                    <a:pt x="884" y="493"/>
                  </a:lnTo>
                  <a:lnTo>
                    <a:pt x="883" y="497"/>
                  </a:lnTo>
                  <a:lnTo>
                    <a:pt x="883" y="502"/>
                  </a:lnTo>
                  <a:lnTo>
                    <a:pt x="884" y="507"/>
                  </a:lnTo>
                  <a:lnTo>
                    <a:pt x="886" y="511"/>
                  </a:lnTo>
                  <a:lnTo>
                    <a:pt x="889" y="515"/>
                  </a:lnTo>
                  <a:lnTo>
                    <a:pt x="894" y="516"/>
                  </a:lnTo>
                  <a:lnTo>
                    <a:pt x="900" y="514"/>
                  </a:lnTo>
                  <a:lnTo>
                    <a:pt x="907" y="509"/>
                  </a:lnTo>
                  <a:lnTo>
                    <a:pt x="916" y="503"/>
                  </a:lnTo>
                  <a:lnTo>
                    <a:pt x="924" y="492"/>
                  </a:lnTo>
                  <a:lnTo>
                    <a:pt x="935" y="479"/>
                  </a:lnTo>
                  <a:lnTo>
                    <a:pt x="947" y="464"/>
                  </a:lnTo>
                  <a:lnTo>
                    <a:pt x="960" y="472"/>
                  </a:lnTo>
                  <a:lnTo>
                    <a:pt x="947" y="491"/>
                  </a:lnTo>
                  <a:lnTo>
                    <a:pt x="933" y="507"/>
                  </a:lnTo>
                  <a:lnTo>
                    <a:pt x="920" y="521"/>
                  </a:lnTo>
                  <a:lnTo>
                    <a:pt x="906" y="533"/>
                  </a:lnTo>
                  <a:lnTo>
                    <a:pt x="892" y="542"/>
                  </a:lnTo>
                  <a:lnTo>
                    <a:pt x="878" y="549"/>
                  </a:lnTo>
                  <a:lnTo>
                    <a:pt x="872" y="552"/>
                  </a:lnTo>
                  <a:lnTo>
                    <a:pt x="865" y="553"/>
                  </a:lnTo>
                  <a:lnTo>
                    <a:pt x="860" y="554"/>
                  </a:lnTo>
                  <a:lnTo>
                    <a:pt x="853" y="554"/>
                  </a:lnTo>
                  <a:lnTo>
                    <a:pt x="846" y="554"/>
                  </a:lnTo>
                  <a:lnTo>
                    <a:pt x="839" y="552"/>
                  </a:lnTo>
                  <a:lnTo>
                    <a:pt x="834" y="550"/>
                  </a:lnTo>
                  <a:lnTo>
                    <a:pt x="829" y="546"/>
                  </a:lnTo>
                  <a:lnTo>
                    <a:pt x="825" y="541"/>
                  </a:lnTo>
                  <a:lnTo>
                    <a:pt x="823" y="535"/>
                  </a:lnTo>
                  <a:lnTo>
                    <a:pt x="821" y="529"/>
                  </a:lnTo>
                  <a:lnTo>
                    <a:pt x="821" y="522"/>
                  </a:lnTo>
                  <a:lnTo>
                    <a:pt x="821" y="511"/>
                  </a:lnTo>
                  <a:lnTo>
                    <a:pt x="823" y="501"/>
                  </a:lnTo>
                  <a:lnTo>
                    <a:pt x="825" y="488"/>
                  </a:lnTo>
                  <a:lnTo>
                    <a:pt x="829" y="472"/>
                  </a:lnTo>
                  <a:lnTo>
                    <a:pt x="837" y="444"/>
                  </a:lnTo>
                  <a:lnTo>
                    <a:pt x="825" y="459"/>
                  </a:lnTo>
                  <a:lnTo>
                    <a:pt x="813" y="474"/>
                  </a:lnTo>
                  <a:lnTo>
                    <a:pt x="801" y="488"/>
                  </a:lnTo>
                  <a:lnTo>
                    <a:pt x="789" y="500"/>
                  </a:lnTo>
                  <a:lnTo>
                    <a:pt x="777" y="510"/>
                  </a:lnTo>
                  <a:lnTo>
                    <a:pt x="766" y="520"/>
                  </a:lnTo>
                  <a:lnTo>
                    <a:pt x="755" y="528"/>
                  </a:lnTo>
                  <a:lnTo>
                    <a:pt x="744" y="535"/>
                  </a:lnTo>
                  <a:lnTo>
                    <a:pt x="729" y="544"/>
                  </a:lnTo>
                  <a:lnTo>
                    <a:pt x="715" y="550"/>
                  </a:lnTo>
                  <a:lnTo>
                    <a:pt x="707" y="552"/>
                  </a:lnTo>
                  <a:lnTo>
                    <a:pt x="700" y="553"/>
                  </a:lnTo>
                  <a:lnTo>
                    <a:pt x="692" y="554"/>
                  </a:lnTo>
                  <a:lnTo>
                    <a:pt x="685" y="554"/>
                  </a:lnTo>
                  <a:lnTo>
                    <a:pt x="678" y="554"/>
                  </a:lnTo>
                  <a:lnTo>
                    <a:pt x="671" y="553"/>
                  </a:lnTo>
                  <a:lnTo>
                    <a:pt x="665" y="551"/>
                  </a:lnTo>
                  <a:lnTo>
                    <a:pt x="659" y="549"/>
                  </a:lnTo>
                  <a:lnTo>
                    <a:pt x="653" y="545"/>
                  </a:lnTo>
                  <a:lnTo>
                    <a:pt x="647" y="541"/>
                  </a:lnTo>
                  <a:lnTo>
                    <a:pt x="642" y="537"/>
                  </a:lnTo>
                  <a:lnTo>
                    <a:pt x="636" y="531"/>
                  </a:lnTo>
                  <a:lnTo>
                    <a:pt x="632" y="525"/>
                  </a:lnTo>
                  <a:lnTo>
                    <a:pt x="628" y="518"/>
                  </a:lnTo>
                  <a:lnTo>
                    <a:pt x="624" y="511"/>
                  </a:lnTo>
                  <a:lnTo>
                    <a:pt x="621" y="504"/>
                  </a:lnTo>
                  <a:lnTo>
                    <a:pt x="619" y="495"/>
                  </a:lnTo>
                  <a:lnTo>
                    <a:pt x="618" y="486"/>
                  </a:lnTo>
                  <a:lnTo>
                    <a:pt x="617" y="477"/>
                  </a:lnTo>
                  <a:lnTo>
                    <a:pt x="617" y="467"/>
                  </a:lnTo>
                  <a:lnTo>
                    <a:pt x="617" y="452"/>
                  </a:lnTo>
                  <a:lnTo>
                    <a:pt x="619" y="436"/>
                  </a:lnTo>
                  <a:lnTo>
                    <a:pt x="621" y="420"/>
                  </a:lnTo>
                  <a:lnTo>
                    <a:pt x="625" y="405"/>
                  </a:lnTo>
                  <a:lnTo>
                    <a:pt x="631" y="388"/>
                  </a:lnTo>
                  <a:lnTo>
                    <a:pt x="637" y="372"/>
                  </a:lnTo>
                  <a:lnTo>
                    <a:pt x="644" y="356"/>
                  </a:lnTo>
                  <a:lnTo>
                    <a:pt x="653" y="338"/>
                  </a:lnTo>
                  <a:lnTo>
                    <a:pt x="662" y="322"/>
                  </a:lnTo>
                  <a:lnTo>
                    <a:pt x="672" y="307"/>
                  </a:lnTo>
                  <a:lnTo>
                    <a:pt x="683" y="291"/>
                  </a:lnTo>
                  <a:lnTo>
                    <a:pt x="694" y="277"/>
                  </a:lnTo>
                  <a:lnTo>
                    <a:pt x="706" y="264"/>
                  </a:lnTo>
                  <a:lnTo>
                    <a:pt x="719" y="252"/>
                  </a:lnTo>
                  <a:lnTo>
                    <a:pt x="732" y="240"/>
                  </a:lnTo>
                  <a:lnTo>
                    <a:pt x="746" y="230"/>
                  </a:lnTo>
                  <a:lnTo>
                    <a:pt x="757" y="223"/>
                  </a:lnTo>
                  <a:lnTo>
                    <a:pt x="768" y="216"/>
                  </a:lnTo>
                  <a:lnTo>
                    <a:pt x="778" y="211"/>
                  </a:lnTo>
                  <a:lnTo>
                    <a:pt x="789" y="207"/>
                  </a:lnTo>
                  <a:lnTo>
                    <a:pt x="799" y="202"/>
                  </a:lnTo>
                  <a:lnTo>
                    <a:pt x="810" y="200"/>
                  </a:lnTo>
                  <a:lnTo>
                    <a:pt x="820" y="199"/>
                  </a:lnTo>
                  <a:lnTo>
                    <a:pt x="829" y="198"/>
                  </a:lnTo>
                  <a:lnTo>
                    <a:pt x="840" y="199"/>
                  </a:lnTo>
                  <a:lnTo>
                    <a:pt x="851" y="201"/>
                  </a:lnTo>
                  <a:lnTo>
                    <a:pt x="860" y="204"/>
                  </a:lnTo>
                  <a:lnTo>
                    <a:pt x="869" y="210"/>
                  </a:lnTo>
                  <a:lnTo>
                    <a:pt x="876" y="217"/>
                  </a:lnTo>
                  <a:lnTo>
                    <a:pt x="882" y="226"/>
                  </a:lnTo>
                  <a:lnTo>
                    <a:pt x="887" y="238"/>
                  </a:lnTo>
                  <a:lnTo>
                    <a:pt x="893" y="251"/>
                  </a:lnTo>
                  <a:lnTo>
                    <a:pt x="906" y="208"/>
                  </a:lnTo>
                  <a:lnTo>
                    <a:pt x="967" y="198"/>
                  </a:lnTo>
                  <a:close/>
                  <a:moveTo>
                    <a:pt x="830" y="217"/>
                  </a:moveTo>
                  <a:lnTo>
                    <a:pt x="824" y="218"/>
                  </a:lnTo>
                  <a:lnTo>
                    <a:pt x="817" y="220"/>
                  </a:lnTo>
                  <a:lnTo>
                    <a:pt x="811" y="221"/>
                  </a:lnTo>
                  <a:lnTo>
                    <a:pt x="805" y="224"/>
                  </a:lnTo>
                  <a:lnTo>
                    <a:pt x="799" y="227"/>
                  </a:lnTo>
                  <a:lnTo>
                    <a:pt x="791" y="230"/>
                  </a:lnTo>
                  <a:lnTo>
                    <a:pt x="785" y="236"/>
                  </a:lnTo>
                  <a:lnTo>
                    <a:pt x="778" y="241"/>
                  </a:lnTo>
                  <a:lnTo>
                    <a:pt x="768" y="250"/>
                  </a:lnTo>
                  <a:lnTo>
                    <a:pt x="758" y="259"/>
                  </a:lnTo>
                  <a:lnTo>
                    <a:pt x="750" y="270"/>
                  </a:lnTo>
                  <a:lnTo>
                    <a:pt x="741" y="282"/>
                  </a:lnTo>
                  <a:lnTo>
                    <a:pt x="732" y="294"/>
                  </a:lnTo>
                  <a:lnTo>
                    <a:pt x="725" y="308"/>
                  </a:lnTo>
                  <a:lnTo>
                    <a:pt x="716" y="322"/>
                  </a:lnTo>
                  <a:lnTo>
                    <a:pt x="708" y="337"/>
                  </a:lnTo>
                  <a:lnTo>
                    <a:pt x="701" y="354"/>
                  </a:lnTo>
                  <a:lnTo>
                    <a:pt x="695" y="369"/>
                  </a:lnTo>
                  <a:lnTo>
                    <a:pt x="690" y="384"/>
                  </a:lnTo>
                  <a:lnTo>
                    <a:pt x="685" y="398"/>
                  </a:lnTo>
                  <a:lnTo>
                    <a:pt x="682" y="412"/>
                  </a:lnTo>
                  <a:lnTo>
                    <a:pt x="680" y="427"/>
                  </a:lnTo>
                  <a:lnTo>
                    <a:pt x="678" y="441"/>
                  </a:lnTo>
                  <a:lnTo>
                    <a:pt x="678" y="454"/>
                  </a:lnTo>
                  <a:lnTo>
                    <a:pt x="679" y="466"/>
                  </a:lnTo>
                  <a:lnTo>
                    <a:pt x="681" y="477"/>
                  </a:lnTo>
                  <a:lnTo>
                    <a:pt x="685" y="486"/>
                  </a:lnTo>
                  <a:lnTo>
                    <a:pt x="691" y="495"/>
                  </a:lnTo>
                  <a:lnTo>
                    <a:pt x="697" y="502"/>
                  </a:lnTo>
                  <a:lnTo>
                    <a:pt x="705" y="506"/>
                  </a:lnTo>
                  <a:lnTo>
                    <a:pt x="713" y="508"/>
                  </a:lnTo>
                  <a:lnTo>
                    <a:pt x="721" y="509"/>
                  </a:lnTo>
                  <a:lnTo>
                    <a:pt x="731" y="508"/>
                  </a:lnTo>
                  <a:lnTo>
                    <a:pt x="742" y="506"/>
                  </a:lnTo>
                  <a:lnTo>
                    <a:pt x="753" y="501"/>
                  </a:lnTo>
                  <a:lnTo>
                    <a:pt x="765" y="494"/>
                  </a:lnTo>
                  <a:lnTo>
                    <a:pt x="776" y="485"/>
                  </a:lnTo>
                  <a:lnTo>
                    <a:pt x="788" y="474"/>
                  </a:lnTo>
                  <a:lnTo>
                    <a:pt x="800" y="462"/>
                  </a:lnTo>
                  <a:lnTo>
                    <a:pt x="812" y="448"/>
                  </a:lnTo>
                  <a:lnTo>
                    <a:pt x="827" y="428"/>
                  </a:lnTo>
                  <a:lnTo>
                    <a:pt x="840" y="407"/>
                  </a:lnTo>
                  <a:lnTo>
                    <a:pt x="852" y="386"/>
                  </a:lnTo>
                  <a:lnTo>
                    <a:pt x="861" y="364"/>
                  </a:lnTo>
                  <a:lnTo>
                    <a:pt x="869" y="344"/>
                  </a:lnTo>
                  <a:lnTo>
                    <a:pt x="873" y="322"/>
                  </a:lnTo>
                  <a:lnTo>
                    <a:pt x="876" y="301"/>
                  </a:lnTo>
                  <a:lnTo>
                    <a:pt x="877" y="279"/>
                  </a:lnTo>
                  <a:lnTo>
                    <a:pt x="876" y="264"/>
                  </a:lnTo>
                  <a:lnTo>
                    <a:pt x="874" y="251"/>
                  </a:lnTo>
                  <a:lnTo>
                    <a:pt x="873" y="246"/>
                  </a:lnTo>
                  <a:lnTo>
                    <a:pt x="871" y="241"/>
                  </a:lnTo>
                  <a:lnTo>
                    <a:pt x="868" y="236"/>
                  </a:lnTo>
                  <a:lnTo>
                    <a:pt x="865" y="233"/>
                  </a:lnTo>
                  <a:lnTo>
                    <a:pt x="858" y="226"/>
                  </a:lnTo>
                  <a:lnTo>
                    <a:pt x="850" y="222"/>
                  </a:lnTo>
                  <a:lnTo>
                    <a:pt x="840" y="218"/>
                  </a:lnTo>
                  <a:lnTo>
                    <a:pt x="830" y="217"/>
                  </a:lnTo>
                  <a:close/>
                  <a:moveTo>
                    <a:pt x="1172" y="198"/>
                  </a:moveTo>
                  <a:lnTo>
                    <a:pt x="1145" y="286"/>
                  </a:lnTo>
                  <a:lnTo>
                    <a:pt x="1165" y="263"/>
                  </a:lnTo>
                  <a:lnTo>
                    <a:pt x="1185" y="245"/>
                  </a:lnTo>
                  <a:lnTo>
                    <a:pt x="1194" y="236"/>
                  </a:lnTo>
                  <a:lnTo>
                    <a:pt x="1203" y="229"/>
                  </a:lnTo>
                  <a:lnTo>
                    <a:pt x="1211" y="223"/>
                  </a:lnTo>
                  <a:lnTo>
                    <a:pt x="1220" y="217"/>
                  </a:lnTo>
                  <a:lnTo>
                    <a:pt x="1228" y="213"/>
                  </a:lnTo>
                  <a:lnTo>
                    <a:pt x="1236" y="209"/>
                  </a:lnTo>
                  <a:lnTo>
                    <a:pt x="1245" y="205"/>
                  </a:lnTo>
                  <a:lnTo>
                    <a:pt x="1253" y="203"/>
                  </a:lnTo>
                  <a:lnTo>
                    <a:pt x="1261" y="201"/>
                  </a:lnTo>
                  <a:lnTo>
                    <a:pt x="1270" y="199"/>
                  </a:lnTo>
                  <a:lnTo>
                    <a:pt x="1278" y="198"/>
                  </a:lnTo>
                  <a:lnTo>
                    <a:pt x="1287" y="198"/>
                  </a:lnTo>
                  <a:lnTo>
                    <a:pt x="1295" y="199"/>
                  </a:lnTo>
                  <a:lnTo>
                    <a:pt x="1303" y="200"/>
                  </a:lnTo>
                  <a:lnTo>
                    <a:pt x="1312" y="202"/>
                  </a:lnTo>
                  <a:lnTo>
                    <a:pt x="1318" y="204"/>
                  </a:lnTo>
                  <a:lnTo>
                    <a:pt x="1326" y="209"/>
                  </a:lnTo>
                  <a:lnTo>
                    <a:pt x="1332" y="213"/>
                  </a:lnTo>
                  <a:lnTo>
                    <a:pt x="1339" y="218"/>
                  </a:lnTo>
                  <a:lnTo>
                    <a:pt x="1345" y="225"/>
                  </a:lnTo>
                  <a:lnTo>
                    <a:pt x="1351" y="232"/>
                  </a:lnTo>
                  <a:lnTo>
                    <a:pt x="1356" y="239"/>
                  </a:lnTo>
                  <a:lnTo>
                    <a:pt x="1360" y="248"/>
                  </a:lnTo>
                  <a:lnTo>
                    <a:pt x="1363" y="256"/>
                  </a:lnTo>
                  <a:lnTo>
                    <a:pt x="1366" y="265"/>
                  </a:lnTo>
                  <a:lnTo>
                    <a:pt x="1368" y="275"/>
                  </a:lnTo>
                  <a:lnTo>
                    <a:pt x="1369" y="285"/>
                  </a:lnTo>
                  <a:lnTo>
                    <a:pt x="1369" y="296"/>
                  </a:lnTo>
                  <a:lnTo>
                    <a:pt x="1368" y="317"/>
                  </a:lnTo>
                  <a:lnTo>
                    <a:pt x="1365" y="337"/>
                  </a:lnTo>
                  <a:lnTo>
                    <a:pt x="1360" y="359"/>
                  </a:lnTo>
                  <a:lnTo>
                    <a:pt x="1352" y="381"/>
                  </a:lnTo>
                  <a:lnTo>
                    <a:pt x="1342" y="401"/>
                  </a:lnTo>
                  <a:lnTo>
                    <a:pt x="1331" y="423"/>
                  </a:lnTo>
                  <a:lnTo>
                    <a:pt x="1317" y="445"/>
                  </a:lnTo>
                  <a:lnTo>
                    <a:pt x="1301" y="467"/>
                  </a:lnTo>
                  <a:lnTo>
                    <a:pt x="1292" y="478"/>
                  </a:lnTo>
                  <a:lnTo>
                    <a:pt x="1283" y="488"/>
                  </a:lnTo>
                  <a:lnTo>
                    <a:pt x="1275" y="496"/>
                  </a:lnTo>
                  <a:lnTo>
                    <a:pt x="1265" y="505"/>
                  </a:lnTo>
                  <a:lnTo>
                    <a:pt x="1256" y="513"/>
                  </a:lnTo>
                  <a:lnTo>
                    <a:pt x="1246" y="520"/>
                  </a:lnTo>
                  <a:lnTo>
                    <a:pt x="1236" y="527"/>
                  </a:lnTo>
                  <a:lnTo>
                    <a:pt x="1227" y="532"/>
                  </a:lnTo>
                  <a:lnTo>
                    <a:pt x="1217" y="538"/>
                  </a:lnTo>
                  <a:lnTo>
                    <a:pt x="1206" y="542"/>
                  </a:lnTo>
                  <a:lnTo>
                    <a:pt x="1196" y="545"/>
                  </a:lnTo>
                  <a:lnTo>
                    <a:pt x="1185" y="549"/>
                  </a:lnTo>
                  <a:lnTo>
                    <a:pt x="1174" y="551"/>
                  </a:lnTo>
                  <a:lnTo>
                    <a:pt x="1163" y="553"/>
                  </a:lnTo>
                  <a:lnTo>
                    <a:pt x="1152" y="554"/>
                  </a:lnTo>
                  <a:lnTo>
                    <a:pt x="1140" y="554"/>
                  </a:lnTo>
                  <a:lnTo>
                    <a:pt x="1132" y="554"/>
                  </a:lnTo>
                  <a:lnTo>
                    <a:pt x="1123" y="553"/>
                  </a:lnTo>
                  <a:lnTo>
                    <a:pt x="1114" y="552"/>
                  </a:lnTo>
                  <a:lnTo>
                    <a:pt x="1107" y="550"/>
                  </a:lnTo>
                  <a:lnTo>
                    <a:pt x="1099" y="547"/>
                  </a:lnTo>
                  <a:lnTo>
                    <a:pt x="1091" y="544"/>
                  </a:lnTo>
                  <a:lnTo>
                    <a:pt x="1083" y="540"/>
                  </a:lnTo>
                  <a:lnTo>
                    <a:pt x="1074" y="535"/>
                  </a:lnTo>
                  <a:lnTo>
                    <a:pt x="1045" y="635"/>
                  </a:lnTo>
                  <a:lnTo>
                    <a:pt x="1041" y="648"/>
                  </a:lnTo>
                  <a:lnTo>
                    <a:pt x="1039" y="659"/>
                  </a:lnTo>
                  <a:lnTo>
                    <a:pt x="1038" y="666"/>
                  </a:lnTo>
                  <a:lnTo>
                    <a:pt x="1037" y="672"/>
                  </a:lnTo>
                  <a:lnTo>
                    <a:pt x="1037" y="676"/>
                  </a:lnTo>
                  <a:lnTo>
                    <a:pt x="1038" y="680"/>
                  </a:lnTo>
                  <a:lnTo>
                    <a:pt x="1039" y="684"/>
                  </a:lnTo>
                  <a:lnTo>
                    <a:pt x="1041" y="687"/>
                  </a:lnTo>
                  <a:lnTo>
                    <a:pt x="1043" y="689"/>
                  </a:lnTo>
                  <a:lnTo>
                    <a:pt x="1047" y="691"/>
                  </a:lnTo>
                  <a:lnTo>
                    <a:pt x="1051" y="693"/>
                  </a:lnTo>
                  <a:lnTo>
                    <a:pt x="1055" y="696"/>
                  </a:lnTo>
                  <a:lnTo>
                    <a:pt x="1062" y="697"/>
                  </a:lnTo>
                  <a:lnTo>
                    <a:pt x="1071" y="698"/>
                  </a:lnTo>
                  <a:lnTo>
                    <a:pt x="1081" y="699"/>
                  </a:lnTo>
                  <a:lnTo>
                    <a:pt x="1096" y="699"/>
                  </a:lnTo>
                  <a:lnTo>
                    <a:pt x="1091" y="713"/>
                  </a:lnTo>
                  <a:lnTo>
                    <a:pt x="911" y="713"/>
                  </a:lnTo>
                  <a:lnTo>
                    <a:pt x="914" y="699"/>
                  </a:lnTo>
                  <a:lnTo>
                    <a:pt x="931" y="698"/>
                  </a:lnTo>
                  <a:lnTo>
                    <a:pt x="945" y="694"/>
                  </a:lnTo>
                  <a:lnTo>
                    <a:pt x="950" y="693"/>
                  </a:lnTo>
                  <a:lnTo>
                    <a:pt x="955" y="691"/>
                  </a:lnTo>
                  <a:lnTo>
                    <a:pt x="959" y="689"/>
                  </a:lnTo>
                  <a:lnTo>
                    <a:pt x="962" y="687"/>
                  </a:lnTo>
                  <a:lnTo>
                    <a:pt x="966" y="684"/>
                  </a:lnTo>
                  <a:lnTo>
                    <a:pt x="969" y="679"/>
                  </a:lnTo>
                  <a:lnTo>
                    <a:pt x="972" y="673"/>
                  </a:lnTo>
                  <a:lnTo>
                    <a:pt x="976" y="666"/>
                  </a:lnTo>
                  <a:lnTo>
                    <a:pt x="982" y="649"/>
                  </a:lnTo>
                  <a:lnTo>
                    <a:pt x="989" y="627"/>
                  </a:lnTo>
                  <a:lnTo>
                    <a:pt x="1087" y="291"/>
                  </a:lnTo>
                  <a:lnTo>
                    <a:pt x="1090" y="276"/>
                  </a:lnTo>
                  <a:lnTo>
                    <a:pt x="1093" y="265"/>
                  </a:lnTo>
                  <a:lnTo>
                    <a:pt x="1095" y="257"/>
                  </a:lnTo>
                  <a:lnTo>
                    <a:pt x="1096" y="251"/>
                  </a:lnTo>
                  <a:lnTo>
                    <a:pt x="1095" y="247"/>
                  </a:lnTo>
                  <a:lnTo>
                    <a:pt x="1093" y="242"/>
                  </a:lnTo>
                  <a:lnTo>
                    <a:pt x="1092" y="239"/>
                  </a:lnTo>
                  <a:lnTo>
                    <a:pt x="1089" y="236"/>
                  </a:lnTo>
                  <a:lnTo>
                    <a:pt x="1086" y="233"/>
                  </a:lnTo>
                  <a:lnTo>
                    <a:pt x="1081" y="232"/>
                  </a:lnTo>
                  <a:lnTo>
                    <a:pt x="1077" y="230"/>
                  </a:lnTo>
                  <a:lnTo>
                    <a:pt x="1071" y="229"/>
                  </a:lnTo>
                  <a:lnTo>
                    <a:pt x="1057" y="230"/>
                  </a:lnTo>
                  <a:lnTo>
                    <a:pt x="1040" y="233"/>
                  </a:lnTo>
                  <a:lnTo>
                    <a:pt x="1040" y="217"/>
                  </a:lnTo>
                  <a:lnTo>
                    <a:pt x="1172" y="198"/>
                  </a:lnTo>
                  <a:close/>
                  <a:moveTo>
                    <a:pt x="1083" y="505"/>
                  </a:moveTo>
                  <a:lnTo>
                    <a:pt x="1088" y="511"/>
                  </a:lnTo>
                  <a:lnTo>
                    <a:pt x="1096" y="517"/>
                  </a:lnTo>
                  <a:lnTo>
                    <a:pt x="1102" y="522"/>
                  </a:lnTo>
                  <a:lnTo>
                    <a:pt x="1110" y="526"/>
                  </a:lnTo>
                  <a:lnTo>
                    <a:pt x="1119" y="529"/>
                  </a:lnTo>
                  <a:lnTo>
                    <a:pt x="1127" y="531"/>
                  </a:lnTo>
                  <a:lnTo>
                    <a:pt x="1136" y="532"/>
                  </a:lnTo>
                  <a:lnTo>
                    <a:pt x="1146" y="533"/>
                  </a:lnTo>
                  <a:lnTo>
                    <a:pt x="1157" y="532"/>
                  </a:lnTo>
                  <a:lnTo>
                    <a:pt x="1167" y="530"/>
                  </a:lnTo>
                  <a:lnTo>
                    <a:pt x="1176" y="527"/>
                  </a:lnTo>
                  <a:lnTo>
                    <a:pt x="1187" y="522"/>
                  </a:lnTo>
                  <a:lnTo>
                    <a:pt x="1197" y="516"/>
                  </a:lnTo>
                  <a:lnTo>
                    <a:pt x="1208" y="508"/>
                  </a:lnTo>
                  <a:lnTo>
                    <a:pt x="1218" y="500"/>
                  </a:lnTo>
                  <a:lnTo>
                    <a:pt x="1228" y="489"/>
                  </a:lnTo>
                  <a:lnTo>
                    <a:pt x="1237" y="478"/>
                  </a:lnTo>
                  <a:lnTo>
                    <a:pt x="1246" y="466"/>
                  </a:lnTo>
                  <a:lnTo>
                    <a:pt x="1255" y="453"/>
                  </a:lnTo>
                  <a:lnTo>
                    <a:pt x="1263" y="439"/>
                  </a:lnTo>
                  <a:lnTo>
                    <a:pt x="1270" y="423"/>
                  </a:lnTo>
                  <a:lnTo>
                    <a:pt x="1278" y="408"/>
                  </a:lnTo>
                  <a:lnTo>
                    <a:pt x="1284" y="390"/>
                  </a:lnTo>
                  <a:lnTo>
                    <a:pt x="1291" y="371"/>
                  </a:lnTo>
                  <a:lnTo>
                    <a:pt x="1296" y="352"/>
                  </a:lnTo>
                  <a:lnTo>
                    <a:pt x="1301" y="333"/>
                  </a:lnTo>
                  <a:lnTo>
                    <a:pt x="1303" y="313"/>
                  </a:lnTo>
                  <a:lnTo>
                    <a:pt x="1304" y="295"/>
                  </a:lnTo>
                  <a:lnTo>
                    <a:pt x="1303" y="281"/>
                  </a:lnTo>
                  <a:lnTo>
                    <a:pt x="1301" y="268"/>
                  </a:lnTo>
                  <a:lnTo>
                    <a:pt x="1299" y="262"/>
                  </a:lnTo>
                  <a:lnTo>
                    <a:pt x="1296" y="257"/>
                  </a:lnTo>
                  <a:lnTo>
                    <a:pt x="1293" y="252"/>
                  </a:lnTo>
                  <a:lnTo>
                    <a:pt x="1290" y="248"/>
                  </a:lnTo>
                  <a:lnTo>
                    <a:pt x="1282" y="240"/>
                  </a:lnTo>
                  <a:lnTo>
                    <a:pt x="1275" y="236"/>
                  </a:lnTo>
                  <a:lnTo>
                    <a:pt x="1266" y="233"/>
                  </a:lnTo>
                  <a:lnTo>
                    <a:pt x="1257" y="232"/>
                  </a:lnTo>
                  <a:lnTo>
                    <a:pt x="1246" y="232"/>
                  </a:lnTo>
                  <a:lnTo>
                    <a:pt x="1236" y="235"/>
                  </a:lnTo>
                  <a:lnTo>
                    <a:pt x="1225" y="238"/>
                  </a:lnTo>
                  <a:lnTo>
                    <a:pt x="1216" y="244"/>
                  </a:lnTo>
                  <a:lnTo>
                    <a:pt x="1206" y="250"/>
                  </a:lnTo>
                  <a:lnTo>
                    <a:pt x="1195" y="258"/>
                  </a:lnTo>
                  <a:lnTo>
                    <a:pt x="1185" y="268"/>
                  </a:lnTo>
                  <a:lnTo>
                    <a:pt x="1175" y="278"/>
                  </a:lnTo>
                  <a:lnTo>
                    <a:pt x="1165" y="291"/>
                  </a:lnTo>
                  <a:lnTo>
                    <a:pt x="1156" y="303"/>
                  </a:lnTo>
                  <a:lnTo>
                    <a:pt x="1148" y="317"/>
                  </a:lnTo>
                  <a:lnTo>
                    <a:pt x="1139" y="331"/>
                  </a:lnTo>
                  <a:lnTo>
                    <a:pt x="1133" y="345"/>
                  </a:lnTo>
                  <a:lnTo>
                    <a:pt x="1126" y="359"/>
                  </a:lnTo>
                  <a:lnTo>
                    <a:pt x="1121" y="374"/>
                  </a:lnTo>
                  <a:lnTo>
                    <a:pt x="1115" y="390"/>
                  </a:lnTo>
                  <a:lnTo>
                    <a:pt x="1083" y="505"/>
                  </a:lnTo>
                  <a:close/>
                  <a:moveTo>
                    <a:pt x="1557" y="198"/>
                  </a:moveTo>
                  <a:lnTo>
                    <a:pt x="1508" y="371"/>
                  </a:lnTo>
                  <a:lnTo>
                    <a:pt x="1523" y="343"/>
                  </a:lnTo>
                  <a:lnTo>
                    <a:pt x="1539" y="318"/>
                  </a:lnTo>
                  <a:lnTo>
                    <a:pt x="1552" y="297"/>
                  </a:lnTo>
                  <a:lnTo>
                    <a:pt x="1565" y="279"/>
                  </a:lnTo>
                  <a:lnTo>
                    <a:pt x="1582" y="257"/>
                  </a:lnTo>
                  <a:lnTo>
                    <a:pt x="1601" y="238"/>
                  </a:lnTo>
                  <a:lnTo>
                    <a:pt x="1609" y="230"/>
                  </a:lnTo>
                  <a:lnTo>
                    <a:pt x="1618" y="223"/>
                  </a:lnTo>
                  <a:lnTo>
                    <a:pt x="1627" y="216"/>
                  </a:lnTo>
                  <a:lnTo>
                    <a:pt x="1636" y="210"/>
                  </a:lnTo>
                  <a:lnTo>
                    <a:pt x="1646" y="204"/>
                  </a:lnTo>
                  <a:lnTo>
                    <a:pt x="1656" y="201"/>
                  </a:lnTo>
                  <a:lnTo>
                    <a:pt x="1667" y="199"/>
                  </a:lnTo>
                  <a:lnTo>
                    <a:pt x="1678" y="198"/>
                  </a:lnTo>
                  <a:lnTo>
                    <a:pt x="1687" y="199"/>
                  </a:lnTo>
                  <a:lnTo>
                    <a:pt x="1696" y="201"/>
                  </a:lnTo>
                  <a:lnTo>
                    <a:pt x="1703" y="204"/>
                  </a:lnTo>
                  <a:lnTo>
                    <a:pt x="1710" y="210"/>
                  </a:lnTo>
                  <a:lnTo>
                    <a:pt x="1715" y="216"/>
                  </a:lnTo>
                  <a:lnTo>
                    <a:pt x="1720" y="224"/>
                  </a:lnTo>
                  <a:lnTo>
                    <a:pt x="1722" y="233"/>
                  </a:lnTo>
                  <a:lnTo>
                    <a:pt x="1723" y="241"/>
                  </a:lnTo>
                  <a:lnTo>
                    <a:pt x="1722" y="252"/>
                  </a:lnTo>
                  <a:lnTo>
                    <a:pt x="1721" y="263"/>
                  </a:lnTo>
                  <a:lnTo>
                    <a:pt x="1718" y="276"/>
                  </a:lnTo>
                  <a:lnTo>
                    <a:pt x="1714" y="290"/>
                  </a:lnTo>
                  <a:lnTo>
                    <a:pt x="1687" y="388"/>
                  </a:lnTo>
                  <a:lnTo>
                    <a:pt x="1702" y="360"/>
                  </a:lnTo>
                  <a:lnTo>
                    <a:pt x="1718" y="334"/>
                  </a:lnTo>
                  <a:lnTo>
                    <a:pt x="1733" y="310"/>
                  </a:lnTo>
                  <a:lnTo>
                    <a:pt x="1748" y="288"/>
                  </a:lnTo>
                  <a:lnTo>
                    <a:pt x="1762" y="270"/>
                  </a:lnTo>
                  <a:lnTo>
                    <a:pt x="1776" y="252"/>
                  </a:lnTo>
                  <a:lnTo>
                    <a:pt x="1792" y="237"/>
                  </a:lnTo>
                  <a:lnTo>
                    <a:pt x="1806" y="224"/>
                  </a:lnTo>
                  <a:lnTo>
                    <a:pt x="1814" y="217"/>
                  </a:lnTo>
                  <a:lnTo>
                    <a:pt x="1821" y="213"/>
                  </a:lnTo>
                  <a:lnTo>
                    <a:pt x="1829" y="208"/>
                  </a:lnTo>
                  <a:lnTo>
                    <a:pt x="1836" y="204"/>
                  </a:lnTo>
                  <a:lnTo>
                    <a:pt x="1844" y="202"/>
                  </a:lnTo>
                  <a:lnTo>
                    <a:pt x="1852" y="200"/>
                  </a:lnTo>
                  <a:lnTo>
                    <a:pt x="1859" y="199"/>
                  </a:lnTo>
                  <a:lnTo>
                    <a:pt x="1867" y="198"/>
                  </a:lnTo>
                  <a:lnTo>
                    <a:pt x="1876" y="199"/>
                  </a:lnTo>
                  <a:lnTo>
                    <a:pt x="1883" y="201"/>
                  </a:lnTo>
                  <a:lnTo>
                    <a:pt x="1890" y="204"/>
                  </a:lnTo>
                  <a:lnTo>
                    <a:pt x="1895" y="210"/>
                  </a:lnTo>
                  <a:lnTo>
                    <a:pt x="1901" y="216"/>
                  </a:lnTo>
                  <a:lnTo>
                    <a:pt x="1904" y="225"/>
                  </a:lnTo>
                  <a:lnTo>
                    <a:pt x="1906" y="236"/>
                  </a:lnTo>
                  <a:lnTo>
                    <a:pt x="1907" y="248"/>
                  </a:lnTo>
                  <a:lnTo>
                    <a:pt x="1906" y="259"/>
                  </a:lnTo>
                  <a:lnTo>
                    <a:pt x="1905" y="271"/>
                  </a:lnTo>
                  <a:lnTo>
                    <a:pt x="1903" y="283"/>
                  </a:lnTo>
                  <a:lnTo>
                    <a:pt x="1901" y="295"/>
                  </a:lnTo>
                  <a:lnTo>
                    <a:pt x="1858" y="444"/>
                  </a:lnTo>
                  <a:lnTo>
                    <a:pt x="1852" y="466"/>
                  </a:lnTo>
                  <a:lnTo>
                    <a:pt x="1847" y="482"/>
                  </a:lnTo>
                  <a:lnTo>
                    <a:pt x="1845" y="493"/>
                  </a:lnTo>
                  <a:lnTo>
                    <a:pt x="1844" y="497"/>
                  </a:lnTo>
                  <a:lnTo>
                    <a:pt x="1845" y="503"/>
                  </a:lnTo>
                  <a:lnTo>
                    <a:pt x="1847" y="507"/>
                  </a:lnTo>
                  <a:lnTo>
                    <a:pt x="1851" y="509"/>
                  </a:lnTo>
                  <a:lnTo>
                    <a:pt x="1854" y="509"/>
                  </a:lnTo>
                  <a:lnTo>
                    <a:pt x="1859" y="508"/>
                  </a:lnTo>
                  <a:lnTo>
                    <a:pt x="1867" y="503"/>
                  </a:lnTo>
                  <a:lnTo>
                    <a:pt x="1878" y="493"/>
                  </a:lnTo>
                  <a:lnTo>
                    <a:pt x="1889" y="483"/>
                  </a:lnTo>
                  <a:lnTo>
                    <a:pt x="1899" y="471"/>
                  </a:lnTo>
                  <a:lnTo>
                    <a:pt x="1908" y="458"/>
                  </a:lnTo>
                  <a:lnTo>
                    <a:pt x="1922" y="466"/>
                  </a:lnTo>
                  <a:lnTo>
                    <a:pt x="1915" y="474"/>
                  </a:lnTo>
                  <a:lnTo>
                    <a:pt x="1907" y="484"/>
                  </a:lnTo>
                  <a:lnTo>
                    <a:pt x="1899" y="495"/>
                  </a:lnTo>
                  <a:lnTo>
                    <a:pt x="1887" y="508"/>
                  </a:lnTo>
                  <a:lnTo>
                    <a:pt x="1876" y="520"/>
                  </a:lnTo>
                  <a:lnTo>
                    <a:pt x="1865" y="531"/>
                  </a:lnTo>
                  <a:lnTo>
                    <a:pt x="1854" y="539"/>
                  </a:lnTo>
                  <a:lnTo>
                    <a:pt x="1845" y="544"/>
                  </a:lnTo>
                  <a:lnTo>
                    <a:pt x="1836" y="549"/>
                  </a:lnTo>
                  <a:lnTo>
                    <a:pt x="1829" y="552"/>
                  </a:lnTo>
                  <a:lnTo>
                    <a:pt x="1821" y="554"/>
                  </a:lnTo>
                  <a:lnTo>
                    <a:pt x="1814" y="554"/>
                  </a:lnTo>
                  <a:lnTo>
                    <a:pt x="1807" y="554"/>
                  </a:lnTo>
                  <a:lnTo>
                    <a:pt x="1802" y="552"/>
                  </a:lnTo>
                  <a:lnTo>
                    <a:pt x="1796" y="549"/>
                  </a:lnTo>
                  <a:lnTo>
                    <a:pt x="1791" y="545"/>
                  </a:lnTo>
                  <a:lnTo>
                    <a:pt x="1787" y="540"/>
                  </a:lnTo>
                  <a:lnTo>
                    <a:pt x="1784" y="534"/>
                  </a:lnTo>
                  <a:lnTo>
                    <a:pt x="1783" y="529"/>
                  </a:lnTo>
                  <a:lnTo>
                    <a:pt x="1782" y="522"/>
                  </a:lnTo>
                  <a:lnTo>
                    <a:pt x="1783" y="510"/>
                  </a:lnTo>
                  <a:lnTo>
                    <a:pt x="1786" y="495"/>
                  </a:lnTo>
                  <a:lnTo>
                    <a:pt x="1791" y="473"/>
                  </a:lnTo>
                  <a:lnTo>
                    <a:pt x="1798" y="448"/>
                  </a:lnTo>
                  <a:lnTo>
                    <a:pt x="1833" y="325"/>
                  </a:lnTo>
                  <a:lnTo>
                    <a:pt x="1838" y="307"/>
                  </a:lnTo>
                  <a:lnTo>
                    <a:pt x="1842" y="293"/>
                  </a:lnTo>
                  <a:lnTo>
                    <a:pt x="1844" y="283"/>
                  </a:lnTo>
                  <a:lnTo>
                    <a:pt x="1845" y="278"/>
                  </a:lnTo>
                  <a:lnTo>
                    <a:pt x="1846" y="271"/>
                  </a:lnTo>
                  <a:lnTo>
                    <a:pt x="1846" y="264"/>
                  </a:lnTo>
                  <a:lnTo>
                    <a:pt x="1846" y="260"/>
                  </a:lnTo>
                  <a:lnTo>
                    <a:pt x="1845" y="256"/>
                  </a:lnTo>
                  <a:lnTo>
                    <a:pt x="1844" y="252"/>
                  </a:lnTo>
                  <a:lnTo>
                    <a:pt x="1842" y="249"/>
                  </a:lnTo>
                  <a:lnTo>
                    <a:pt x="1840" y="247"/>
                  </a:lnTo>
                  <a:lnTo>
                    <a:pt x="1838" y="245"/>
                  </a:lnTo>
                  <a:lnTo>
                    <a:pt x="1834" y="244"/>
                  </a:lnTo>
                  <a:lnTo>
                    <a:pt x="1832" y="244"/>
                  </a:lnTo>
                  <a:lnTo>
                    <a:pt x="1823" y="245"/>
                  </a:lnTo>
                  <a:lnTo>
                    <a:pt x="1816" y="248"/>
                  </a:lnTo>
                  <a:lnTo>
                    <a:pt x="1807" y="252"/>
                  </a:lnTo>
                  <a:lnTo>
                    <a:pt x="1798" y="260"/>
                  </a:lnTo>
                  <a:lnTo>
                    <a:pt x="1784" y="273"/>
                  </a:lnTo>
                  <a:lnTo>
                    <a:pt x="1772" y="287"/>
                  </a:lnTo>
                  <a:lnTo>
                    <a:pt x="1759" y="302"/>
                  </a:lnTo>
                  <a:lnTo>
                    <a:pt x="1746" y="319"/>
                  </a:lnTo>
                  <a:lnTo>
                    <a:pt x="1734" y="336"/>
                  </a:lnTo>
                  <a:lnTo>
                    <a:pt x="1722" y="355"/>
                  </a:lnTo>
                  <a:lnTo>
                    <a:pt x="1710" y="375"/>
                  </a:lnTo>
                  <a:lnTo>
                    <a:pt x="1699" y="396"/>
                  </a:lnTo>
                  <a:lnTo>
                    <a:pt x="1684" y="428"/>
                  </a:lnTo>
                  <a:lnTo>
                    <a:pt x="1670" y="462"/>
                  </a:lnTo>
                  <a:lnTo>
                    <a:pt x="1655" y="502"/>
                  </a:lnTo>
                  <a:lnTo>
                    <a:pt x="1642" y="545"/>
                  </a:lnTo>
                  <a:lnTo>
                    <a:pt x="1583" y="545"/>
                  </a:lnTo>
                  <a:lnTo>
                    <a:pt x="1650" y="313"/>
                  </a:lnTo>
                  <a:lnTo>
                    <a:pt x="1654" y="296"/>
                  </a:lnTo>
                  <a:lnTo>
                    <a:pt x="1658" y="282"/>
                  </a:lnTo>
                  <a:lnTo>
                    <a:pt x="1660" y="271"/>
                  </a:lnTo>
                  <a:lnTo>
                    <a:pt x="1660" y="263"/>
                  </a:lnTo>
                  <a:lnTo>
                    <a:pt x="1660" y="258"/>
                  </a:lnTo>
                  <a:lnTo>
                    <a:pt x="1659" y="253"/>
                  </a:lnTo>
                  <a:lnTo>
                    <a:pt x="1658" y="250"/>
                  </a:lnTo>
                  <a:lnTo>
                    <a:pt x="1656" y="248"/>
                  </a:lnTo>
                  <a:lnTo>
                    <a:pt x="1654" y="246"/>
                  </a:lnTo>
                  <a:lnTo>
                    <a:pt x="1651" y="244"/>
                  </a:lnTo>
                  <a:lnTo>
                    <a:pt x="1649" y="242"/>
                  </a:lnTo>
                  <a:lnTo>
                    <a:pt x="1646" y="242"/>
                  </a:lnTo>
                  <a:lnTo>
                    <a:pt x="1639" y="242"/>
                  </a:lnTo>
                  <a:lnTo>
                    <a:pt x="1632" y="245"/>
                  </a:lnTo>
                  <a:lnTo>
                    <a:pt x="1626" y="248"/>
                  </a:lnTo>
                  <a:lnTo>
                    <a:pt x="1618" y="251"/>
                  </a:lnTo>
                  <a:lnTo>
                    <a:pt x="1606" y="261"/>
                  </a:lnTo>
                  <a:lnTo>
                    <a:pt x="1592" y="275"/>
                  </a:lnTo>
                  <a:lnTo>
                    <a:pt x="1577" y="294"/>
                  </a:lnTo>
                  <a:lnTo>
                    <a:pt x="1559" y="315"/>
                  </a:lnTo>
                  <a:lnTo>
                    <a:pt x="1542" y="339"/>
                  </a:lnTo>
                  <a:lnTo>
                    <a:pt x="1527" y="363"/>
                  </a:lnTo>
                  <a:lnTo>
                    <a:pt x="1513" y="387"/>
                  </a:lnTo>
                  <a:lnTo>
                    <a:pt x="1503" y="409"/>
                  </a:lnTo>
                  <a:lnTo>
                    <a:pt x="1497" y="427"/>
                  </a:lnTo>
                  <a:lnTo>
                    <a:pt x="1487" y="454"/>
                  </a:lnTo>
                  <a:lnTo>
                    <a:pt x="1474" y="494"/>
                  </a:lnTo>
                  <a:lnTo>
                    <a:pt x="1457" y="545"/>
                  </a:lnTo>
                  <a:lnTo>
                    <a:pt x="1400" y="545"/>
                  </a:lnTo>
                  <a:lnTo>
                    <a:pt x="1472" y="297"/>
                  </a:lnTo>
                  <a:lnTo>
                    <a:pt x="1481" y="264"/>
                  </a:lnTo>
                  <a:lnTo>
                    <a:pt x="1483" y="258"/>
                  </a:lnTo>
                  <a:lnTo>
                    <a:pt x="1483" y="253"/>
                  </a:lnTo>
                  <a:lnTo>
                    <a:pt x="1483" y="249"/>
                  </a:lnTo>
                  <a:lnTo>
                    <a:pt x="1482" y="246"/>
                  </a:lnTo>
                  <a:lnTo>
                    <a:pt x="1479" y="241"/>
                  </a:lnTo>
                  <a:lnTo>
                    <a:pt x="1475" y="238"/>
                  </a:lnTo>
                  <a:lnTo>
                    <a:pt x="1472" y="236"/>
                  </a:lnTo>
                  <a:lnTo>
                    <a:pt x="1467" y="234"/>
                  </a:lnTo>
                  <a:lnTo>
                    <a:pt x="1462" y="232"/>
                  </a:lnTo>
                  <a:lnTo>
                    <a:pt x="1456" y="232"/>
                  </a:lnTo>
                  <a:lnTo>
                    <a:pt x="1447" y="233"/>
                  </a:lnTo>
                  <a:lnTo>
                    <a:pt x="1428" y="236"/>
                  </a:lnTo>
                  <a:lnTo>
                    <a:pt x="1425" y="222"/>
                  </a:lnTo>
                  <a:lnTo>
                    <a:pt x="1557" y="198"/>
                  </a:lnTo>
                  <a:close/>
                  <a:moveTo>
                    <a:pt x="2003" y="222"/>
                  </a:moveTo>
                  <a:lnTo>
                    <a:pt x="2122" y="198"/>
                  </a:lnTo>
                  <a:lnTo>
                    <a:pt x="2135" y="198"/>
                  </a:lnTo>
                  <a:lnTo>
                    <a:pt x="2090" y="359"/>
                  </a:lnTo>
                  <a:lnTo>
                    <a:pt x="2223" y="359"/>
                  </a:lnTo>
                  <a:lnTo>
                    <a:pt x="2266" y="208"/>
                  </a:lnTo>
                  <a:lnTo>
                    <a:pt x="2325" y="208"/>
                  </a:lnTo>
                  <a:lnTo>
                    <a:pt x="2248" y="471"/>
                  </a:lnTo>
                  <a:lnTo>
                    <a:pt x="2243" y="490"/>
                  </a:lnTo>
                  <a:lnTo>
                    <a:pt x="2242" y="500"/>
                  </a:lnTo>
                  <a:lnTo>
                    <a:pt x="2242" y="504"/>
                  </a:lnTo>
                  <a:lnTo>
                    <a:pt x="2244" y="507"/>
                  </a:lnTo>
                  <a:lnTo>
                    <a:pt x="2247" y="509"/>
                  </a:lnTo>
                  <a:lnTo>
                    <a:pt x="2251" y="509"/>
                  </a:lnTo>
                  <a:lnTo>
                    <a:pt x="2255" y="508"/>
                  </a:lnTo>
                  <a:lnTo>
                    <a:pt x="2261" y="506"/>
                  </a:lnTo>
                  <a:lnTo>
                    <a:pt x="2266" y="503"/>
                  </a:lnTo>
                  <a:lnTo>
                    <a:pt x="2273" y="496"/>
                  </a:lnTo>
                  <a:lnTo>
                    <a:pt x="2288" y="481"/>
                  </a:lnTo>
                  <a:lnTo>
                    <a:pt x="2307" y="459"/>
                  </a:lnTo>
                  <a:lnTo>
                    <a:pt x="2320" y="466"/>
                  </a:lnTo>
                  <a:lnTo>
                    <a:pt x="2305" y="486"/>
                  </a:lnTo>
                  <a:lnTo>
                    <a:pt x="2290" y="505"/>
                  </a:lnTo>
                  <a:lnTo>
                    <a:pt x="2276" y="520"/>
                  </a:lnTo>
                  <a:lnTo>
                    <a:pt x="2262" y="532"/>
                  </a:lnTo>
                  <a:lnTo>
                    <a:pt x="2249" y="542"/>
                  </a:lnTo>
                  <a:lnTo>
                    <a:pt x="2236" y="549"/>
                  </a:lnTo>
                  <a:lnTo>
                    <a:pt x="2229" y="551"/>
                  </a:lnTo>
                  <a:lnTo>
                    <a:pt x="2224" y="553"/>
                  </a:lnTo>
                  <a:lnTo>
                    <a:pt x="2217" y="554"/>
                  </a:lnTo>
                  <a:lnTo>
                    <a:pt x="2212" y="554"/>
                  </a:lnTo>
                  <a:lnTo>
                    <a:pt x="2204" y="554"/>
                  </a:lnTo>
                  <a:lnTo>
                    <a:pt x="2199" y="552"/>
                  </a:lnTo>
                  <a:lnTo>
                    <a:pt x="2193" y="550"/>
                  </a:lnTo>
                  <a:lnTo>
                    <a:pt x="2189" y="545"/>
                  </a:lnTo>
                  <a:lnTo>
                    <a:pt x="2186" y="540"/>
                  </a:lnTo>
                  <a:lnTo>
                    <a:pt x="2183" y="534"/>
                  </a:lnTo>
                  <a:lnTo>
                    <a:pt x="2182" y="527"/>
                  </a:lnTo>
                  <a:lnTo>
                    <a:pt x="2181" y="519"/>
                  </a:lnTo>
                  <a:lnTo>
                    <a:pt x="2182" y="508"/>
                  </a:lnTo>
                  <a:lnTo>
                    <a:pt x="2184" y="493"/>
                  </a:lnTo>
                  <a:lnTo>
                    <a:pt x="2190" y="473"/>
                  </a:lnTo>
                  <a:lnTo>
                    <a:pt x="2196" y="450"/>
                  </a:lnTo>
                  <a:lnTo>
                    <a:pt x="2217" y="378"/>
                  </a:lnTo>
                  <a:lnTo>
                    <a:pt x="2084" y="378"/>
                  </a:lnTo>
                  <a:lnTo>
                    <a:pt x="2035" y="545"/>
                  </a:lnTo>
                  <a:lnTo>
                    <a:pt x="1977" y="545"/>
                  </a:lnTo>
                  <a:lnTo>
                    <a:pt x="2051" y="289"/>
                  </a:lnTo>
                  <a:lnTo>
                    <a:pt x="2056" y="276"/>
                  </a:lnTo>
                  <a:lnTo>
                    <a:pt x="2058" y="265"/>
                  </a:lnTo>
                  <a:lnTo>
                    <a:pt x="2060" y="258"/>
                  </a:lnTo>
                  <a:lnTo>
                    <a:pt x="2060" y="252"/>
                  </a:lnTo>
                  <a:lnTo>
                    <a:pt x="2060" y="248"/>
                  </a:lnTo>
                  <a:lnTo>
                    <a:pt x="2059" y="244"/>
                  </a:lnTo>
                  <a:lnTo>
                    <a:pt x="2057" y="240"/>
                  </a:lnTo>
                  <a:lnTo>
                    <a:pt x="2054" y="237"/>
                  </a:lnTo>
                  <a:lnTo>
                    <a:pt x="2050" y="235"/>
                  </a:lnTo>
                  <a:lnTo>
                    <a:pt x="2046" y="233"/>
                  </a:lnTo>
                  <a:lnTo>
                    <a:pt x="2040" y="232"/>
                  </a:lnTo>
                  <a:lnTo>
                    <a:pt x="2035" y="232"/>
                  </a:lnTo>
                  <a:lnTo>
                    <a:pt x="2024" y="233"/>
                  </a:lnTo>
                  <a:lnTo>
                    <a:pt x="2003" y="235"/>
                  </a:lnTo>
                  <a:lnTo>
                    <a:pt x="2003" y="222"/>
                  </a:lnTo>
                  <a:close/>
                  <a:moveTo>
                    <a:pt x="2452" y="400"/>
                  </a:moveTo>
                  <a:lnTo>
                    <a:pt x="2450" y="418"/>
                  </a:lnTo>
                  <a:lnTo>
                    <a:pt x="2450" y="432"/>
                  </a:lnTo>
                  <a:lnTo>
                    <a:pt x="2450" y="441"/>
                  </a:lnTo>
                  <a:lnTo>
                    <a:pt x="2451" y="448"/>
                  </a:lnTo>
                  <a:lnTo>
                    <a:pt x="2453" y="456"/>
                  </a:lnTo>
                  <a:lnTo>
                    <a:pt x="2455" y="464"/>
                  </a:lnTo>
                  <a:lnTo>
                    <a:pt x="2458" y="471"/>
                  </a:lnTo>
                  <a:lnTo>
                    <a:pt x="2463" y="478"/>
                  </a:lnTo>
                  <a:lnTo>
                    <a:pt x="2468" y="484"/>
                  </a:lnTo>
                  <a:lnTo>
                    <a:pt x="2474" y="491"/>
                  </a:lnTo>
                  <a:lnTo>
                    <a:pt x="2480" y="496"/>
                  </a:lnTo>
                  <a:lnTo>
                    <a:pt x="2487" y="501"/>
                  </a:lnTo>
                  <a:lnTo>
                    <a:pt x="2493" y="505"/>
                  </a:lnTo>
                  <a:lnTo>
                    <a:pt x="2501" y="508"/>
                  </a:lnTo>
                  <a:lnTo>
                    <a:pt x="2507" y="511"/>
                  </a:lnTo>
                  <a:lnTo>
                    <a:pt x="2516" y="513"/>
                  </a:lnTo>
                  <a:lnTo>
                    <a:pt x="2524" y="514"/>
                  </a:lnTo>
                  <a:lnTo>
                    <a:pt x="2533" y="515"/>
                  </a:lnTo>
                  <a:lnTo>
                    <a:pt x="2546" y="514"/>
                  </a:lnTo>
                  <a:lnTo>
                    <a:pt x="2560" y="511"/>
                  </a:lnTo>
                  <a:lnTo>
                    <a:pt x="2573" y="508"/>
                  </a:lnTo>
                  <a:lnTo>
                    <a:pt x="2586" y="503"/>
                  </a:lnTo>
                  <a:lnTo>
                    <a:pt x="2600" y="495"/>
                  </a:lnTo>
                  <a:lnTo>
                    <a:pt x="2618" y="485"/>
                  </a:lnTo>
                  <a:lnTo>
                    <a:pt x="2638" y="471"/>
                  </a:lnTo>
                  <a:lnTo>
                    <a:pt x="2661" y="453"/>
                  </a:lnTo>
                  <a:lnTo>
                    <a:pt x="2670" y="464"/>
                  </a:lnTo>
                  <a:lnTo>
                    <a:pt x="2647" y="485"/>
                  </a:lnTo>
                  <a:lnTo>
                    <a:pt x="2624" y="504"/>
                  </a:lnTo>
                  <a:lnTo>
                    <a:pt x="2613" y="511"/>
                  </a:lnTo>
                  <a:lnTo>
                    <a:pt x="2602" y="519"/>
                  </a:lnTo>
                  <a:lnTo>
                    <a:pt x="2591" y="526"/>
                  </a:lnTo>
                  <a:lnTo>
                    <a:pt x="2581" y="532"/>
                  </a:lnTo>
                  <a:lnTo>
                    <a:pt x="2570" y="537"/>
                  </a:lnTo>
                  <a:lnTo>
                    <a:pt x="2559" y="542"/>
                  </a:lnTo>
                  <a:lnTo>
                    <a:pt x="2548" y="545"/>
                  </a:lnTo>
                  <a:lnTo>
                    <a:pt x="2538" y="549"/>
                  </a:lnTo>
                  <a:lnTo>
                    <a:pt x="2527" y="551"/>
                  </a:lnTo>
                  <a:lnTo>
                    <a:pt x="2516" y="553"/>
                  </a:lnTo>
                  <a:lnTo>
                    <a:pt x="2506" y="554"/>
                  </a:lnTo>
                  <a:lnTo>
                    <a:pt x="2495" y="554"/>
                  </a:lnTo>
                  <a:lnTo>
                    <a:pt x="2482" y="554"/>
                  </a:lnTo>
                  <a:lnTo>
                    <a:pt x="2469" y="552"/>
                  </a:lnTo>
                  <a:lnTo>
                    <a:pt x="2457" y="550"/>
                  </a:lnTo>
                  <a:lnTo>
                    <a:pt x="2446" y="545"/>
                  </a:lnTo>
                  <a:lnTo>
                    <a:pt x="2437" y="541"/>
                  </a:lnTo>
                  <a:lnTo>
                    <a:pt x="2428" y="534"/>
                  </a:lnTo>
                  <a:lnTo>
                    <a:pt x="2419" y="527"/>
                  </a:lnTo>
                  <a:lnTo>
                    <a:pt x="2411" y="519"/>
                  </a:lnTo>
                  <a:lnTo>
                    <a:pt x="2405" y="510"/>
                  </a:lnTo>
                  <a:lnTo>
                    <a:pt x="2399" y="501"/>
                  </a:lnTo>
                  <a:lnTo>
                    <a:pt x="2394" y="492"/>
                  </a:lnTo>
                  <a:lnTo>
                    <a:pt x="2390" y="482"/>
                  </a:lnTo>
                  <a:lnTo>
                    <a:pt x="2387" y="472"/>
                  </a:lnTo>
                  <a:lnTo>
                    <a:pt x="2385" y="461"/>
                  </a:lnTo>
                  <a:lnTo>
                    <a:pt x="2383" y="452"/>
                  </a:lnTo>
                  <a:lnTo>
                    <a:pt x="2383" y="441"/>
                  </a:lnTo>
                  <a:lnTo>
                    <a:pt x="2383" y="427"/>
                  </a:lnTo>
                  <a:lnTo>
                    <a:pt x="2385" y="412"/>
                  </a:lnTo>
                  <a:lnTo>
                    <a:pt x="2387" y="398"/>
                  </a:lnTo>
                  <a:lnTo>
                    <a:pt x="2392" y="383"/>
                  </a:lnTo>
                  <a:lnTo>
                    <a:pt x="2396" y="369"/>
                  </a:lnTo>
                  <a:lnTo>
                    <a:pt x="2403" y="354"/>
                  </a:lnTo>
                  <a:lnTo>
                    <a:pt x="2410" y="339"/>
                  </a:lnTo>
                  <a:lnTo>
                    <a:pt x="2418" y="324"/>
                  </a:lnTo>
                  <a:lnTo>
                    <a:pt x="2428" y="310"/>
                  </a:lnTo>
                  <a:lnTo>
                    <a:pt x="2437" y="296"/>
                  </a:lnTo>
                  <a:lnTo>
                    <a:pt x="2447" y="283"/>
                  </a:lnTo>
                  <a:lnTo>
                    <a:pt x="2458" y="271"/>
                  </a:lnTo>
                  <a:lnTo>
                    <a:pt x="2469" y="260"/>
                  </a:lnTo>
                  <a:lnTo>
                    <a:pt x="2481" y="249"/>
                  </a:lnTo>
                  <a:lnTo>
                    <a:pt x="2494" y="240"/>
                  </a:lnTo>
                  <a:lnTo>
                    <a:pt x="2507" y="232"/>
                  </a:lnTo>
                  <a:lnTo>
                    <a:pt x="2521" y="223"/>
                  </a:lnTo>
                  <a:lnTo>
                    <a:pt x="2534" y="216"/>
                  </a:lnTo>
                  <a:lnTo>
                    <a:pt x="2548" y="211"/>
                  </a:lnTo>
                  <a:lnTo>
                    <a:pt x="2561" y="207"/>
                  </a:lnTo>
                  <a:lnTo>
                    <a:pt x="2575" y="202"/>
                  </a:lnTo>
                  <a:lnTo>
                    <a:pt x="2589" y="200"/>
                  </a:lnTo>
                  <a:lnTo>
                    <a:pt x="2602" y="199"/>
                  </a:lnTo>
                  <a:lnTo>
                    <a:pt x="2617" y="198"/>
                  </a:lnTo>
                  <a:lnTo>
                    <a:pt x="2626" y="198"/>
                  </a:lnTo>
                  <a:lnTo>
                    <a:pt x="2636" y="199"/>
                  </a:lnTo>
                  <a:lnTo>
                    <a:pt x="2645" y="200"/>
                  </a:lnTo>
                  <a:lnTo>
                    <a:pt x="2653" y="202"/>
                  </a:lnTo>
                  <a:lnTo>
                    <a:pt x="2659" y="204"/>
                  </a:lnTo>
                  <a:lnTo>
                    <a:pt x="2666" y="208"/>
                  </a:lnTo>
                  <a:lnTo>
                    <a:pt x="2672" y="211"/>
                  </a:lnTo>
                  <a:lnTo>
                    <a:pt x="2678" y="214"/>
                  </a:lnTo>
                  <a:lnTo>
                    <a:pt x="2682" y="218"/>
                  </a:lnTo>
                  <a:lnTo>
                    <a:pt x="2685" y="223"/>
                  </a:lnTo>
                  <a:lnTo>
                    <a:pt x="2690" y="227"/>
                  </a:lnTo>
                  <a:lnTo>
                    <a:pt x="2692" y="233"/>
                  </a:lnTo>
                  <a:lnTo>
                    <a:pt x="2694" y="237"/>
                  </a:lnTo>
                  <a:lnTo>
                    <a:pt x="2695" y="242"/>
                  </a:lnTo>
                  <a:lnTo>
                    <a:pt x="2696" y="248"/>
                  </a:lnTo>
                  <a:lnTo>
                    <a:pt x="2697" y="253"/>
                  </a:lnTo>
                  <a:lnTo>
                    <a:pt x="2696" y="261"/>
                  </a:lnTo>
                  <a:lnTo>
                    <a:pt x="2695" y="270"/>
                  </a:lnTo>
                  <a:lnTo>
                    <a:pt x="2693" y="277"/>
                  </a:lnTo>
                  <a:lnTo>
                    <a:pt x="2691" y="285"/>
                  </a:lnTo>
                  <a:lnTo>
                    <a:pt x="2686" y="293"/>
                  </a:lnTo>
                  <a:lnTo>
                    <a:pt x="2683" y="300"/>
                  </a:lnTo>
                  <a:lnTo>
                    <a:pt x="2678" y="307"/>
                  </a:lnTo>
                  <a:lnTo>
                    <a:pt x="2671" y="314"/>
                  </a:lnTo>
                  <a:lnTo>
                    <a:pt x="2662" y="324"/>
                  </a:lnTo>
                  <a:lnTo>
                    <a:pt x="2653" y="333"/>
                  </a:lnTo>
                  <a:lnTo>
                    <a:pt x="2642" y="340"/>
                  </a:lnTo>
                  <a:lnTo>
                    <a:pt x="2631" y="349"/>
                  </a:lnTo>
                  <a:lnTo>
                    <a:pt x="2618" y="357"/>
                  </a:lnTo>
                  <a:lnTo>
                    <a:pt x="2603" y="363"/>
                  </a:lnTo>
                  <a:lnTo>
                    <a:pt x="2589" y="370"/>
                  </a:lnTo>
                  <a:lnTo>
                    <a:pt x="2573" y="375"/>
                  </a:lnTo>
                  <a:lnTo>
                    <a:pt x="2549" y="383"/>
                  </a:lnTo>
                  <a:lnTo>
                    <a:pt x="2522" y="390"/>
                  </a:lnTo>
                  <a:lnTo>
                    <a:pt x="2489" y="396"/>
                  </a:lnTo>
                  <a:lnTo>
                    <a:pt x="2452" y="400"/>
                  </a:lnTo>
                  <a:close/>
                  <a:moveTo>
                    <a:pt x="2455" y="382"/>
                  </a:moveTo>
                  <a:lnTo>
                    <a:pt x="2482" y="378"/>
                  </a:lnTo>
                  <a:lnTo>
                    <a:pt x="2506" y="373"/>
                  </a:lnTo>
                  <a:lnTo>
                    <a:pt x="2528" y="367"/>
                  </a:lnTo>
                  <a:lnTo>
                    <a:pt x="2548" y="359"/>
                  </a:lnTo>
                  <a:lnTo>
                    <a:pt x="2559" y="354"/>
                  </a:lnTo>
                  <a:lnTo>
                    <a:pt x="2570" y="348"/>
                  </a:lnTo>
                  <a:lnTo>
                    <a:pt x="2579" y="343"/>
                  </a:lnTo>
                  <a:lnTo>
                    <a:pt x="2588" y="336"/>
                  </a:lnTo>
                  <a:lnTo>
                    <a:pt x="2597" y="330"/>
                  </a:lnTo>
                  <a:lnTo>
                    <a:pt x="2605" y="323"/>
                  </a:lnTo>
                  <a:lnTo>
                    <a:pt x="2612" y="317"/>
                  </a:lnTo>
                  <a:lnTo>
                    <a:pt x="2619" y="309"/>
                  </a:lnTo>
                  <a:lnTo>
                    <a:pt x="2624" y="301"/>
                  </a:lnTo>
                  <a:lnTo>
                    <a:pt x="2629" y="295"/>
                  </a:lnTo>
                  <a:lnTo>
                    <a:pt x="2633" y="287"/>
                  </a:lnTo>
                  <a:lnTo>
                    <a:pt x="2636" y="281"/>
                  </a:lnTo>
                  <a:lnTo>
                    <a:pt x="2638" y="273"/>
                  </a:lnTo>
                  <a:lnTo>
                    <a:pt x="2641" y="266"/>
                  </a:lnTo>
                  <a:lnTo>
                    <a:pt x="2642" y="260"/>
                  </a:lnTo>
                  <a:lnTo>
                    <a:pt x="2642" y="253"/>
                  </a:lnTo>
                  <a:lnTo>
                    <a:pt x="2642" y="246"/>
                  </a:lnTo>
                  <a:lnTo>
                    <a:pt x="2639" y="238"/>
                  </a:lnTo>
                  <a:lnTo>
                    <a:pt x="2636" y="233"/>
                  </a:lnTo>
                  <a:lnTo>
                    <a:pt x="2632" y="227"/>
                  </a:lnTo>
                  <a:lnTo>
                    <a:pt x="2626" y="223"/>
                  </a:lnTo>
                  <a:lnTo>
                    <a:pt x="2620" y="220"/>
                  </a:lnTo>
                  <a:lnTo>
                    <a:pt x="2611" y="217"/>
                  </a:lnTo>
                  <a:lnTo>
                    <a:pt x="2602" y="217"/>
                  </a:lnTo>
                  <a:lnTo>
                    <a:pt x="2593" y="217"/>
                  </a:lnTo>
                  <a:lnTo>
                    <a:pt x="2583" y="220"/>
                  </a:lnTo>
                  <a:lnTo>
                    <a:pt x="2573" y="223"/>
                  </a:lnTo>
                  <a:lnTo>
                    <a:pt x="2562" y="227"/>
                  </a:lnTo>
                  <a:lnTo>
                    <a:pt x="2552" y="234"/>
                  </a:lnTo>
                  <a:lnTo>
                    <a:pt x="2541" y="240"/>
                  </a:lnTo>
                  <a:lnTo>
                    <a:pt x="2530" y="249"/>
                  </a:lnTo>
                  <a:lnTo>
                    <a:pt x="2519" y="259"/>
                  </a:lnTo>
                  <a:lnTo>
                    <a:pt x="2509" y="270"/>
                  </a:lnTo>
                  <a:lnTo>
                    <a:pt x="2499" y="282"/>
                  </a:lnTo>
                  <a:lnTo>
                    <a:pt x="2490" y="296"/>
                  </a:lnTo>
                  <a:lnTo>
                    <a:pt x="2481" y="310"/>
                  </a:lnTo>
                  <a:lnTo>
                    <a:pt x="2474" y="326"/>
                  </a:lnTo>
                  <a:lnTo>
                    <a:pt x="2467" y="344"/>
                  </a:lnTo>
                  <a:lnTo>
                    <a:pt x="2461" y="362"/>
                  </a:lnTo>
                  <a:lnTo>
                    <a:pt x="2455" y="382"/>
                  </a:lnTo>
                  <a:close/>
                  <a:moveTo>
                    <a:pt x="2888" y="198"/>
                  </a:moveTo>
                  <a:lnTo>
                    <a:pt x="2861" y="286"/>
                  </a:lnTo>
                  <a:lnTo>
                    <a:pt x="2882" y="263"/>
                  </a:lnTo>
                  <a:lnTo>
                    <a:pt x="2901" y="245"/>
                  </a:lnTo>
                  <a:lnTo>
                    <a:pt x="2910" y="236"/>
                  </a:lnTo>
                  <a:lnTo>
                    <a:pt x="2919" y="229"/>
                  </a:lnTo>
                  <a:lnTo>
                    <a:pt x="2927" y="223"/>
                  </a:lnTo>
                  <a:lnTo>
                    <a:pt x="2936" y="217"/>
                  </a:lnTo>
                  <a:lnTo>
                    <a:pt x="2944" y="213"/>
                  </a:lnTo>
                  <a:lnTo>
                    <a:pt x="2953" y="209"/>
                  </a:lnTo>
                  <a:lnTo>
                    <a:pt x="2961" y="205"/>
                  </a:lnTo>
                  <a:lnTo>
                    <a:pt x="2969" y="203"/>
                  </a:lnTo>
                  <a:lnTo>
                    <a:pt x="2978" y="201"/>
                  </a:lnTo>
                  <a:lnTo>
                    <a:pt x="2986" y="199"/>
                  </a:lnTo>
                  <a:lnTo>
                    <a:pt x="2995" y="198"/>
                  </a:lnTo>
                  <a:lnTo>
                    <a:pt x="3003" y="198"/>
                  </a:lnTo>
                  <a:lnTo>
                    <a:pt x="3012" y="199"/>
                  </a:lnTo>
                  <a:lnTo>
                    <a:pt x="3019" y="200"/>
                  </a:lnTo>
                  <a:lnTo>
                    <a:pt x="3028" y="202"/>
                  </a:lnTo>
                  <a:lnTo>
                    <a:pt x="3034" y="204"/>
                  </a:lnTo>
                  <a:lnTo>
                    <a:pt x="3042" y="209"/>
                  </a:lnTo>
                  <a:lnTo>
                    <a:pt x="3049" y="213"/>
                  </a:lnTo>
                  <a:lnTo>
                    <a:pt x="3055" y="218"/>
                  </a:lnTo>
                  <a:lnTo>
                    <a:pt x="3062" y="225"/>
                  </a:lnTo>
                  <a:lnTo>
                    <a:pt x="3067" y="232"/>
                  </a:lnTo>
                  <a:lnTo>
                    <a:pt x="3073" y="239"/>
                  </a:lnTo>
                  <a:lnTo>
                    <a:pt x="3076" y="248"/>
                  </a:lnTo>
                  <a:lnTo>
                    <a:pt x="3080" y="256"/>
                  </a:lnTo>
                  <a:lnTo>
                    <a:pt x="3082" y="265"/>
                  </a:lnTo>
                  <a:lnTo>
                    <a:pt x="3085" y="275"/>
                  </a:lnTo>
                  <a:lnTo>
                    <a:pt x="3086" y="285"/>
                  </a:lnTo>
                  <a:lnTo>
                    <a:pt x="3086" y="296"/>
                  </a:lnTo>
                  <a:lnTo>
                    <a:pt x="3085" y="317"/>
                  </a:lnTo>
                  <a:lnTo>
                    <a:pt x="3081" y="337"/>
                  </a:lnTo>
                  <a:lnTo>
                    <a:pt x="3076" y="359"/>
                  </a:lnTo>
                  <a:lnTo>
                    <a:pt x="3068" y="381"/>
                  </a:lnTo>
                  <a:lnTo>
                    <a:pt x="3058" y="401"/>
                  </a:lnTo>
                  <a:lnTo>
                    <a:pt x="3048" y="423"/>
                  </a:lnTo>
                  <a:lnTo>
                    <a:pt x="3033" y="445"/>
                  </a:lnTo>
                  <a:lnTo>
                    <a:pt x="3017" y="467"/>
                  </a:lnTo>
                  <a:lnTo>
                    <a:pt x="3008" y="478"/>
                  </a:lnTo>
                  <a:lnTo>
                    <a:pt x="3000" y="488"/>
                  </a:lnTo>
                  <a:lnTo>
                    <a:pt x="2991" y="496"/>
                  </a:lnTo>
                  <a:lnTo>
                    <a:pt x="2981" y="505"/>
                  </a:lnTo>
                  <a:lnTo>
                    <a:pt x="2972" y="513"/>
                  </a:lnTo>
                  <a:lnTo>
                    <a:pt x="2962" y="520"/>
                  </a:lnTo>
                  <a:lnTo>
                    <a:pt x="2953" y="527"/>
                  </a:lnTo>
                  <a:lnTo>
                    <a:pt x="2943" y="532"/>
                  </a:lnTo>
                  <a:lnTo>
                    <a:pt x="2933" y="538"/>
                  </a:lnTo>
                  <a:lnTo>
                    <a:pt x="2922" y="542"/>
                  </a:lnTo>
                  <a:lnTo>
                    <a:pt x="2912" y="545"/>
                  </a:lnTo>
                  <a:lnTo>
                    <a:pt x="2901" y="549"/>
                  </a:lnTo>
                  <a:lnTo>
                    <a:pt x="2890" y="551"/>
                  </a:lnTo>
                  <a:lnTo>
                    <a:pt x="2879" y="553"/>
                  </a:lnTo>
                  <a:lnTo>
                    <a:pt x="2869" y="554"/>
                  </a:lnTo>
                  <a:lnTo>
                    <a:pt x="2857" y="554"/>
                  </a:lnTo>
                  <a:lnTo>
                    <a:pt x="2848" y="554"/>
                  </a:lnTo>
                  <a:lnTo>
                    <a:pt x="2839" y="553"/>
                  </a:lnTo>
                  <a:lnTo>
                    <a:pt x="2830" y="552"/>
                  </a:lnTo>
                  <a:lnTo>
                    <a:pt x="2823" y="550"/>
                  </a:lnTo>
                  <a:lnTo>
                    <a:pt x="2815" y="547"/>
                  </a:lnTo>
                  <a:lnTo>
                    <a:pt x="2807" y="544"/>
                  </a:lnTo>
                  <a:lnTo>
                    <a:pt x="2799" y="540"/>
                  </a:lnTo>
                  <a:lnTo>
                    <a:pt x="2790" y="535"/>
                  </a:lnTo>
                  <a:lnTo>
                    <a:pt x="2762" y="635"/>
                  </a:lnTo>
                  <a:lnTo>
                    <a:pt x="2757" y="648"/>
                  </a:lnTo>
                  <a:lnTo>
                    <a:pt x="2755" y="659"/>
                  </a:lnTo>
                  <a:lnTo>
                    <a:pt x="2754" y="666"/>
                  </a:lnTo>
                  <a:lnTo>
                    <a:pt x="2753" y="672"/>
                  </a:lnTo>
                  <a:lnTo>
                    <a:pt x="2753" y="676"/>
                  </a:lnTo>
                  <a:lnTo>
                    <a:pt x="2754" y="680"/>
                  </a:lnTo>
                  <a:lnTo>
                    <a:pt x="2755" y="684"/>
                  </a:lnTo>
                  <a:lnTo>
                    <a:pt x="2757" y="687"/>
                  </a:lnTo>
                  <a:lnTo>
                    <a:pt x="2761" y="689"/>
                  </a:lnTo>
                  <a:lnTo>
                    <a:pt x="2764" y="691"/>
                  </a:lnTo>
                  <a:lnTo>
                    <a:pt x="2767" y="693"/>
                  </a:lnTo>
                  <a:lnTo>
                    <a:pt x="2771" y="696"/>
                  </a:lnTo>
                  <a:lnTo>
                    <a:pt x="2778" y="697"/>
                  </a:lnTo>
                  <a:lnTo>
                    <a:pt x="2787" y="698"/>
                  </a:lnTo>
                  <a:lnTo>
                    <a:pt x="2798" y="699"/>
                  </a:lnTo>
                  <a:lnTo>
                    <a:pt x="2812" y="699"/>
                  </a:lnTo>
                  <a:lnTo>
                    <a:pt x="2809" y="713"/>
                  </a:lnTo>
                  <a:lnTo>
                    <a:pt x="2627" y="713"/>
                  </a:lnTo>
                  <a:lnTo>
                    <a:pt x="2631" y="699"/>
                  </a:lnTo>
                  <a:lnTo>
                    <a:pt x="2647" y="698"/>
                  </a:lnTo>
                  <a:lnTo>
                    <a:pt x="2661" y="694"/>
                  </a:lnTo>
                  <a:lnTo>
                    <a:pt x="2667" y="693"/>
                  </a:lnTo>
                  <a:lnTo>
                    <a:pt x="2671" y="691"/>
                  </a:lnTo>
                  <a:lnTo>
                    <a:pt x="2675" y="689"/>
                  </a:lnTo>
                  <a:lnTo>
                    <a:pt x="2679" y="687"/>
                  </a:lnTo>
                  <a:lnTo>
                    <a:pt x="2682" y="684"/>
                  </a:lnTo>
                  <a:lnTo>
                    <a:pt x="2685" y="679"/>
                  </a:lnTo>
                  <a:lnTo>
                    <a:pt x="2689" y="673"/>
                  </a:lnTo>
                  <a:lnTo>
                    <a:pt x="2692" y="666"/>
                  </a:lnTo>
                  <a:lnTo>
                    <a:pt x="2698" y="649"/>
                  </a:lnTo>
                  <a:lnTo>
                    <a:pt x="2706" y="627"/>
                  </a:lnTo>
                  <a:lnTo>
                    <a:pt x="2803" y="291"/>
                  </a:lnTo>
                  <a:lnTo>
                    <a:pt x="2806" y="276"/>
                  </a:lnTo>
                  <a:lnTo>
                    <a:pt x="2810" y="265"/>
                  </a:lnTo>
                  <a:lnTo>
                    <a:pt x="2811" y="257"/>
                  </a:lnTo>
                  <a:lnTo>
                    <a:pt x="2812" y="251"/>
                  </a:lnTo>
                  <a:lnTo>
                    <a:pt x="2811" y="247"/>
                  </a:lnTo>
                  <a:lnTo>
                    <a:pt x="2810" y="242"/>
                  </a:lnTo>
                  <a:lnTo>
                    <a:pt x="2809" y="239"/>
                  </a:lnTo>
                  <a:lnTo>
                    <a:pt x="2805" y="236"/>
                  </a:lnTo>
                  <a:lnTo>
                    <a:pt x="2802" y="233"/>
                  </a:lnTo>
                  <a:lnTo>
                    <a:pt x="2798" y="232"/>
                  </a:lnTo>
                  <a:lnTo>
                    <a:pt x="2793" y="230"/>
                  </a:lnTo>
                  <a:lnTo>
                    <a:pt x="2788" y="229"/>
                  </a:lnTo>
                  <a:lnTo>
                    <a:pt x="2774" y="230"/>
                  </a:lnTo>
                  <a:lnTo>
                    <a:pt x="2756" y="233"/>
                  </a:lnTo>
                  <a:lnTo>
                    <a:pt x="2756" y="217"/>
                  </a:lnTo>
                  <a:lnTo>
                    <a:pt x="2888" y="198"/>
                  </a:lnTo>
                  <a:close/>
                  <a:moveTo>
                    <a:pt x="2799" y="505"/>
                  </a:moveTo>
                  <a:lnTo>
                    <a:pt x="2804" y="511"/>
                  </a:lnTo>
                  <a:lnTo>
                    <a:pt x="2812" y="517"/>
                  </a:lnTo>
                  <a:lnTo>
                    <a:pt x="2818" y="522"/>
                  </a:lnTo>
                  <a:lnTo>
                    <a:pt x="2826" y="526"/>
                  </a:lnTo>
                  <a:lnTo>
                    <a:pt x="2835" y="529"/>
                  </a:lnTo>
                  <a:lnTo>
                    <a:pt x="2843" y="531"/>
                  </a:lnTo>
                  <a:lnTo>
                    <a:pt x="2853" y="532"/>
                  </a:lnTo>
                  <a:lnTo>
                    <a:pt x="2863" y="533"/>
                  </a:lnTo>
                  <a:lnTo>
                    <a:pt x="2873" y="532"/>
                  </a:lnTo>
                  <a:lnTo>
                    <a:pt x="2883" y="530"/>
                  </a:lnTo>
                  <a:lnTo>
                    <a:pt x="2893" y="527"/>
                  </a:lnTo>
                  <a:lnTo>
                    <a:pt x="2903" y="522"/>
                  </a:lnTo>
                  <a:lnTo>
                    <a:pt x="2913" y="516"/>
                  </a:lnTo>
                  <a:lnTo>
                    <a:pt x="2924" y="508"/>
                  </a:lnTo>
                  <a:lnTo>
                    <a:pt x="2934" y="500"/>
                  </a:lnTo>
                  <a:lnTo>
                    <a:pt x="2944" y="489"/>
                  </a:lnTo>
                  <a:lnTo>
                    <a:pt x="2954" y="478"/>
                  </a:lnTo>
                  <a:lnTo>
                    <a:pt x="2962" y="466"/>
                  </a:lnTo>
                  <a:lnTo>
                    <a:pt x="2971" y="453"/>
                  </a:lnTo>
                  <a:lnTo>
                    <a:pt x="2980" y="439"/>
                  </a:lnTo>
                  <a:lnTo>
                    <a:pt x="2988" y="423"/>
                  </a:lnTo>
                  <a:lnTo>
                    <a:pt x="2994" y="408"/>
                  </a:lnTo>
                  <a:lnTo>
                    <a:pt x="3002" y="390"/>
                  </a:lnTo>
                  <a:lnTo>
                    <a:pt x="3007" y="371"/>
                  </a:lnTo>
                  <a:lnTo>
                    <a:pt x="3013" y="352"/>
                  </a:lnTo>
                  <a:lnTo>
                    <a:pt x="3017" y="333"/>
                  </a:lnTo>
                  <a:lnTo>
                    <a:pt x="3019" y="313"/>
                  </a:lnTo>
                  <a:lnTo>
                    <a:pt x="3020" y="295"/>
                  </a:lnTo>
                  <a:lnTo>
                    <a:pt x="3019" y="281"/>
                  </a:lnTo>
                  <a:lnTo>
                    <a:pt x="3017" y="268"/>
                  </a:lnTo>
                  <a:lnTo>
                    <a:pt x="3015" y="262"/>
                  </a:lnTo>
                  <a:lnTo>
                    <a:pt x="3013" y="257"/>
                  </a:lnTo>
                  <a:lnTo>
                    <a:pt x="3009" y="252"/>
                  </a:lnTo>
                  <a:lnTo>
                    <a:pt x="3006" y="248"/>
                  </a:lnTo>
                  <a:lnTo>
                    <a:pt x="2998" y="240"/>
                  </a:lnTo>
                  <a:lnTo>
                    <a:pt x="2991" y="236"/>
                  </a:lnTo>
                  <a:lnTo>
                    <a:pt x="2982" y="233"/>
                  </a:lnTo>
                  <a:lnTo>
                    <a:pt x="2973" y="232"/>
                  </a:lnTo>
                  <a:lnTo>
                    <a:pt x="2962" y="232"/>
                  </a:lnTo>
                  <a:lnTo>
                    <a:pt x="2953" y="235"/>
                  </a:lnTo>
                  <a:lnTo>
                    <a:pt x="2943" y="238"/>
                  </a:lnTo>
                  <a:lnTo>
                    <a:pt x="2932" y="244"/>
                  </a:lnTo>
                  <a:lnTo>
                    <a:pt x="2922" y="250"/>
                  </a:lnTo>
                  <a:lnTo>
                    <a:pt x="2911" y="258"/>
                  </a:lnTo>
                  <a:lnTo>
                    <a:pt x="2901" y="268"/>
                  </a:lnTo>
                  <a:lnTo>
                    <a:pt x="2891" y="278"/>
                  </a:lnTo>
                  <a:lnTo>
                    <a:pt x="2882" y="291"/>
                  </a:lnTo>
                  <a:lnTo>
                    <a:pt x="2872" y="303"/>
                  </a:lnTo>
                  <a:lnTo>
                    <a:pt x="2864" y="317"/>
                  </a:lnTo>
                  <a:lnTo>
                    <a:pt x="2857" y="331"/>
                  </a:lnTo>
                  <a:lnTo>
                    <a:pt x="2849" y="345"/>
                  </a:lnTo>
                  <a:lnTo>
                    <a:pt x="2842" y="359"/>
                  </a:lnTo>
                  <a:lnTo>
                    <a:pt x="2837" y="374"/>
                  </a:lnTo>
                  <a:lnTo>
                    <a:pt x="2831" y="390"/>
                  </a:lnTo>
                  <a:lnTo>
                    <a:pt x="2799" y="505"/>
                  </a:lnTo>
                  <a:close/>
                  <a:moveTo>
                    <a:pt x="3606" y="257"/>
                  </a:moveTo>
                  <a:lnTo>
                    <a:pt x="3847" y="257"/>
                  </a:lnTo>
                  <a:lnTo>
                    <a:pt x="3885" y="128"/>
                  </a:lnTo>
                  <a:lnTo>
                    <a:pt x="3890" y="111"/>
                  </a:lnTo>
                  <a:lnTo>
                    <a:pt x="3893" y="95"/>
                  </a:lnTo>
                  <a:lnTo>
                    <a:pt x="3895" y="81"/>
                  </a:lnTo>
                  <a:lnTo>
                    <a:pt x="3895" y="70"/>
                  </a:lnTo>
                  <a:lnTo>
                    <a:pt x="3895" y="65"/>
                  </a:lnTo>
                  <a:lnTo>
                    <a:pt x="3894" y="61"/>
                  </a:lnTo>
                  <a:lnTo>
                    <a:pt x="3893" y="57"/>
                  </a:lnTo>
                  <a:lnTo>
                    <a:pt x="3891" y="53"/>
                  </a:lnTo>
                  <a:lnTo>
                    <a:pt x="3888" y="50"/>
                  </a:lnTo>
                  <a:lnTo>
                    <a:pt x="3884" y="47"/>
                  </a:lnTo>
                  <a:lnTo>
                    <a:pt x="3881" y="44"/>
                  </a:lnTo>
                  <a:lnTo>
                    <a:pt x="3876" y="42"/>
                  </a:lnTo>
                  <a:lnTo>
                    <a:pt x="3870" y="41"/>
                  </a:lnTo>
                  <a:lnTo>
                    <a:pt x="3861" y="40"/>
                  </a:lnTo>
                  <a:lnTo>
                    <a:pt x="3851" y="40"/>
                  </a:lnTo>
                  <a:lnTo>
                    <a:pt x="3836" y="39"/>
                  </a:lnTo>
                  <a:lnTo>
                    <a:pt x="3841" y="25"/>
                  </a:lnTo>
                  <a:lnTo>
                    <a:pt x="4050" y="25"/>
                  </a:lnTo>
                  <a:lnTo>
                    <a:pt x="4046" y="39"/>
                  </a:lnTo>
                  <a:lnTo>
                    <a:pt x="4034" y="40"/>
                  </a:lnTo>
                  <a:lnTo>
                    <a:pt x="4023" y="40"/>
                  </a:lnTo>
                  <a:lnTo>
                    <a:pt x="4013" y="42"/>
                  </a:lnTo>
                  <a:lnTo>
                    <a:pt x="4007" y="44"/>
                  </a:lnTo>
                  <a:lnTo>
                    <a:pt x="3998" y="49"/>
                  </a:lnTo>
                  <a:lnTo>
                    <a:pt x="3990" y="54"/>
                  </a:lnTo>
                  <a:lnTo>
                    <a:pt x="3984" y="59"/>
                  </a:lnTo>
                  <a:lnTo>
                    <a:pt x="3979" y="65"/>
                  </a:lnTo>
                  <a:lnTo>
                    <a:pt x="3973" y="76"/>
                  </a:lnTo>
                  <a:lnTo>
                    <a:pt x="3966" y="90"/>
                  </a:lnTo>
                  <a:lnTo>
                    <a:pt x="3960" y="107"/>
                  </a:lnTo>
                  <a:lnTo>
                    <a:pt x="3953" y="128"/>
                  </a:lnTo>
                  <a:lnTo>
                    <a:pt x="3861" y="443"/>
                  </a:lnTo>
                  <a:lnTo>
                    <a:pt x="3856" y="460"/>
                  </a:lnTo>
                  <a:lnTo>
                    <a:pt x="3853" y="477"/>
                  </a:lnTo>
                  <a:lnTo>
                    <a:pt x="3851" y="489"/>
                  </a:lnTo>
                  <a:lnTo>
                    <a:pt x="3849" y="498"/>
                  </a:lnTo>
                  <a:lnTo>
                    <a:pt x="3851" y="505"/>
                  </a:lnTo>
                  <a:lnTo>
                    <a:pt x="3853" y="511"/>
                  </a:lnTo>
                  <a:lnTo>
                    <a:pt x="3856" y="517"/>
                  </a:lnTo>
                  <a:lnTo>
                    <a:pt x="3860" y="520"/>
                  </a:lnTo>
                  <a:lnTo>
                    <a:pt x="3867" y="525"/>
                  </a:lnTo>
                  <a:lnTo>
                    <a:pt x="3878" y="527"/>
                  </a:lnTo>
                  <a:lnTo>
                    <a:pt x="3891" y="529"/>
                  </a:lnTo>
                  <a:lnTo>
                    <a:pt x="3908" y="531"/>
                  </a:lnTo>
                  <a:lnTo>
                    <a:pt x="3904" y="545"/>
                  </a:lnTo>
                  <a:lnTo>
                    <a:pt x="3701" y="545"/>
                  </a:lnTo>
                  <a:lnTo>
                    <a:pt x="3707" y="531"/>
                  </a:lnTo>
                  <a:lnTo>
                    <a:pt x="3721" y="530"/>
                  </a:lnTo>
                  <a:lnTo>
                    <a:pt x="3732" y="529"/>
                  </a:lnTo>
                  <a:lnTo>
                    <a:pt x="3740" y="528"/>
                  </a:lnTo>
                  <a:lnTo>
                    <a:pt x="3747" y="526"/>
                  </a:lnTo>
                  <a:lnTo>
                    <a:pt x="3755" y="521"/>
                  </a:lnTo>
                  <a:lnTo>
                    <a:pt x="3760" y="518"/>
                  </a:lnTo>
                  <a:lnTo>
                    <a:pt x="3765" y="513"/>
                  </a:lnTo>
                  <a:lnTo>
                    <a:pt x="3770" y="508"/>
                  </a:lnTo>
                  <a:lnTo>
                    <a:pt x="3774" y="498"/>
                  </a:lnTo>
                  <a:lnTo>
                    <a:pt x="3781" y="484"/>
                  </a:lnTo>
                  <a:lnTo>
                    <a:pt x="3787" y="466"/>
                  </a:lnTo>
                  <a:lnTo>
                    <a:pt x="3794" y="443"/>
                  </a:lnTo>
                  <a:lnTo>
                    <a:pt x="3841" y="284"/>
                  </a:lnTo>
                  <a:lnTo>
                    <a:pt x="3599" y="284"/>
                  </a:lnTo>
                  <a:lnTo>
                    <a:pt x="3552" y="443"/>
                  </a:lnTo>
                  <a:lnTo>
                    <a:pt x="3547" y="460"/>
                  </a:lnTo>
                  <a:lnTo>
                    <a:pt x="3543" y="476"/>
                  </a:lnTo>
                  <a:lnTo>
                    <a:pt x="3542" y="489"/>
                  </a:lnTo>
                  <a:lnTo>
                    <a:pt x="3541" y="498"/>
                  </a:lnTo>
                  <a:lnTo>
                    <a:pt x="3542" y="505"/>
                  </a:lnTo>
                  <a:lnTo>
                    <a:pt x="3543" y="511"/>
                  </a:lnTo>
                  <a:lnTo>
                    <a:pt x="3546" y="517"/>
                  </a:lnTo>
                  <a:lnTo>
                    <a:pt x="3550" y="520"/>
                  </a:lnTo>
                  <a:lnTo>
                    <a:pt x="3557" y="525"/>
                  </a:lnTo>
                  <a:lnTo>
                    <a:pt x="3568" y="527"/>
                  </a:lnTo>
                  <a:lnTo>
                    <a:pt x="3581" y="529"/>
                  </a:lnTo>
                  <a:lnTo>
                    <a:pt x="3599" y="531"/>
                  </a:lnTo>
                  <a:lnTo>
                    <a:pt x="3596" y="545"/>
                  </a:lnTo>
                  <a:lnTo>
                    <a:pt x="3391" y="545"/>
                  </a:lnTo>
                  <a:lnTo>
                    <a:pt x="3397" y="531"/>
                  </a:lnTo>
                  <a:lnTo>
                    <a:pt x="3411" y="530"/>
                  </a:lnTo>
                  <a:lnTo>
                    <a:pt x="3422" y="529"/>
                  </a:lnTo>
                  <a:lnTo>
                    <a:pt x="3430" y="528"/>
                  </a:lnTo>
                  <a:lnTo>
                    <a:pt x="3437" y="526"/>
                  </a:lnTo>
                  <a:lnTo>
                    <a:pt x="3444" y="521"/>
                  </a:lnTo>
                  <a:lnTo>
                    <a:pt x="3450" y="518"/>
                  </a:lnTo>
                  <a:lnTo>
                    <a:pt x="3456" y="513"/>
                  </a:lnTo>
                  <a:lnTo>
                    <a:pt x="3460" y="508"/>
                  </a:lnTo>
                  <a:lnTo>
                    <a:pt x="3464" y="498"/>
                  </a:lnTo>
                  <a:lnTo>
                    <a:pt x="3471" y="483"/>
                  </a:lnTo>
                  <a:lnTo>
                    <a:pt x="3477" y="466"/>
                  </a:lnTo>
                  <a:lnTo>
                    <a:pt x="3484" y="443"/>
                  </a:lnTo>
                  <a:lnTo>
                    <a:pt x="3577" y="128"/>
                  </a:lnTo>
                  <a:lnTo>
                    <a:pt x="3581" y="111"/>
                  </a:lnTo>
                  <a:lnTo>
                    <a:pt x="3584" y="94"/>
                  </a:lnTo>
                  <a:lnTo>
                    <a:pt x="3587" y="81"/>
                  </a:lnTo>
                  <a:lnTo>
                    <a:pt x="3588" y="70"/>
                  </a:lnTo>
                  <a:lnTo>
                    <a:pt x="3588" y="65"/>
                  </a:lnTo>
                  <a:lnTo>
                    <a:pt x="3587" y="61"/>
                  </a:lnTo>
                  <a:lnTo>
                    <a:pt x="3584" y="57"/>
                  </a:lnTo>
                  <a:lnTo>
                    <a:pt x="3582" y="53"/>
                  </a:lnTo>
                  <a:lnTo>
                    <a:pt x="3580" y="50"/>
                  </a:lnTo>
                  <a:lnTo>
                    <a:pt x="3577" y="47"/>
                  </a:lnTo>
                  <a:lnTo>
                    <a:pt x="3572" y="44"/>
                  </a:lnTo>
                  <a:lnTo>
                    <a:pt x="3568" y="42"/>
                  </a:lnTo>
                  <a:lnTo>
                    <a:pt x="3561" y="41"/>
                  </a:lnTo>
                  <a:lnTo>
                    <a:pt x="3553" y="40"/>
                  </a:lnTo>
                  <a:lnTo>
                    <a:pt x="3542" y="40"/>
                  </a:lnTo>
                  <a:lnTo>
                    <a:pt x="3528" y="39"/>
                  </a:lnTo>
                  <a:lnTo>
                    <a:pt x="3533" y="25"/>
                  </a:lnTo>
                  <a:lnTo>
                    <a:pt x="3738" y="25"/>
                  </a:lnTo>
                  <a:lnTo>
                    <a:pt x="3734" y="39"/>
                  </a:lnTo>
                  <a:lnTo>
                    <a:pt x="3722" y="40"/>
                  </a:lnTo>
                  <a:lnTo>
                    <a:pt x="3712" y="40"/>
                  </a:lnTo>
                  <a:lnTo>
                    <a:pt x="3703" y="42"/>
                  </a:lnTo>
                  <a:lnTo>
                    <a:pt x="3696" y="44"/>
                  </a:lnTo>
                  <a:lnTo>
                    <a:pt x="3687" y="49"/>
                  </a:lnTo>
                  <a:lnTo>
                    <a:pt x="3680" y="53"/>
                  </a:lnTo>
                  <a:lnTo>
                    <a:pt x="3674" y="58"/>
                  </a:lnTo>
                  <a:lnTo>
                    <a:pt x="3669" y="65"/>
                  </a:lnTo>
                  <a:lnTo>
                    <a:pt x="3663" y="75"/>
                  </a:lnTo>
                  <a:lnTo>
                    <a:pt x="3657" y="89"/>
                  </a:lnTo>
                  <a:lnTo>
                    <a:pt x="3651" y="107"/>
                  </a:lnTo>
                  <a:lnTo>
                    <a:pt x="3644" y="128"/>
                  </a:lnTo>
                  <a:lnTo>
                    <a:pt x="3606" y="257"/>
                  </a:lnTo>
                  <a:close/>
                  <a:moveTo>
                    <a:pt x="4350" y="318"/>
                  </a:moveTo>
                  <a:lnTo>
                    <a:pt x="4350" y="333"/>
                  </a:lnTo>
                  <a:lnTo>
                    <a:pt x="4349" y="347"/>
                  </a:lnTo>
                  <a:lnTo>
                    <a:pt x="4346" y="361"/>
                  </a:lnTo>
                  <a:lnTo>
                    <a:pt x="4343" y="375"/>
                  </a:lnTo>
                  <a:lnTo>
                    <a:pt x="4338" y="390"/>
                  </a:lnTo>
                  <a:lnTo>
                    <a:pt x="4334" y="404"/>
                  </a:lnTo>
                  <a:lnTo>
                    <a:pt x="4327" y="418"/>
                  </a:lnTo>
                  <a:lnTo>
                    <a:pt x="4320" y="432"/>
                  </a:lnTo>
                  <a:lnTo>
                    <a:pt x="4312" y="446"/>
                  </a:lnTo>
                  <a:lnTo>
                    <a:pt x="4303" y="458"/>
                  </a:lnTo>
                  <a:lnTo>
                    <a:pt x="4294" y="471"/>
                  </a:lnTo>
                  <a:lnTo>
                    <a:pt x="4284" y="482"/>
                  </a:lnTo>
                  <a:lnTo>
                    <a:pt x="4273" y="493"/>
                  </a:lnTo>
                  <a:lnTo>
                    <a:pt x="4261" y="503"/>
                  </a:lnTo>
                  <a:lnTo>
                    <a:pt x="4249" y="513"/>
                  </a:lnTo>
                  <a:lnTo>
                    <a:pt x="4235" y="521"/>
                  </a:lnTo>
                  <a:lnTo>
                    <a:pt x="4222" y="529"/>
                  </a:lnTo>
                  <a:lnTo>
                    <a:pt x="4208" y="535"/>
                  </a:lnTo>
                  <a:lnTo>
                    <a:pt x="4194" y="541"/>
                  </a:lnTo>
                  <a:lnTo>
                    <a:pt x="4181" y="546"/>
                  </a:lnTo>
                  <a:lnTo>
                    <a:pt x="4168" y="550"/>
                  </a:lnTo>
                  <a:lnTo>
                    <a:pt x="4155" y="552"/>
                  </a:lnTo>
                  <a:lnTo>
                    <a:pt x="4142" y="554"/>
                  </a:lnTo>
                  <a:lnTo>
                    <a:pt x="4129" y="554"/>
                  </a:lnTo>
                  <a:lnTo>
                    <a:pt x="4116" y="554"/>
                  </a:lnTo>
                  <a:lnTo>
                    <a:pt x="4104" y="552"/>
                  </a:lnTo>
                  <a:lnTo>
                    <a:pt x="4092" y="550"/>
                  </a:lnTo>
                  <a:lnTo>
                    <a:pt x="4081" y="546"/>
                  </a:lnTo>
                  <a:lnTo>
                    <a:pt x="4071" y="541"/>
                  </a:lnTo>
                  <a:lnTo>
                    <a:pt x="4061" y="535"/>
                  </a:lnTo>
                  <a:lnTo>
                    <a:pt x="4051" y="529"/>
                  </a:lnTo>
                  <a:lnTo>
                    <a:pt x="4044" y="520"/>
                  </a:lnTo>
                  <a:lnTo>
                    <a:pt x="4035" y="511"/>
                  </a:lnTo>
                  <a:lnTo>
                    <a:pt x="4028" y="503"/>
                  </a:lnTo>
                  <a:lnTo>
                    <a:pt x="4023" y="493"/>
                  </a:lnTo>
                  <a:lnTo>
                    <a:pt x="4019" y="482"/>
                  </a:lnTo>
                  <a:lnTo>
                    <a:pt x="4014" y="471"/>
                  </a:lnTo>
                  <a:lnTo>
                    <a:pt x="4012" y="459"/>
                  </a:lnTo>
                  <a:lnTo>
                    <a:pt x="4011" y="447"/>
                  </a:lnTo>
                  <a:lnTo>
                    <a:pt x="4010" y="434"/>
                  </a:lnTo>
                  <a:lnTo>
                    <a:pt x="4011" y="420"/>
                  </a:lnTo>
                  <a:lnTo>
                    <a:pt x="4012" y="406"/>
                  </a:lnTo>
                  <a:lnTo>
                    <a:pt x="4014" y="392"/>
                  </a:lnTo>
                  <a:lnTo>
                    <a:pt x="4019" y="378"/>
                  </a:lnTo>
                  <a:lnTo>
                    <a:pt x="4023" y="363"/>
                  </a:lnTo>
                  <a:lnTo>
                    <a:pt x="4028" y="349"/>
                  </a:lnTo>
                  <a:lnTo>
                    <a:pt x="4035" y="335"/>
                  </a:lnTo>
                  <a:lnTo>
                    <a:pt x="4043" y="321"/>
                  </a:lnTo>
                  <a:lnTo>
                    <a:pt x="4051" y="307"/>
                  </a:lnTo>
                  <a:lnTo>
                    <a:pt x="4060" y="294"/>
                  </a:lnTo>
                  <a:lnTo>
                    <a:pt x="4070" y="282"/>
                  </a:lnTo>
                  <a:lnTo>
                    <a:pt x="4081" y="270"/>
                  </a:lnTo>
                  <a:lnTo>
                    <a:pt x="4092" y="259"/>
                  </a:lnTo>
                  <a:lnTo>
                    <a:pt x="4104" y="249"/>
                  </a:lnTo>
                  <a:lnTo>
                    <a:pt x="4116" y="239"/>
                  </a:lnTo>
                  <a:lnTo>
                    <a:pt x="4129" y="230"/>
                  </a:lnTo>
                  <a:lnTo>
                    <a:pt x="4143" y="223"/>
                  </a:lnTo>
                  <a:lnTo>
                    <a:pt x="4156" y="216"/>
                  </a:lnTo>
                  <a:lnTo>
                    <a:pt x="4169" y="211"/>
                  </a:lnTo>
                  <a:lnTo>
                    <a:pt x="4182" y="207"/>
                  </a:lnTo>
                  <a:lnTo>
                    <a:pt x="4195" y="202"/>
                  </a:lnTo>
                  <a:lnTo>
                    <a:pt x="4208" y="200"/>
                  </a:lnTo>
                  <a:lnTo>
                    <a:pt x="4222" y="199"/>
                  </a:lnTo>
                  <a:lnTo>
                    <a:pt x="4235" y="198"/>
                  </a:lnTo>
                  <a:lnTo>
                    <a:pt x="4247" y="199"/>
                  </a:lnTo>
                  <a:lnTo>
                    <a:pt x="4259" y="200"/>
                  </a:lnTo>
                  <a:lnTo>
                    <a:pt x="4270" y="202"/>
                  </a:lnTo>
                  <a:lnTo>
                    <a:pt x="4280" y="207"/>
                  </a:lnTo>
                  <a:lnTo>
                    <a:pt x="4290" y="211"/>
                  </a:lnTo>
                  <a:lnTo>
                    <a:pt x="4300" y="216"/>
                  </a:lnTo>
                  <a:lnTo>
                    <a:pt x="4310" y="224"/>
                  </a:lnTo>
                  <a:lnTo>
                    <a:pt x="4318" y="232"/>
                  </a:lnTo>
                  <a:lnTo>
                    <a:pt x="4325" y="240"/>
                  </a:lnTo>
                  <a:lnTo>
                    <a:pt x="4332" y="249"/>
                  </a:lnTo>
                  <a:lnTo>
                    <a:pt x="4338" y="259"/>
                  </a:lnTo>
                  <a:lnTo>
                    <a:pt x="4343" y="270"/>
                  </a:lnTo>
                  <a:lnTo>
                    <a:pt x="4346" y="281"/>
                  </a:lnTo>
                  <a:lnTo>
                    <a:pt x="4348" y="293"/>
                  </a:lnTo>
                  <a:lnTo>
                    <a:pt x="4350" y="305"/>
                  </a:lnTo>
                  <a:lnTo>
                    <a:pt x="4350" y="318"/>
                  </a:lnTo>
                  <a:close/>
                  <a:moveTo>
                    <a:pt x="4287" y="291"/>
                  </a:moveTo>
                  <a:lnTo>
                    <a:pt x="4287" y="283"/>
                  </a:lnTo>
                  <a:lnTo>
                    <a:pt x="4286" y="275"/>
                  </a:lnTo>
                  <a:lnTo>
                    <a:pt x="4285" y="268"/>
                  </a:lnTo>
                  <a:lnTo>
                    <a:pt x="4283" y="260"/>
                  </a:lnTo>
                  <a:lnTo>
                    <a:pt x="4280" y="253"/>
                  </a:lnTo>
                  <a:lnTo>
                    <a:pt x="4277" y="248"/>
                  </a:lnTo>
                  <a:lnTo>
                    <a:pt x="4274" y="241"/>
                  </a:lnTo>
                  <a:lnTo>
                    <a:pt x="4270" y="237"/>
                  </a:lnTo>
                  <a:lnTo>
                    <a:pt x="4265" y="233"/>
                  </a:lnTo>
                  <a:lnTo>
                    <a:pt x="4260" y="228"/>
                  </a:lnTo>
                  <a:lnTo>
                    <a:pt x="4255" y="225"/>
                  </a:lnTo>
                  <a:lnTo>
                    <a:pt x="4250" y="223"/>
                  </a:lnTo>
                  <a:lnTo>
                    <a:pt x="4243" y="221"/>
                  </a:lnTo>
                  <a:lnTo>
                    <a:pt x="4238" y="218"/>
                  </a:lnTo>
                  <a:lnTo>
                    <a:pt x="4231" y="218"/>
                  </a:lnTo>
                  <a:lnTo>
                    <a:pt x="4225" y="217"/>
                  </a:lnTo>
                  <a:lnTo>
                    <a:pt x="4217" y="218"/>
                  </a:lnTo>
                  <a:lnTo>
                    <a:pt x="4211" y="220"/>
                  </a:lnTo>
                  <a:lnTo>
                    <a:pt x="4203" y="221"/>
                  </a:lnTo>
                  <a:lnTo>
                    <a:pt x="4196" y="223"/>
                  </a:lnTo>
                  <a:lnTo>
                    <a:pt x="4190" y="226"/>
                  </a:lnTo>
                  <a:lnTo>
                    <a:pt x="4183" y="229"/>
                  </a:lnTo>
                  <a:lnTo>
                    <a:pt x="4177" y="234"/>
                  </a:lnTo>
                  <a:lnTo>
                    <a:pt x="4170" y="238"/>
                  </a:lnTo>
                  <a:lnTo>
                    <a:pt x="4157" y="249"/>
                  </a:lnTo>
                  <a:lnTo>
                    <a:pt x="4145" y="263"/>
                  </a:lnTo>
                  <a:lnTo>
                    <a:pt x="4132" y="279"/>
                  </a:lnTo>
                  <a:lnTo>
                    <a:pt x="4120" y="299"/>
                  </a:lnTo>
                  <a:lnTo>
                    <a:pt x="4109" y="319"/>
                  </a:lnTo>
                  <a:lnTo>
                    <a:pt x="4099" y="339"/>
                  </a:lnTo>
                  <a:lnTo>
                    <a:pt x="4092" y="359"/>
                  </a:lnTo>
                  <a:lnTo>
                    <a:pt x="4085" y="379"/>
                  </a:lnTo>
                  <a:lnTo>
                    <a:pt x="4080" y="399"/>
                  </a:lnTo>
                  <a:lnTo>
                    <a:pt x="4076" y="419"/>
                  </a:lnTo>
                  <a:lnTo>
                    <a:pt x="4073" y="440"/>
                  </a:lnTo>
                  <a:lnTo>
                    <a:pt x="4073" y="459"/>
                  </a:lnTo>
                  <a:lnTo>
                    <a:pt x="4073" y="468"/>
                  </a:lnTo>
                  <a:lnTo>
                    <a:pt x="4074" y="477"/>
                  </a:lnTo>
                  <a:lnTo>
                    <a:pt x="4075" y="484"/>
                  </a:lnTo>
                  <a:lnTo>
                    <a:pt x="4077" y="492"/>
                  </a:lnTo>
                  <a:lnTo>
                    <a:pt x="4080" y="498"/>
                  </a:lnTo>
                  <a:lnTo>
                    <a:pt x="4083" y="504"/>
                  </a:lnTo>
                  <a:lnTo>
                    <a:pt x="4087" y="510"/>
                  </a:lnTo>
                  <a:lnTo>
                    <a:pt x="4092" y="515"/>
                  </a:lnTo>
                  <a:lnTo>
                    <a:pt x="4096" y="520"/>
                  </a:lnTo>
                  <a:lnTo>
                    <a:pt x="4101" y="523"/>
                  </a:lnTo>
                  <a:lnTo>
                    <a:pt x="4107" y="528"/>
                  </a:lnTo>
                  <a:lnTo>
                    <a:pt x="4112" y="530"/>
                  </a:lnTo>
                  <a:lnTo>
                    <a:pt x="4118" y="532"/>
                  </a:lnTo>
                  <a:lnTo>
                    <a:pt x="4124" y="534"/>
                  </a:lnTo>
                  <a:lnTo>
                    <a:pt x="4131" y="534"/>
                  </a:lnTo>
                  <a:lnTo>
                    <a:pt x="4137" y="535"/>
                  </a:lnTo>
                  <a:lnTo>
                    <a:pt x="4144" y="534"/>
                  </a:lnTo>
                  <a:lnTo>
                    <a:pt x="4152" y="533"/>
                  </a:lnTo>
                  <a:lnTo>
                    <a:pt x="4158" y="532"/>
                  </a:lnTo>
                  <a:lnTo>
                    <a:pt x="4165" y="530"/>
                  </a:lnTo>
                  <a:lnTo>
                    <a:pt x="4171" y="527"/>
                  </a:lnTo>
                  <a:lnTo>
                    <a:pt x="4178" y="523"/>
                  </a:lnTo>
                  <a:lnTo>
                    <a:pt x="4184" y="520"/>
                  </a:lnTo>
                  <a:lnTo>
                    <a:pt x="4190" y="515"/>
                  </a:lnTo>
                  <a:lnTo>
                    <a:pt x="4203" y="504"/>
                  </a:lnTo>
                  <a:lnTo>
                    <a:pt x="4215" y="490"/>
                  </a:lnTo>
                  <a:lnTo>
                    <a:pt x="4227" y="473"/>
                  </a:lnTo>
                  <a:lnTo>
                    <a:pt x="4239" y="455"/>
                  </a:lnTo>
                  <a:lnTo>
                    <a:pt x="4251" y="434"/>
                  </a:lnTo>
                  <a:lnTo>
                    <a:pt x="4260" y="415"/>
                  </a:lnTo>
                  <a:lnTo>
                    <a:pt x="4268" y="394"/>
                  </a:lnTo>
                  <a:lnTo>
                    <a:pt x="4275" y="374"/>
                  </a:lnTo>
                  <a:lnTo>
                    <a:pt x="4280" y="354"/>
                  </a:lnTo>
                  <a:lnTo>
                    <a:pt x="4284" y="333"/>
                  </a:lnTo>
                  <a:lnTo>
                    <a:pt x="4286" y="312"/>
                  </a:lnTo>
                  <a:lnTo>
                    <a:pt x="4287" y="291"/>
                  </a:lnTo>
                  <a:close/>
                  <a:moveTo>
                    <a:pt x="4428" y="220"/>
                  </a:moveTo>
                  <a:lnTo>
                    <a:pt x="4560" y="198"/>
                  </a:lnTo>
                  <a:lnTo>
                    <a:pt x="4505" y="384"/>
                  </a:lnTo>
                  <a:lnTo>
                    <a:pt x="4522" y="357"/>
                  </a:lnTo>
                  <a:lnTo>
                    <a:pt x="4538" y="332"/>
                  </a:lnTo>
                  <a:lnTo>
                    <a:pt x="4553" y="308"/>
                  </a:lnTo>
                  <a:lnTo>
                    <a:pt x="4570" y="287"/>
                  </a:lnTo>
                  <a:lnTo>
                    <a:pt x="4584" y="268"/>
                  </a:lnTo>
                  <a:lnTo>
                    <a:pt x="4599" y="251"/>
                  </a:lnTo>
                  <a:lnTo>
                    <a:pt x="4613" y="237"/>
                  </a:lnTo>
                  <a:lnTo>
                    <a:pt x="4627" y="224"/>
                  </a:lnTo>
                  <a:lnTo>
                    <a:pt x="4642" y="213"/>
                  </a:lnTo>
                  <a:lnTo>
                    <a:pt x="4656" y="204"/>
                  </a:lnTo>
                  <a:lnTo>
                    <a:pt x="4661" y="202"/>
                  </a:lnTo>
                  <a:lnTo>
                    <a:pt x="4668" y="200"/>
                  </a:lnTo>
                  <a:lnTo>
                    <a:pt x="4673" y="199"/>
                  </a:lnTo>
                  <a:lnTo>
                    <a:pt x="4678" y="198"/>
                  </a:lnTo>
                  <a:lnTo>
                    <a:pt x="4684" y="199"/>
                  </a:lnTo>
                  <a:lnTo>
                    <a:pt x="4690" y="200"/>
                  </a:lnTo>
                  <a:lnTo>
                    <a:pt x="4694" y="202"/>
                  </a:lnTo>
                  <a:lnTo>
                    <a:pt x="4698" y="205"/>
                  </a:lnTo>
                  <a:lnTo>
                    <a:pt x="4700" y="210"/>
                  </a:lnTo>
                  <a:lnTo>
                    <a:pt x="4704" y="214"/>
                  </a:lnTo>
                  <a:lnTo>
                    <a:pt x="4705" y="221"/>
                  </a:lnTo>
                  <a:lnTo>
                    <a:pt x="4705" y="227"/>
                  </a:lnTo>
                  <a:lnTo>
                    <a:pt x="4705" y="239"/>
                  </a:lnTo>
                  <a:lnTo>
                    <a:pt x="4702" y="252"/>
                  </a:lnTo>
                  <a:lnTo>
                    <a:pt x="4698" y="264"/>
                  </a:lnTo>
                  <a:lnTo>
                    <a:pt x="4692" y="275"/>
                  </a:lnTo>
                  <a:lnTo>
                    <a:pt x="4687" y="283"/>
                  </a:lnTo>
                  <a:lnTo>
                    <a:pt x="4681" y="288"/>
                  </a:lnTo>
                  <a:lnTo>
                    <a:pt x="4678" y="290"/>
                  </a:lnTo>
                  <a:lnTo>
                    <a:pt x="4673" y="291"/>
                  </a:lnTo>
                  <a:lnTo>
                    <a:pt x="4670" y="293"/>
                  </a:lnTo>
                  <a:lnTo>
                    <a:pt x="4666" y="293"/>
                  </a:lnTo>
                  <a:lnTo>
                    <a:pt x="4661" y="293"/>
                  </a:lnTo>
                  <a:lnTo>
                    <a:pt x="4657" y="291"/>
                  </a:lnTo>
                  <a:lnTo>
                    <a:pt x="4654" y="289"/>
                  </a:lnTo>
                  <a:lnTo>
                    <a:pt x="4650" y="287"/>
                  </a:lnTo>
                  <a:lnTo>
                    <a:pt x="4647" y="284"/>
                  </a:lnTo>
                  <a:lnTo>
                    <a:pt x="4645" y="279"/>
                  </a:lnTo>
                  <a:lnTo>
                    <a:pt x="4644" y="275"/>
                  </a:lnTo>
                  <a:lnTo>
                    <a:pt x="4643" y="270"/>
                  </a:lnTo>
                  <a:lnTo>
                    <a:pt x="4642" y="263"/>
                  </a:lnTo>
                  <a:lnTo>
                    <a:pt x="4639" y="260"/>
                  </a:lnTo>
                  <a:lnTo>
                    <a:pt x="4636" y="258"/>
                  </a:lnTo>
                  <a:lnTo>
                    <a:pt x="4632" y="257"/>
                  </a:lnTo>
                  <a:lnTo>
                    <a:pt x="4625" y="258"/>
                  </a:lnTo>
                  <a:lnTo>
                    <a:pt x="4620" y="260"/>
                  </a:lnTo>
                  <a:lnTo>
                    <a:pt x="4614" y="263"/>
                  </a:lnTo>
                  <a:lnTo>
                    <a:pt x="4607" y="270"/>
                  </a:lnTo>
                  <a:lnTo>
                    <a:pt x="4599" y="278"/>
                  </a:lnTo>
                  <a:lnTo>
                    <a:pt x="4589" y="289"/>
                  </a:lnTo>
                  <a:lnTo>
                    <a:pt x="4573" y="310"/>
                  </a:lnTo>
                  <a:lnTo>
                    <a:pt x="4555" y="333"/>
                  </a:lnTo>
                  <a:lnTo>
                    <a:pt x="4538" y="359"/>
                  </a:lnTo>
                  <a:lnTo>
                    <a:pt x="4520" y="387"/>
                  </a:lnTo>
                  <a:lnTo>
                    <a:pt x="4512" y="400"/>
                  </a:lnTo>
                  <a:lnTo>
                    <a:pt x="4505" y="413"/>
                  </a:lnTo>
                  <a:lnTo>
                    <a:pt x="4499" y="429"/>
                  </a:lnTo>
                  <a:lnTo>
                    <a:pt x="4492" y="444"/>
                  </a:lnTo>
                  <a:lnTo>
                    <a:pt x="4486" y="464"/>
                  </a:lnTo>
                  <a:lnTo>
                    <a:pt x="4480" y="479"/>
                  </a:lnTo>
                  <a:lnTo>
                    <a:pt x="4476" y="490"/>
                  </a:lnTo>
                  <a:lnTo>
                    <a:pt x="4474" y="496"/>
                  </a:lnTo>
                  <a:lnTo>
                    <a:pt x="4462" y="545"/>
                  </a:lnTo>
                  <a:lnTo>
                    <a:pt x="4403" y="545"/>
                  </a:lnTo>
                  <a:lnTo>
                    <a:pt x="4474" y="307"/>
                  </a:lnTo>
                  <a:lnTo>
                    <a:pt x="4479" y="287"/>
                  </a:lnTo>
                  <a:lnTo>
                    <a:pt x="4483" y="272"/>
                  </a:lnTo>
                  <a:lnTo>
                    <a:pt x="4486" y="258"/>
                  </a:lnTo>
                  <a:lnTo>
                    <a:pt x="4487" y="248"/>
                  </a:lnTo>
                  <a:lnTo>
                    <a:pt x="4486" y="245"/>
                  </a:lnTo>
                  <a:lnTo>
                    <a:pt x="4484" y="241"/>
                  </a:lnTo>
                  <a:lnTo>
                    <a:pt x="4483" y="239"/>
                  </a:lnTo>
                  <a:lnTo>
                    <a:pt x="4480" y="236"/>
                  </a:lnTo>
                  <a:lnTo>
                    <a:pt x="4476" y="234"/>
                  </a:lnTo>
                  <a:lnTo>
                    <a:pt x="4471" y="232"/>
                  </a:lnTo>
                  <a:lnTo>
                    <a:pt x="4466" y="230"/>
                  </a:lnTo>
                  <a:lnTo>
                    <a:pt x="4460" y="230"/>
                  </a:lnTo>
                  <a:lnTo>
                    <a:pt x="4448" y="230"/>
                  </a:lnTo>
                  <a:lnTo>
                    <a:pt x="4430" y="234"/>
                  </a:lnTo>
                  <a:lnTo>
                    <a:pt x="4428" y="220"/>
                  </a:lnTo>
                  <a:close/>
                  <a:moveTo>
                    <a:pt x="5029" y="198"/>
                  </a:moveTo>
                  <a:lnTo>
                    <a:pt x="5055" y="485"/>
                  </a:lnTo>
                  <a:lnTo>
                    <a:pt x="5087" y="447"/>
                  </a:lnTo>
                  <a:lnTo>
                    <a:pt x="5115" y="410"/>
                  </a:lnTo>
                  <a:lnTo>
                    <a:pt x="5140" y="373"/>
                  </a:lnTo>
                  <a:lnTo>
                    <a:pt x="5162" y="338"/>
                  </a:lnTo>
                  <a:lnTo>
                    <a:pt x="5172" y="320"/>
                  </a:lnTo>
                  <a:lnTo>
                    <a:pt x="5179" y="303"/>
                  </a:lnTo>
                  <a:lnTo>
                    <a:pt x="5184" y="290"/>
                  </a:lnTo>
                  <a:lnTo>
                    <a:pt x="5186" y="281"/>
                  </a:lnTo>
                  <a:lnTo>
                    <a:pt x="5185" y="273"/>
                  </a:lnTo>
                  <a:lnTo>
                    <a:pt x="5182" y="265"/>
                  </a:lnTo>
                  <a:lnTo>
                    <a:pt x="5178" y="261"/>
                  </a:lnTo>
                  <a:lnTo>
                    <a:pt x="5170" y="256"/>
                  </a:lnTo>
                  <a:lnTo>
                    <a:pt x="5165" y="252"/>
                  </a:lnTo>
                  <a:lnTo>
                    <a:pt x="5161" y="248"/>
                  </a:lnTo>
                  <a:lnTo>
                    <a:pt x="5158" y="245"/>
                  </a:lnTo>
                  <a:lnTo>
                    <a:pt x="5154" y="241"/>
                  </a:lnTo>
                  <a:lnTo>
                    <a:pt x="5153" y="238"/>
                  </a:lnTo>
                  <a:lnTo>
                    <a:pt x="5152" y="234"/>
                  </a:lnTo>
                  <a:lnTo>
                    <a:pt x="5151" y="230"/>
                  </a:lnTo>
                  <a:lnTo>
                    <a:pt x="5151" y="226"/>
                  </a:lnTo>
                  <a:lnTo>
                    <a:pt x="5151" y="221"/>
                  </a:lnTo>
                  <a:lnTo>
                    <a:pt x="5153" y="215"/>
                  </a:lnTo>
                  <a:lnTo>
                    <a:pt x="5155" y="211"/>
                  </a:lnTo>
                  <a:lnTo>
                    <a:pt x="5160" y="207"/>
                  </a:lnTo>
                  <a:lnTo>
                    <a:pt x="5164" y="202"/>
                  </a:lnTo>
                  <a:lnTo>
                    <a:pt x="5170" y="200"/>
                  </a:lnTo>
                  <a:lnTo>
                    <a:pt x="5175" y="199"/>
                  </a:lnTo>
                  <a:lnTo>
                    <a:pt x="5183" y="198"/>
                  </a:lnTo>
                  <a:lnTo>
                    <a:pt x="5189" y="199"/>
                  </a:lnTo>
                  <a:lnTo>
                    <a:pt x="5197" y="201"/>
                  </a:lnTo>
                  <a:lnTo>
                    <a:pt x="5203" y="204"/>
                  </a:lnTo>
                  <a:lnTo>
                    <a:pt x="5209" y="210"/>
                  </a:lnTo>
                  <a:lnTo>
                    <a:pt x="5213" y="216"/>
                  </a:lnTo>
                  <a:lnTo>
                    <a:pt x="5217" y="223"/>
                  </a:lnTo>
                  <a:lnTo>
                    <a:pt x="5219" y="232"/>
                  </a:lnTo>
                  <a:lnTo>
                    <a:pt x="5220" y="241"/>
                  </a:lnTo>
                  <a:lnTo>
                    <a:pt x="5220" y="251"/>
                  </a:lnTo>
                  <a:lnTo>
                    <a:pt x="5219" y="260"/>
                  </a:lnTo>
                  <a:lnTo>
                    <a:pt x="5217" y="270"/>
                  </a:lnTo>
                  <a:lnTo>
                    <a:pt x="5214" y="278"/>
                  </a:lnTo>
                  <a:lnTo>
                    <a:pt x="5207" y="296"/>
                  </a:lnTo>
                  <a:lnTo>
                    <a:pt x="5197" y="315"/>
                  </a:lnTo>
                  <a:lnTo>
                    <a:pt x="5185" y="338"/>
                  </a:lnTo>
                  <a:lnTo>
                    <a:pt x="5169" y="363"/>
                  </a:lnTo>
                  <a:lnTo>
                    <a:pt x="5149" y="394"/>
                  </a:lnTo>
                  <a:lnTo>
                    <a:pt x="5128" y="423"/>
                  </a:lnTo>
                  <a:lnTo>
                    <a:pt x="5106" y="452"/>
                  </a:lnTo>
                  <a:lnTo>
                    <a:pt x="5086" y="479"/>
                  </a:lnTo>
                  <a:lnTo>
                    <a:pt x="5065" y="504"/>
                  </a:lnTo>
                  <a:lnTo>
                    <a:pt x="5047" y="525"/>
                  </a:lnTo>
                  <a:lnTo>
                    <a:pt x="5033" y="542"/>
                  </a:lnTo>
                  <a:lnTo>
                    <a:pt x="5021" y="554"/>
                  </a:lnTo>
                  <a:lnTo>
                    <a:pt x="5007" y="554"/>
                  </a:lnTo>
                  <a:lnTo>
                    <a:pt x="4982" y="289"/>
                  </a:lnTo>
                  <a:lnTo>
                    <a:pt x="4823" y="554"/>
                  </a:lnTo>
                  <a:lnTo>
                    <a:pt x="4806" y="554"/>
                  </a:lnTo>
                  <a:lnTo>
                    <a:pt x="4805" y="515"/>
                  </a:lnTo>
                  <a:lnTo>
                    <a:pt x="4804" y="477"/>
                  </a:lnTo>
                  <a:lnTo>
                    <a:pt x="4802" y="441"/>
                  </a:lnTo>
                  <a:lnTo>
                    <a:pt x="4801" y="408"/>
                  </a:lnTo>
                  <a:lnTo>
                    <a:pt x="4799" y="376"/>
                  </a:lnTo>
                  <a:lnTo>
                    <a:pt x="4795" y="347"/>
                  </a:lnTo>
                  <a:lnTo>
                    <a:pt x="4793" y="321"/>
                  </a:lnTo>
                  <a:lnTo>
                    <a:pt x="4790" y="296"/>
                  </a:lnTo>
                  <a:lnTo>
                    <a:pt x="4786" y="277"/>
                  </a:lnTo>
                  <a:lnTo>
                    <a:pt x="4781" y="263"/>
                  </a:lnTo>
                  <a:lnTo>
                    <a:pt x="4779" y="257"/>
                  </a:lnTo>
                  <a:lnTo>
                    <a:pt x="4777" y="252"/>
                  </a:lnTo>
                  <a:lnTo>
                    <a:pt x="4774" y="248"/>
                  </a:lnTo>
                  <a:lnTo>
                    <a:pt x="4770" y="244"/>
                  </a:lnTo>
                  <a:lnTo>
                    <a:pt x="4765" y="240"/>
                  </a:lnTo>
                  <a:lnTo>
                    <a:pt x="4758" y="237"/>
                  </a:lnTo>
                  <a:lnTo>
                    <a:pt x="4751" y="236"/>
                  </a:lnTo>
                  <a:lnTo>
                    <a:pt x="4741" y="235"/>
                  </a:lnTo>
                  <a:lnTo>
                    <a:pt x="4729" y="236"/>
                  </a:lnTo>
                  <a:lnTo>
                    <a:pt x="4712" y="237"/>
                  </a:lnTo>
                  <a:lnTo>
                    <a:pt x="4712" y="224"/>
                  </a:lnTo>
                  <a:lnTo>
                    <a:pt x="4823" y="198"/>
                  </a:lnTo>
                  <a:lnTo>
                    <a:pt x="4828" y="215"/>
                  </a:lnTo>
                  <a:lnTo>
                    <a:pt x="4834" y="234"/>
                  </a:lnTo>
                  <a:lnTo>
                    <a:pt x="4838" y="256"/>
                  </a:lnTo>
                  <a:lnTo>
                    <a:pt x="4842" y="279"/>
                  </a:lnTo>
                  <a:lnTo>
                    <a:pt x="4846" y="305"/>
                  </a:lnTo>
                  <a:lnTo>
                    <a:pt x="4849" y="333"/>
                  </a:lnTo>
                  <a:lnTo>
                    <a:pt x="4851" y="362"/>
                  </a:lnTo>
                  <a:lnTo>
                    <a:pt x="4853" y="395"/>
                  </a:lnTo>
                  <a:lnTo>
                    <a:pt x="4854" y="418"/>
                  </a:lnTo>
                  <a:lnTo>
                    <a:pt x="4855" y="435"/>
                  </a:lnTo>
                  <a:lnTo>
                    <a:pt x="4855" y="449"/>
                  </a:lnTo>
                  <a:lnTo>
                    <a:pt x="4856" y="458"/>
                  </a:lnTo>
                  <a:lnTo>
                    <a:pt x="5015" y="198"/>
                  </a:lnTo>
                  <a:lnTo>
                    <a:pt x="5029" y="198"/>
                  </a:lnTo>
                  <a:close/>
                  <a:moveTo>
                    <a:pt x="5600" y="198"/>
                  </a:moveTo>
                  <a:lnTo>
                    <a:pt x="5524" y="458"/>
                  </a:lnTo>
                  <a:lnTo>
                    <a:pt x="5517" y="493"/>
                  </a:lnTo>
                  <a:lnTo>
                    <a:pt x="5516" y="497"/>
                  </a:lnTo>
                  <a:lnTo>
                    <a:pt x="5516" y="502"/>
                  </a:lnTo>
                  <a:lnTo>
                    <a:pt x="5516" y="507"/>
                  </a:lnTo>
                  <a:lnTo>
                    <a:pt x="5519" y="511"/>
                  </a:lnTo>
                  <a:lnTo>
                    <a:pt x="5522" y="515"/>
                  </a:lnTo>
                  <a:lnTo>
                    <a:pt x="5526" y="516"/>
                  </a:lnTo>
                  <a:lnTo>
                    <a:pt x="5532" y="514"/>
                  </a:lnTo>
                  <a:lnTo>
                    <a:pt x="5540" y="509"/>
                  </a:lnTo>
                  <a:lnTo>
                    <a:pt x="5548" y="503"/>
                  </a:lnTo>
                  <a:lnTo>
                    <a:pt x="5557" y="492"/>
                  </a:lnTo>
                  <a:lnTo>
                    <a:pt x="5568" y="479"/>
                  </a:lnTo>
                  <a:lnTo>
                    <a:pt x="5580" y="464"/>
                  </a:lnTo>
                  <a:lnTo>
                    <a:pt x="5593" y="472"/>
                  </a:lnTo>
                  <a:lnTo>
                    <a:pt x="5579" y="491"/>
                  </a:lnTo>
                  <a:lnTo>
                    <a:pt x="5566" y="507"/>
                  </a:lnTo>
                  <a:lnTo>
                    <a:pt x="5552" y="521"/>
                  </a:lnTo>
                  <a:lnTo>
                    <a:pt x="5538" y="533"/>
                  </a:lnTo>
                  <a:lnTo>
                    <a:pt x="5524" y="542"/>
                  </a:lnTo>
                  <a:lnTo>
                    <a:pt x="5511" y="549"/>
                  </a:lnTo>
                  <a:lnTo>
                    <a:pt x="5505" y="552"/>
                  </a:lnTo>
                  <a:lnTo>
                    <a:pt x="5498" y="553"/>
                  </a:lnTo>
                  <a:lnTo>
                    <a:pt x="5493" y="554"/>
                  </a:lnTo>
                  <a:lnTo>
                    <a:pt x="5486" y="554"/>
                  </a:lnTo>
                  <a:lnTo>
                    <a:pt x="5478" y="554"/>
                  </a:lnTo>
                  <a:lnTo>
                    <a:pt x="5472" y="552"/>
                  </a:lnTo>
                  <a:lnTo>
                    <a:pt x="5466" y="550"/>
                  </a:lnTo>
                  <a:lnTo>
                    <a:pt x="5461" y="546"/>
                  </a:lnTo>
                  <a:lnTo>
                    <a:pt x="5458" y="541"/>
                  </a:lnTo>
                  <a:lnTo>
                    <a:pt x="5455" y="535"/>
                  </a:lnTo>
                  <a:lnTo>
                    <a:pt x="5453" y="529"/>
                  </a:lnTo>
                  <a:lnTo>
                    <a:pt x="5453" y="522"/>
                  </a:lnTo>
                  <a:lnTo>
                    <a:pt x="5453" y="511"/>
                  </a:lnTo>
                  <a:lnTo>
                    <a:pt x="5455" y="501"/>
                  </a:lnTo>
                  <a:lnTo>
                    <a:pt x="5458" y="488"/>
                  </a:lnTo>
                  <a:lnTo>
                    <a:pt x="5462" y="472"/>
                  </a:lnTo>
                  <a:lnTo>
                    <a:pt x="5470" y="444"/>
                  </a:lnTo>
                  <a:lnTo>
                    <a:pt x="5458" y="459"/>
                  </a:lnTo>
                  <a:lnTo>
                    <a:pt x="5445" y="474"/>
                  </a:lnTo>
                  <a:lnTo>
                    <a:pt x="5433" y="488"/>
                  </a:lnTo>
                  <a:lnTo>
                    <a:pt x="5422" y="500"/>
                  </a:lnTo>
                  <a:lnTo>
                    <a:pt x="5410" y="510"/>
                  </a:lnTo>
                  <a:lnTo>
                    <a:pt x="5399" y="520"/>
                  </a:lnTo>
                  <a:lnTo>
                    <a:pt x="5388" y="528"/>
                  </a:lnTo>
                  <a:lnTo>
                    <a:pt x="5377" y="535"/>
                  </a:lnTo>
                  <a:lnTo>
                    <a:pt x="5362" y="544"/>
                  </a:lnTo>
                  <a:lnTo>
                    <a:pt x="5347" y="550"/>
                  </a:lnTo>
                  <a:lnTo>
                    <a:pt x="5340" y="552"/>
                  </a:lnTo>
                  <a:lnTo>
                    <a:pt x="5332" y="553"/>
                  </a:lnTo>
                  <a:lnTo>
                    <a:pt x="5325" y="554"/>
                  </a:lnTo>
                  <a:lnTo>
                    <a:pt x="5318" y="554"/>
                  </a:lnTo>
                  <a:lnTo>
                    <a:pt x="5310" y="554"/>
                  </a:lnTo>
                  <a:lnTo>
                    <a:pt x="5304" y="553"/>
                  </a:lnTo>
                  <a:lnTo>
                    <a:pt x="5297" y="551"/>
                  </a:lnTo>
                  <a:lnTo>
                    <a:pt x="5292" y="549"/>
                  </a:lnTo>
                  <a:lnTo>
                    <a:pt x="5285" y="545"/>
                  </a:lnTo>
                  <a:lnTo>
                    <a:pt x="5280" y="541"/>
                  </a:lnTo>
                  <a:lnTo>
                    <a:pt x="5274" y="537"/>
                  </a:lnTo>
                  <a:lnTo>
                    <a:pt x="5269" y="531"/>
                  </a:lnTo>
                  <a:lnTo>
                    <a:pt x="5265" y="525"/>
                  </a:lnTo>
                  <a:lnTo>
                    <a:pt x="5260" y="518"/>
                  </a:lnTo>
                  <a:lnTo>
                    <a:pt x="5257" y="511"/>
                  </a:lnTo>
                  <a:lnTo>
                    <a:pt x="5254" y="504"/>
                  </a:lnTo>
                  <a:lnTo>
                    <a:pt x="5251" y="495"/>
                  </a:lnTo>
                  <a:lnTo>
                    <a:pt x="5250" y="486"/>
                  </a:lnTo>
                  <a:lnTo>
                    <a:pt x="5249" y="477"/>
                  </a:lnTo>
                  <a:lnTo>
                    <a:pt x="5249" y="467"/>
                  </a:lnTo>
                  <a:lnTo>
                    <a:pt x="5249" y="452"/>
                  </a:lnTo>
                  <a:lnTo>
                    <a:pt x="5251" y="436"/>
                  </a:lnTo>
                  <a:lnTo>
                    <a:pt x="5254" y="420"/>
                  </a:lnTo>
                  <a:lnTo>
                    <a:pt x="5258" y="405"/>
                  </a:lnTo>
                  <a:lnTo>
                    <a:pt x="5263" y="388"/>
                  </a:lnTo>
                  <a:lnTo>
                    <a:pt x="5269" y="372"/>
                  </a:lnTo>
                  <a:lnTo>
                    <a:pt x="5277" y="356"/>
                  </a:lnTo>
                  <a:lnTo>
                    <a:pt x="5285" y="338"/>
                  </a:lnTo>
                  <a:lnTo>
                    <a:pt x="5295" y="322"/>
                  </a:lnTo>
                  <a:lnTo>
                    <a:pt x="5305" y="307"/>
                  </a:lnTo>
                  <a:lnTo>
                    <a:pt x="5316" y="291"/>
                  </a:lnTo>
                  <a:lnTo>
                    <a:pt x="5327" y="277"/>
                  </a:lnTo>
                  <a:lnTo>
                    <a:pt x="5339" y="264"/>
                  </a:lnTo>
                  <a:lnTo>
                    <a:pt x="5352" y="252"/>
                  </a:lnTo>
                  <a:lnTo>
                    <a:pt x="5365" y="240"/>
                  </a:lnTo>
                  <a:lnTo>
                    <a:pt x="5379" y="230"/>
                  </a:lnTo>
                  <a:lnTo>
                    <a:pt x="5390" y="223"/>
                  </a:lnTo>
                  <a:lnTo>
                    <a:pt x="5400" y="216"/>
                  </a:lnTo>
                  <a:lnTo>
                    <a:pt x="5411" y="211"/>
                  </a:lnTo>
                  <a:lnTo>
                    <a:pt x="5422" y="207"/>
                  </a:lnTo>
                  <a:lnTo>
                    <a:pt x="5431" y="202"/>
                  </a:lnTo>
                  <a:lnTo>
                    <a:pt x="5442" y="200"/>
                  </a:lnTo>
                  <a:lnTo>
                    <a:pt x="5452" y="199"/>
                  </a:lnTo>
                  <a:lnTo>
                    <a:pt x="5462" y="198"/>
                  </a:lnTo>
                  <a:lnTo>
                    <a:pt x="5473" y="199"/>
                  </a:lnTo>
                  <a:lnTo>
                    <a:pt x="5484" y="201"/>
                  </a:lnTo>
                  <a:lnTo>
                    <a:pt x="5493" y="204"/>
                  </a:lnTo>
                  <a:lnTo>
                    <a:pt x="5501" y="210"/>
                  </a:lnTo>
                  <a:lnTo>
                    <a:pt x="5508" y="217"/>
                  </a:lnTo>
                  <a:lnTo>
                    <a:pt x="5514" y="226"/>
                  </a:lnTo>
                  <a:lnTo>
                    <a:pt x="5520" y="238"/>
                  </a:lnTo>
                  <a:lnTo>
                    <a:pt x="5524" y="251"/>
                  </a:lnTo>
                  <a:lnTo>
                    <a:pt x="5538" y="208"/>
                  </a:lnTo>
                  <a:lnTo>
                    <a:pt x="5600" y="198"/>
                  </a:lnTo>
                  <a:close/>
                  <a:moveTo>
                    <a:pt x="5463" y="217"/>
                  </a:moveTo>
                  <a:lnTo>
                    <a:pt x="5457" y="218"/>
                  </a:lnTo>
                  <a:lnTo>
                    <a:pt x="5450" y="220"/>
                  </a:lnTo>
                  <a:lnTo>
                    <a:pt x="5443" y="221"/>
                  </a:lnTo>
                  <a:lnTo>
                    <a:pt x="5437" y="224"/>
                  </a:lnTo>
                  <a:lnTo>
                    <a:pt x="5430" y="227"/>
                  </a:lnTo>
                  <a:lnTo>
                    <a:pt x="5424" y="230"/>
                  </a:lnTo>
                  <a:lnTo>
                    <a:pt x="5417" y="236"/>
                  </a:lnTo>
                  <a:lnTo>
                    <a:pt x="5411" y="241"/>
                  </a:lnTo>
                  <a:lnTo>
                    <a:pt x="5401" y="250"/>
                  </a:lnTo>
                  <a:lnTo>
                    <a:pt x="5391" y="259"/>
                  </a:lnTo>
                  <a:lnTo>
                    <a:pt x="5382" y="270"/>
                  </a:lnTo>
                  <a:lnTo>
                    <a:pt x="5374" y="282"/>
                  </a:lnTo>
                  <a:lnTo>
                    <a:pt x="5365" y="294"/>
                  </a:lnTo>
                  <a:lnTo>
                    <a:pt x="5356" y="308"/>
                  </a:lnTo>
                  <a:lnTo>
                    <a:pt x="5349" y="322"/>
                  </a:lnTo>
                  <a:lnTo>
                    <a:pt x="5341" y="337"/>
                  </a:lnTo>
                  <a:lnTo>
                    <a:pt x="5333" y="354"/>
                  </a:lnTo>
                  <a:lnTo>
                    <a:pt x="5328" y="369"/>
                  </a:lnTo>
                  <a:lnTo>
                    <a:pt x="5322" y="384"/>
                  </a:lnTo>
                  <a:lnTo>
                    <a:pt x="5318" y="398"/>
                  </a:lnTo>
                  <a:lnTo>
                    <a:pt x="5315" y="412"/>
                  </a:lnTo>
                  <a:lnTo>
                    <a:pt x="5313" y="427"/>
                  </a:lnTo>
                  <a:lnTo>
                    <a:pt x="5310" y="441"/>
                  </a:lnTo>
                  <a:lnTo>
                    <a:pt x="5310" y="454"/>
                  </a:lnTo>
                  <a:lnTo>
                    <a:pt x="5311" y="466"/>
                  </a:lnTo>
                  <a:lnTo>
                    <a:pt x="5314" y="477"/>
                  </a:lnTo>
                  <a:lnTo>
                    <a:pt x="5318" y="486"/>
                  </a:lnTo>
                  <a:lnTo>
                    <a:pt x="5323" y="495"/>
                  </a:lnTo>
                  <a:lnTo>
                    <a:pt x="5330" y="502"/>
                  </a:lnTo>
                  <a:lnTo>
                    <a:pt x="5338" y="506"/>
                  </a:lnTo>
                  <a:lnTo>
                    <a:pt x="5345" y="508"/>
                  </a:lnTo>
                  <a:lnTo>
                    <a:pt x="5353" y="509"/>
                  </a:lnTo>
                  <a:lnTo>
                    <a:pt x="5364" y="508"/>
                  </a:lnTo>
                  <a:lnTo>
                    <a:pt x="5375" y="506"/>
                  </a:lnTo>
                  <a:lnTo>
                    <a:pt x="5386" y="501"/>
                  </a:lnTo>
                  <a:lnTo>
                    <a:pt x="5397" y="494"/>
                  </a:lnTo>
                  <a:lnTo>
                    <a:pt x="5409" y="485"/>
                  </a:lnTo>
                  <a:lnTo>
                    <a:pt x="5421" y="474"/>
                  </a:lnTo>
                  <a:lnTo>
                    <a:pt x="5433" y="462"/>
                  </a:lnTo>
                  <a:lnTo>
                    <a:pt x="5445" y="448"/>
                  </a:lnTo>
                  <a:lnTo>
                    <a:pt x="5460" y="428"/>
                  </a:lnTo>
                  <a:lnTo>
                    <a:pt x="5473" y="407"/>
                  </a:lnTo>
                  <a:lnTo>
                    <a:pt x="5484" y="386"/>
                  </a:lnTo>
                  <a:lnTo>
                    <a:pt x="5494" y="364"/>
                  </a:lnTo>
                  <a:lnTo>
                    <a:pt x="5501" y="344"/>
                  </a:lnTo>
                  <a:lnTo>
                    <a:pt x="5506" y="322"/>
                  </a:lnTo>
                  <a:lnTo>
                    <a:pt x="5509" y="301"/>
                  </a:lnTo>
                  <a:lnTo>
                    <a:pt x="5510" y="279"/>
                  </a:lnTo>
                  <a:lnTo>
                    <a:pt x="5509" y="264"/>
                  </a:lnTo>
                  <a:lnTo>
                    <a:pt x="5507" y="251"/>
                  </a:lnTo>
                  <a:lnTo>
                    <a:pt x="5505" y="246"/>
                  </a:lnTo>
                  <a:lnTo>
                    <a:pt x="5502" y="241"/>
                  </a:lnTo>
                  <a:lnTo>
                    <a:pt x="5500" y="236"/>
                  </a:lnTo>
                  <a:lnTo>
                    <a:pt x="5497" y="233"/>
                  </a:lnTo>
                  <a:lnTo>
                    <a:pt x="5490" y="226"/>
                  </a:lnTo>
                  <a:lnTo>
                    <a:pt x="5483" y="222"/>
                  </a:lnTo>
                  <a:lnTo>
                    <a:pt x="5473" y="218"/>
                  </a:lnTo>
                  <a:lnTo>
                    <a:pt x="5463" y="217"/>
                  </a:lnTo>
                  <a:close/>
                  <a:moveTo>
                    <a:pt x="5834" y="103"/>
                  </a:moveTo>
                  <a:lnTo>
                    <a:pt x="5805" y="208"/>
                  </a:lnTo>
                  <a:lnTo>
                    <a:pt x="5865" y="208"/>
                  </a:lnTo>
                  <a:lnTo>
                    <a:pt x="5858" y="232"/>
                  </a:lnTo>
                  <a:lnTo>
                    <a:pt x="5798" y="232"/>
                  </a:lnTo>
                  <a:lnTo>
                    <a:pt x="5733" y="457"/>
                  </a:lnTo>
                  <a:lnTo>
                    <a:pt x="5727" y="474"/>
                  </a:lnTo>
                  <a:lnTo>
                    <a:pt x="5724" y="488"/>
                  </a:lnTo>
                  <a:lnTo>
                    <a:pt x="5722" y="497"/>
                  </a:lnTo>
                  <a:lnTo>
                    <a:pt x="5722" y="505"/>
                  </a:lnTo>
                  <a:lnTo>
                    <a:pt x="5723" y="510"/>
                  </a:lnTo>
                  <a:lnTo>
                    <a:pt x="5725" y="515"/>
                  </a:lnTo>
                  <a:lnTo>
                    <a:pt x="5728" y="517"/>
                  </a:lnTo>
                  <a:lnTo>
                    <a:pt x="5732" y="518"/>
                  </a:lnTo>
                  <a:lnTo>
                    <a:pt x="5737" y="517"/>
                  </a:lnTo>
                  <a:lnTo>
                    <a:pt x="5744" y="515"/>
                  </a:lnTo>
                  <a:lnTo>
                    <a:pt x="5750" y="510"/>
                  </a:lnTo>
                  <a:lnTo>
                    <a:pt x="5758" y="505"/>
                  </a:lnTo>
                  <a:lnTo>
                    <a:pt x="5763" y="498"/>
                  </a:lnTo>
                  <a:lnTo>
                    <a:pt x="5772" y="489"/>
                  </a:lnTo>
                  <a:lnTo>
                    <a:pt x="5784" y="476"/>
                  </a:lnTo>
                  <a:lnTo>
                    <a:pt x="5798" y="457"/>
                  </a:lnTo>
                  <a:lnTo>
                    <a:pt x="5811" y="467"/>
                  </a:lnTo>
                  <a:lnTo>
                    <a:pt x="5794" y="491"/>
                  </a:lnTo>
                  <a:lnTo>
                    <a:pt x="5776" y="511"/>
                  </a:lnTo>
                  <a:lnTo>
                    <a:pt x="5769" y="519"/>
                  </a:lnTo>
                  <a:lnTo>
                    <a:pt x="5760" y="527"/>
                  </a:lnTo>
                  <a:lnTo>
                    <a:pt x="5752" y="534"/>
                  </a:lnTo>
                  <a:lnTo>
                    <a:pt x="5745" y="540"/>
                  </a:lnTo>
                  <a:lnTo>
                    <a:pt x="5734" y="546"/>
                  </a:lnTo>
                  <a:lnTo>
                    <a:pt x="5723" y="551"/>
                  </a:lnTo>
                  <a:lnTo>
                    <a:pt x="5712" y="553"/>
                  </a:lnTo>
                  <a:lnTo>
                    <a:pt x="5701" y="554"/>
                  </a:lnTo>
                  <a:lnTo>
                    <a:pt x="5692" y="554"/>
                  </a:lnTo>
                  <a:lnTo>
                    <a:pt x="5686" y="552"/>
                  </a:lnTo>
                  <a:lnTo>
                    <a:pt x="5679" y="549"/>
                  </a:lnTo>
                  <a:lnTo>
                    <a:pt x="5673" y="544"/>
                  </a:lnTo>
                  <a:lnTo>
                    <a:pt x="5668" y="538"/>
                  </a:lnTo>
                  <a:lnTo>
                    <a:pt x="5665" y="531"/>
                  </a:lnTo>
                  <a:lnTo>
                    <a:pt x="5663" y="525"/>
                  </a:lnTo>
                  <a:lnTo>
                    <a:pt x="5663" y="517"/>
                  </a:lnTo>
                  <a:lnTo>
                    <a:pt x="5663" y="505"/>
                  </a:lnTo>
                  <a:lnTo>
                    <a:pt x="5665" y="491"/>
                  </a:lnTo>
                  <a:lnTo>
                    <a:pt x="5669" y="473"/>
                  </a:lnTo>
                  <a:lnTo>
                    <a:pt x="5675" y="454"/>
                  </a:lnTo>
                  <a:lnTo>
                    <a:pt x="5739" y="232"/>
                  </a:lnTo>
                  <a:lnTo>
                    <a:pt x="5681" y="232"/>
                  </a:lnTo>
                  <a:lnTo>
                    <a:pt x="5685" y="216"/>
                  </a:lnTo>
                  <a:lnTo>
                    <a:pt x="5705" y="210"/>
                  </a:lnTo>
                  <a:lnTo>
                    <a:pt x="5724" y="202"/>
                  </a:lnTo>
                  <a:lnTo>
                    <a:pt x="5740" y="192"/>
                  </a:lnTo>
                  <a:lnTo>
                    <a:pt x="5754" y="181"/>
                  </a:lnTo>
                  <a:lnTo>
                    <a:pt x="5762" y="176"/>
                  </a:lnTo>
                  <a:lnTo>
                    <a:pt x="5770" y="168"/>
                  </a:lnTo>
                  <a:lnTo>
                    <a:pt x="5777" y="160"/>
                  </a:lnTo>
                  <a:lnTo>
                    <a:pt x="5785" y="151"/>
                  </a:lnTo>
                  <a:lnTo>
                    <a:pt x="5800" y="129"/>
                  </a:lnTo>
                  <a:lnTo>
                    <a:pt x="5818" y="103"/>
                  </a:lnTo>
                  <a:lnTo>
                    <a:pt x="5834" y="103"/>
                  </a:lnTo>
                  <a:close/>
                  <a:moveTo>
                    <a:pt x="6086" y="0"/>
                  </a:moveTo>
                  <a:lnTo>
                    <a:pt x="5978" y="372"/>
                  </a:lnTo>
                  <a:lnTo>
                    <a:pt x="6011" y="324"/>
                  </a:lnTo>
                  <a:lnTo>
                    <a:pt x="6040" y="285"/>
                  </a:lnTo>
                  <a:lnTo>
                    <a:pt x="6053" y="269"/>
                  </a:lnTo>
                  <a:lnTo>
                    <a:pt x="6065" y="254"/>
                  </a:lnTo>
                  <a:lnTo>
                    <a:pt x="6076" y="242"/>
                  </a:lnTo>
                  <a:lnTo>
                    <a:pt x="6087" y="233"/>
                  </a:lnTo>
                  <a:lnTo>
                    <a:pt x="6097" y="224"/>
                  </a:lnTo>
                  <a:lnTo>
                    <a:pt x="6107" y="217"/>
                  </a:lnTo>
                  <a:lnTo>
                    <a:pt x="6116" y="212"/>
                  </a:lnTo>
                  <a:lnTo>
                    <a:pt x="6125" y="207"/>
                  </a:lnTo>
                  <a:lnTo>
                    <a:pt x="6135" y="203"/>
                  </a:lnTo>
                  <a:lnTo>
                    <a:pt x="6144" y="200"/>
                  </a:lnTo>
                  <a:lnTo>
                    <a:pt x="6153" y="199"/>
                  </a:lnTo>
                  <a:lnTo>
                    <a:pt x="6163" y="198"/>
                  </a:lnTo>
                  <a:lnTo>
                    <a:pt x="6171" y="199"/>
                  </a:lnTo>
                  <a:lnTo>
                    <a:pt x="6179" y="201"/>
                  </a:lnTo>
                  <a:lnTo>
                    <a:pt x="6187" y="205"/>
                  </a:lnTo>
                  <a:lnTo>
                    <a:pt x="6193" y="211"/>
                  </a:lnTo>
                  <a:lnTo>
                    <a:pt x="6199" y="217"/>
                  </a:lnTo>
                  <a:lnTo>
                    <a:pt x="6202" y="225"/>
                  </a:lnTo>
                  <a:lnTo>
                    <a:pt x="6204" y="235"/>
                  </a:lnTo>
                  <a:lnTo>
                    <a:pt x="6205" y="245"/>
                  </a:lnTo>
                  <a:lnTo>
                    <a:pt x="6204" y="258"/>
                  </a:lnTo>
                  <a:lnTo>
                    <a:pt x="6203" y="272"/>
                  </a:lnTo>
                  <a:lnTo>
                    <a:pt x="6199" y="288"/>
                  </a:lnTo>
                  <a:lnTo>
                    <a:pt x="6194" y="306"/>
                  </a:lnTo>
                  <a:lnTo>
                    <a:pt x="6147" y="467"/>
                  </a:lnTo>
                  <a:lnTo>
                    <a:pt x="6141" y="489"/>
                  </a:lnTo>
                  <a:lnTo>
                    <a:pt x="6138" y="498"/>
                  </a:lnTo>
                  <a:lnTo>
                    <a:pt x="6140" y="504"/>
                  </a:lnTo>
                  <a:lnTo>
                    <a:pt x="6142" y="507"/>
                  </a:lnTo>
                  <a:lnTo>
                    <a:pt x="6145" y="510"/>
                  </a:lnTo>
                  <a:lnTo>
                    <a:pt x="6149" y="510"/>
                  </a:lnTo>
                  <a:lnTo>
                    <a:pt x="6155" y="509"/>
                  </a:lnTo>
                  <a:lnTo>
                    <a:pt x="6161" y="506"/>
                  </a:lnTo>
                  <a:lnTo>
                    <a:pt x="6171" y="496"/>
                  </a:lnTo>
                  <a:lnTo>
                    <a:pt x="6182" y="485"/>
                  </a:lnTo>
                  <a:lnTo>
                    <a:pt x="6193" y="473"/>
                  </a:lnTo>
                  <a:lnTo>
                    <a:pt x="6204" y="459"/>
                  </a:lnTo>
                  <a:lnTo>
                    <a:pt x="6216" y="467"/>
                  </a:lnTo>
                  <a:lnTo>
                    <a:pt x="6209" y="477"/>
                  </a:lnTo>
                  <a:lnTo>
                    <a:pt x="6201" y="488"/>
                  </a:lnTo>
                  <a:lnTo>
                    <a:pt x="6191" y="500"/>
                  </a:lnTo>
                  <a:lnTo>
                    <a:pt x="6180" y="511"/>
                  </a:lnTo>
                  <a:lnTo>
                    <a:pt x="6169" y="522"/>
                  </a:lnTo>
                  <a:lnTo>
                    <a:pt x="6158" y="532"/>
                  </a:lnTo>
                  <a:lnTo>
                    <a:pt x="6148" y="539"/>
                  </a:lnTo>
                  <a:lnTo>
                    <a:pt x="6140" y="545"/>
                  </a:lnTo>
                  <a:lnTo>
                    <a:pt x="6132" y="549"/>
                  </a:lnTo>
                  <a:lnTo>
                    <a:pt x="6124" y="552"/>
                  </a:lnTo>
                  <a:lnTo>
                    <a:pt x="6117" y="554"/>
                  </a:lnTo>
                  <a:lnTo>
                    <a:pt x="6110" y="554"/>
                  </a:lnTo>
                  <a:lnTo>
                    <a:pt x="6104" y="554"/>
                  </a:lnTo>
                  <a:lnTo>
                    <a:pt x="6097" y="552"/>
                  </a:lnTo>
                  <a:lnTo>
                    <a:pt x="6092" y="550"/>
                  </a:lnTo>
                  <a:lnTo>
                    <a:pt x="6087" y="545"/>
                  </a:lnTo>
                  <a:lnTo>
                    <a:pt x="6083" y="541"/>
                  </a:lnTo>
                  <a:lnTo>
                    <a:pt x="6080" y="534"/>
                  </a:lnTo>
                  <a:lnTo>
                    <a:pt x="6078" y="529"/>
                  </a:lnTo>
                  <a:lnTo>
                    <a:pt x="6077" y="522"/>
                  </a:lnTo>
                  <a:lnTo>
                    <a:pt x="6078" y="511"/>
                  </a:lnTo>
                  <a:lnTo>
                    <a:pt x="6081" y="497"/>
                  </a:lnTo>
                  <a:lnTo>
                    <a:pt x="6085" y="480"/>
                  </a:lnTo>
                  <a:lnTo>
                    <a:pt x="6092" y="459"/>
                  </a:lnTo>
                  <a:lnTo>
                    <a:pt x="6135" y="306"/>
                  </a:lnTo>
                  <a:lnTo>
                    <a:pt x="6140" y="293"/>
                  </a:lnTo>
                  <a:lnTo>
                    <a:pt x="6142" y="279"/>
                  </a:lnTo>
                  <a:lnTo>
                    <a:pt x="6144" y="270"/>
                  </a:lnTo>
                  <a:lnTo>
                    <a:pt x="6144" y="260"/>
                  </a:lnTo>
                  <a:lnTo>
                    <a:pt x="6144" y="257"/>
                  </a:lnTo>
                  <a:lnTo>
                    <a:pt x="6143" y="253"/>
                  </a:lnTo>
                  <a:lnTo>
                    <a:pt x="6142" y="251"/>
                  </a:lnTo>
                  <a:lnTo>
                    <a:pt x="6140" y="248"/>
                  </a:lnTo>
                  <a:lnTo>
                    <a:pt x="6136" y="246"/>
                  </a:lnTo>
                  <a:lnTo>
                    <a:pt x="6134" y="245"/>
                  </a:lnTo>
                  <a:lnTo>
                    <a:pt x="6130" y="244"/>
                  </a:lnTo>
                  <a:lnTo>
                    <a:pt x="6126" y="244"/>
                  </a:lnTo>
                  <a:lnTo>
                    <a:pt x="6121" y="244"/>
                  </a:lnTo>
                  <a:lnTo>
                    <a:pt x="6114" y="246"/>
                  </a:lnTo>
                  <a:lnTo>
                    <a:pt x="6108" y="248"/>
                  </a:lnTo>
                  <a:lnTo>
                    <a:pt x="6101" y="252"/>
                  </a:lnTo>
                  <a:lnTo>
                    <a:pt x="6087" y="262"/>
                  </a:lnTo>
                  <a:lnTo>
                    <a:pt x="6073" y="275"/>
                  </a:lnTo>
                  <a:lnTo>
                    <a:pt x="6058" y="291"/>
                  </a:lnTo>
                  <a:lnTo>
                    <a:pt x="6041" y="312"/>
                  </a:lnTo>
                  <a:lnTo>
                    <a:pt x="6034" y="322"/>
                  </a:lnTo>
                  <a:lnTo>
                    <a:pt x="6021" y="342"/>
                  </a:lnTo>
                  <a:lnTo>
                    <a:pt x="6003" y="370"/>
                  </a:lnTo>
                  <a:lnTo>
                    <a:pt x="5979" y="408"/>
                  </a:lnTo>
                  <a:lnTo>
                    <a:pt x="5972" y="421"/>
                  </a:lnTo>
                  <a:lnTo>
                    <a:pt x="5965" y="436"/>
                  </a:lnTo>
                  <a:lnTo>
                    <a:pt x="5958" y="450"/>
                  </a:lnTo>
                  <a:lnTo>
                    <a:pt x="5953" y="467"/>
                  </a:lnTo>
                  <a:lnTo>
                    <a:pt x="5929" y="545"/>
                  </a:lnTo>
                  <a:lnTo>
                    <a:pt x="5871" y="545"/>
                  </a:lnTo>
                  <a:lnTo>
                    <a:pt x="5997" y="106"/>
                  </a:lnTo>
                  <a:lnTo>
                    <a:pt x="6011" y="58"/>
                  </a:lnTo>
                  <a:lnTo>
                    <a:pt x="6010" y="54"/>
                  </a:lnTo>
                  <a:lnTo>
                    <a:pt x="6009" y="50"/>
                  </a:lnTo>
                  <a:lnTo>
                    <a:pt x="6006" y="45"/>
                  </a:lnTo>
                  <a:lnTo>
                    <a:pt x="6002" y="41"/>
                  </a:lnTo>
                  <a:lnTo>
                    <a:pt x="5998" y="38"/>
                  </a:lnTo>
                  <a:lnTo>
                    <a:pt x="5993" y="36"/>
                  </a:lnTo>
                  <a:lnTo>
                    <a:pt x="5988" y="33"/>
                  </a:lnTo>
                  <a:lnTo>
                    <a:pt x="5982" y="33"/>
                  </a:lnTo>
                  <a:lnTo>
                    <a:pt x="5974" y="34"/>
                  </a:lnTo>
                  <a:lnTo>
                    <a:pt x="5961" y="36"/>
                  </a:lnTo>
                  <a:lnTo>
                    <a:pt x="5953" y="37"/>
                  </a:lnTo>
                  <a:lnTo>
                    <a:pt x="5953" y="21"/>
                  </a:lnTo>
                  <a:lnTo>
                    <a:pt x="6086" y="0"/>
                  </a:lnTo>
                  <a:close/>
                  <a:moveTo>
                    <a:pt x="6670" y="39"/>
                  </a:moveTo>
                  <a:lnTo>
                    <a:pt x="6675" y="25"/>
                  </a:lnTo>
                  <a:lnTo>
                    <a:pt x="6861" y="25"/>
                  </a:lnTo>
                  <a:lnTo>
                    <a:pt x="6884" y="26"/>
                  </a:lnTo>
                  <a:lnTo>
                    <a:pt x="6906" y="29"/>
                  </a:lnTo>
                  <a:lnTo>
                    <a:pt x="6926" y="33"/>
                  </a:lnTo>
                  <a:lnTo>
                    <a:pt x="6945" y="40"/>
                  </a:lnTo>
                  <a:lnTo>
                    <a:pt x="6954" y="43"/>
                  </a:lnTo>
                  <a:lnTo>
                    <a:pt x="6962" y="47"/>
                  </a:lnTo>
                  <a:lnTo>
                    <a:pt x="6970" y="52"/>
                  </a:lnTo>
                  <a:lnTo>
                    <a:pt x="6976" y="57"/>
                  </a:lnTo>
                  <a:lnTo>
                    <a:pt x="6983" y="63"/>
                  </a:lnTo>
                  <a:lnTo>
                    <a:pt x="6990" y="68"/>
                  </a:lnTo>
                  <a:lnTo>
                    <a:pt x="6995" y="74"/>
                  </a:lnTo>
                  <a:lnTo>
                    <a:pt x="6999" y="80"/>
                  </a:lnTo>
                  <a:lnTo>
                    <a:pt x="7004" y="87"/>
                  </a:lnTo>
                  <a:lnTo>
                    <a:pt x="7008" y="93"/>
                  </a:lnTo>
                  <a:lnTo>
                    <a:pt x="7011" y="100"/>
                  </a:lnTo>
                  <a:lnTo>
                    <a:pt x="7014" y="107"/>
                  </a:lnTo>
                  <a:lnTo>
                    <a:pt x="7016" y="114"/>
                  </a:lnTo>
                  <a:lnTo>
                    <a:pt x="7017" y="122"/>
                  </a:lnTo>
                  <a:lnTo>
                    <a:pt x="7018" y="128"/>
                  </a:lnTo>
                  <a:lnTo>
                    <a:pt x="7018" y="136"/>
                  </a:lnTo>
                  <a:lnTo>
                    <a:pt x="7018" y="147"/>
                  </a:lnTo>
                  <a:lnTo>
                    <a:pt x="7016" y="158"/>
                  </a:lnTo>
                  <a:lnTo>
                    <a:pt x="7014" y="168"/>
                  </a:lnTo>
                  <a:lnTo>
                    <a:pt x="7010" y="178"/>
                  </a:lnTo>
                  <a:lnTo>
                    <a:pt x="7005" y="188"/>
                  </a:lnTo>
                  <a:lnTo>
                    <a:pt x="6999" y="198"/>
                  </a:lnTo>
                  <a:lnTo>
                    <a:pt x="6993" y="208"/>
                  </a:lnTo>
                  <a:lnTo>
                    <a:pt x="6985" y="216"/>
                  </a:lnTo>
                  <a:lnTo>
                    <a:pt x="6976" y="225"/>
                  </a:lnTo>
                  <a:lnTo>
                    <a:pt x="6967" y="234"/>
                  </a:lnTo>
                  <a:lnTo>
                    <a:pt x="6956" y="241"/>
                  </a:lnTo>
                  <a:lnTo>
                    <a:pt x="6943" y="248"/>
                  </a:lnTo>
                  <a:lnTo>
                    <a:pt x="6928" y="254"/>
                  </a:lnTo>
                  <a:lnTo>
                    <a:pt x="6913" y="260"/>
                  </a:lnTo>
                  <a:lnTo>
                    <a:pt x="6897" y="265"/>
                  </a:lnTo>
                  <a:lnTo>
                    <a:pt x="6879" y="270"/>
                  </a:lnTo>
                  <a:lnTo>
                    <a:pt x="6891" y="274"/>
                  </a:lnTo>
                  <a:lnTo>
                    <a:pt x="6901" y="279"/>
                  </a:lnTo>
                  <a:lnTo>
                    <a:pt x="6912" y="285"/>
                  </a:lnTo>
                  <a:lnTo>
                    <a:pt x="6921" y="290"/>
                  </a:lnTo>
                  <a:lnTo>
                    <a:pt x="6928" y="297"/>
                  </a:lnTo>
                  <a:lnTo>
                    <a:pt x="6936" y="303"/>
                  </a:lnTo>
                  <a:lnTo>
                    <a:pt x="6944" y="310"/>
                  </a:lnTo>
                  <a:lnTo>
                    <a:pt x="6949" y="317"/>
                  </a:lnTo>
                  <a:lnTo>
                    <a:pt x="6955" y="324"/>
                  </a:lnTo>
                  <a:lnTo>
                    <a:pt x="6959" y="332"/>
                  </a:lnTo>
                  <a:lnTo>
                    <a:pt x="6962" y="339"/>
                  </a:lnTo>
                  <a:lnTo>
                    <a:pt x="6966" y="347"/>
                  </a:lnTo>
                  <a:lnTo>
                    <a:pt x="6969" y="356"/>
                  </a:lnTo>
                  <a:lnTo>
                    <a:pt x="6970" y="363"/>
                  </a:lnTo>
                  <a:lnTo>
                    <a:pt x="6971" y="372"/>
                  </a:lnTo>
                  <a:lnTo>
                    <a:pt x="6971" y="381"/>
                  </a:lnTo>
                  <a:lnTo>
                    <a:pt x="6971" y="391"/>
                  </a:lnTo>
                  <a:lnTo>
                    <a:pt x="6970" y="400"/>
                  </a:lnTo>
                  <a:lnTo>
                    <a:pt x="6969" y="409"/>
                  </a:lnTo>
                  <a:lnTo>
                    <a:pt x="6967" y="419"/>
                  </a:lnTo>
                  <a:lnTo>
                    <a:pt x="6963" y="428"/>
                  </a:lnTo>
                  <a:lnTo>
                    <a:pt x="6960" y="437"/>
                  </a:lnTo>
                  <a:lnTo>
                    <a:pt x="6956" y="446"/>
                  </a:lnTo>
                  <a:lnTo>
                    <a:pt x="6951" y="455"/>
                  </a:lnTo>
                  <a:lnTo>
                    <a:pt x="6946" y="464"/>
                  </a:lnTo>
                  <a:lnTo>
                    <a:pt x="6940" y="471"/>
                  </a:lnTo>
                  <a:lnTo>
                    <a:pt x="6935" y="479"/>
                  </a:lnTo>
                  <a:lnTo>
                    <a:pt x="6928" y="486"/>
                  </a:lnTo>
                  <a:lnTo>
                    <a:pt x="6922" y="493"/>
                  </a:lnTo>
                  <a:lnTo>
                    <a:pt x="6915" y="500"/>
                  </a:lnTo>
                  <a:lnTo>
                    <a:pt x="6908" y="505"/>
                  </a:lnTo>
                  <a:lnTo>
                    <a:pt x="6900" y="509"/>
                  </a:lnTo>
                  <a:lnTo>
                    <a:pt x="6884" y="519"/>
                  </a:lnTo>
                  <a:lnTo>
                    <a:pt x="6865" y="527"/>
                  </a:lnTo>
                  <a:lnTo>
                    <a:pt x="6846" y="533"/>
                  </a:lnTo>
                  <a:lnTo>
                    <a:pt x="6825" y="539"/>
                  </a:lnTo>
                  <a:lnTo>
                    <a:pt x="6806" y="541"/>
                  </a:lnTo>
                  <a:lnTo>
                    <a:pt x="6784" y="543"/>
                  </a:lnTo>
                  <a:lnTo>
                    <a:pt x="6757" y="544"/>
                  </a:lnTo>
                  <a:lnTo>
                    <a:pt x="6727" y="545"/>
                  </a:lnTo>
                  <a:lnTo>
                    <a:pt x="6536" y="545"/>
                  </a:lnTo>
                  <a:lnTo>
                    <a:pt x="6540" y="531"/>
                  </a:lnTo>
                  <a:lnTo>
                    <a:pt x="6554" y="530"/>
                  </a:lnTo>
                  <a:lnTo>
                    <a:pt x="6565" y="529"/>
                  </a:lnTo>
                  <a:lnTo>
                    <a:pt x="6575" y="528"/>
                  </a:lnTo>
                  <a:lnTo>
                    <a:pt x="6581" y="526"/>
                  </a:lnTo>
                  <a:lnTo>
                    <a:pt x="6588" y="521"/>
                  </a:lnTo>
                  <a:lnTo>
                    <a:pt x="6595" y="517"/>
                  </a:lnTo>
                  <a:lnTo>
                    <a:pt x="6599" y="513"/>
                  </a:lnTo>
                  <a:lnTo>
                    <a:pt x="6603" y="508"/>
                  </a:lnTo>
                  <a:lnTo>
                    <a:pt x="6608" y="498"/>
                  </a:lnTo>
                  <a:lnTo>
                    <a:pt x="6614" y="484"/>
                  </a:lnTo>
                  <a:lnTo>
                    <a:pt x="6621" y="465"/>
                  </a:lnTo>
                  <a:lnTo>
                    <a:pt x="6627" y="441"/>
                  </a:lnTo>
                  <a:lnTo>
                    <a:pt x="6721" y="126"/>
                  </a:lnTo>
                  <a:lnTo>
                    <a:pt x="6727" y="107"/>
                  </a:lnTo>
                  <a:lnTo>
                    <a:pt x="6730" y="92"/>
                  </a:lnTo>
                  <a:lnTo>
                    <a:pt x="6732" y="80"/>
                  </a:lnTo>
                  <a:lnTo>
                    <a:pt x="6733" y="70"/>
                  </a:lnTo>
                  <a:lnTo>
                    <a:pt x="6732" y="64"/>
                  </a:lnTo>
                  <a:lnTo>
                    <a:pt x="6730" y="57"/>
                  </a:lnTo>
                  <a:lnTo>
                    <a:pt x="6727" y="52"/>
                  </a:lnTo>
                  <a:lnTo>
                    <a:pt x="6722" y="47"/>
                  </a:lnTo>
                  <a:lnTo>
                    <a:pt x="6716" y="44"/>
                  </a:lnTo>
                  <a:lnTo>
                    <a:pt x="6707" y="42"/>
                  </a:lnTo>
                  <a:lnTo>
                    <a:pt x="6696" y="40"/>
                  </a:lnTo>
                  <a:lnTo>
                    <a:pt x="6682" y="40"/>
                  </a:lnTo>
                  <a:lnTo>
                    <a:pt x="6675" y="40"/>
                  </a:lnTo>
                  <a:lnTo>
                    <a:pt x="6670" y="39"/>
                  </a:lnTo>
                  <a:close/>
                  <a:moveTo>
                    <a:pt x="6747" y="256"/>
                  </a:moveTo>
                  <a:lnTo>
                    <a:pt x="6759" y="256"/>
                  </a:lnTo>
                  <a:lnTo>
                    <a:pt x="6769" y="256"/>
                  </a:lnTo>
                  <a:lnTo>
                    <a:pt x="6778" y="256"/>
                  </a:lnTo>
                  <a:lnTo>
                    <a:pt x="6784" y="256"/>
                  </a:lnTo>
                  <a:lnTo>
                    <a:pt x="6803" y="256"/>
                  </a:lnTo>
                  <a:lnTo>
                    <a:pt x="6822" y="253"/>
                  </a:lnTo>
                  <a:lnTo>
                    <a:pt x="6838" y="251"/>
                  </a:lnTo>
                  <a:lnTo>
                    <a:pt x="6853" y="247"/>
                  </a:lnTo>
                  <a:lnTo>
                    <a:pt x="6867" y="242"/>
                  </a:lnTo>
                  <a:lnTo>
                    <a:pt x="6880" y="236"/>
                  </a:lnTo>
                  <a:lnTo>
                    <a:pt x="6892" y="229"/>
                  </a:lnTo>
                  <a:lnTo>
                    <a:pt x="6903" y="221"/>
                  </a:lnTo>
                  <a:lnTo>
                    <a:pt x="6912" y="212"/>
                  </a:lnTo>
                  <a:lnTo>
                    <a:pt x="6920" y="202"/>
                  </a:lnTo>
                  <a:lnTo>
                    <a:pt x="6926" y="192"/>
                  </a:lnTo>
                  <a:lnTo>
                    <a:pt x="6932" y="183"/>
                  </a:lnTo>
                  <a:lnTo>
                    <a:pt x="6936" y="171"/>
                  </a:lnTo>
                  <a:lnTo>
                    <a:pt x="6939" y="160"/>
                  </a:lnTo>
                  <a:lnTo>
                    <a:pt x="6942" y="147"/>
                  </a:lnTo>
                  <a:lnTo>
                    <a:pt x="6942" y="135"/>
                  </a:lnTo>
                  <a:lnTo>
                    <a:pt x="6942" y="125"/>
                  </a:lnTo>
                  <a:lnTo>
                    <a:pt x="6940" y="115"/>
                  </a:lnTo>
                  <a:lnTo>
                    <a:pt x="6938" y="107"/>
                  </a:lnTo>
                  <a:lnTo>
                    <a:pt x="6936" y="99"/>
                  </a:lnTo>
                  <a:lnTo>
                    <a:pt x="6933" y="92"/>
                  </a:lnTo>
                  <a:lnTo>
                    <a:pt x="6928" y="85"/>
                  </a:lnTo>
                  <a:lnTo>
                    <a:pt x="6924" y="78"/>
                  </a:lnTo>
                  <a:lnTo>
                    <a:pt x="6918" y="73"/>
                  </a:lnTo>
                  <a:lnTo>
                    <a:pt x="6912" y="67"/>
                  </a:lnTo>
                  <a:lnTo>
                    <a:pt x="6904" y="63"/>
                  </a:lnTo>
                  <a:lnTo>
                    <a:pt x="6896" y="59"/>
                  </a:lnTo>
                  <a:lnTo>
                    <a:pt x="6887" y="56"/>
                  </a:lnTo>
                  <a:lnTo>
                    <a:pt x="6877" y="54"/>
                  </a:lnTo>
                  <a:lnTo>
                    <a:pt x="6866" y="52"/>
                  </a:lnTo>
                  <a:lnTo>
                    <a:pt x="6854" y="51"/>
                  </a:lnTo>
                  <a:lnTo>
                    <a:pt x="6842" y="51"/>
                  </a:lnTo>
                  <a:lnTo>
                    <a:pt x="6835" y="51"/>
                  </a:lnTo>
                  <a:lnTo>
                    <a:pt x="6826" y="52"/>
                  </a:lnTo>
                  <a:lnTo>
                    <a:pt x="6817" y="53"/>
                  </a:lnTo>
                  <a:lnTo>
                    <a:pt x="6806" y="55"/>
                  </a:lnTo>
                  <a:lnTo>
                    <a:pt x="6747" y="256"/>
                  </a:lnTo>
                  <a:close/>
                  <a:moveTo>
                    <a:pt x="6672" y="511"/>
                  </a:moveTo>
                  <a:lnTo>
                    <a:pt x="6692" y="514"/>
                  </a:lnTo>
                  <a:lnTo>
                    <a:pt x="6709" y="516"/>
                  </a:lnTo>
                  <a:lnTo>
                    <a:pt x="6724" y="516"/>
                  </a:lnTo>
                  <a:lnTo>
                    <a:pt x="6737" y="517"/>
                  </a:lnTo>
                  <a:lnTo>
                    <a:pt x="6752" y="516"/>
                  </a:lnTo>
                  <a:lnTo>
                    <a:pt x="6766" y="515"/>
                  </a:lnTo>
                  <a:lnTo>
                    <a:pt x="6780" y="511"/>
                  </a:lnTo>
                  <a:lnTo>
                    <a:pt x="6793" y="507"/>
                  </a:lnTo>
                  <a:lnTo>
                    <a:pt x="6806" y="503"/>
                  </a:lnTo>
                  <a:lnTo>
                    <a:pt x="6819" y="496"/>
                  </a:lnTo>
                  <a:lnTo>
                    <a:pt x="6831" y="489"/>
                  </a:lnTo>
                  <a:lnTo>
                    <a:pt x="6843" y="481"/>
                  </a:lnTo>
                  <a:lnTo>
                    <a:pt x="6854" y="471"/>
                  </a:lnTo>
                  <a:lnTo>
                    <a:pt x="6863" y="461"/>
                  </a:lnTo>
                  <a:lnTo>
                    <a:pt x="6872" y="449"/>
                  </a:lnTo>
                  <a:lnTo>
                    <a:pt x="6878" y="439"/>
                  </a:lnTo>
                  <a:lnTo>
                    <a:pt x="6883" y="425"/>
                  </a:lnTo>
                  <a:lnTo>
                    <a:pt x="6887" y="412"/>
                  </a:lnTo>
                  <a:lnTo>
                    <a:pt x="6889" y="398"/>
                  </a:lnTo>
                  <a:lnTo>
                    <a:pt x="6889" y="383"/>
                  </a:lnTo>
                  <a:lnTo>
                    <a:pt x="6889" y="371"/>
                  </a:lnTo>
                  <a:lnTo>
                    <a:pt x="6888" y="360"/>
                  </a:lnTo>
                  <a:lnTo>
                    <a:pt x="6886" y="350"/>
                  </a:lnTo>
                  <a:lnTo>
                    <a:pt x="6883" y="340"/>
                  </a:lnTo>
                  <a:lnTo>
                    <a:pt x="6878" y="332"/>
                  </a:lnTo>
                  <a:lnTo>
                    <a:pt x="6874" y="324"/>
                  </a:lnTo>
                  <a:lnTo>
                    <a:pt x="6867" y="317"/>
                  </a:lnTo>
                  <a:lnTo>
                    <a:pt x="6861" y="309"/>
                  </a:lnTo>
                  <a:lnTo>
                    <a:pt x="6853" y="302"/>
                  </a:lnTo>
                  <a:lnTo>
                    <a:pt x="6844" y="298"/>
                  </a:lnTo>
                  <a:lnTo>
                    <a:pt x="6835" y="293"/>
                  </a:lnTo>
                  <a:lnTo>
                    <a:pt x="6824" y="289"/>
                  </a:lnTo>
                  <a:lnTo>
                    <a:pt x="6812" y="286"/>
                  </a:lnTo>
                  <a:lnTo>
                    <a:pt x="6799" y="284"/>
                  </a:lnTo>
                  <a:lnTo>
                    <a:pt x="6784" y="283"/>
                  </a:lnTo>
                  <a:lnTo>
                    <a:pt x="6769" y="283"/>
                  </a:lnTo>
                  <a:lnTo>
                    <a:pt x="6755" y="283"/>
                  </a:lnTo>
                  <a:lnTo>
                    <a:pt x="6739" y="284"/>
                  </a:lnTo>
                  <a:lnTo>
                    <a:pt x="6672" y="511"/>
                  </a:lnTo>
                  <a:close/>
                  <a:moveTo>
                    <a:pt x="7411" y="208"/>
                  </a:moveTo>
                  <a:lnTo>
                    <a:pt x="7344" y="435"/>
                  </a:lnTo>
                  <a:lnTo>
                    <a:pt x="7338" y="459"/>
                  </a:lnTo>
                  <a:lnTo>
                    <a:pt x="7332" y="478"/>
                  </a:lnTo>
                  <a:lnTo>
                    <a:pt x="7330" y="491"/>
                  </a:lnTo>
                  <a:lnTo>
                    <a:pt x="7329" y="501"/>
                  </a:lnTo>
                  <a:lnTo>
                    <a:pt x="7330" y="506"/>
                  </a:lnTo>
                  <a:lnTo>
                    <a:pt x="7331" y="510"/>
                  </a:lnTo>
                  <a:lnTo>
                    <a:pt x="7334" y="513"/>
                  </a:lnTo>
                  <a:lnTo>
                    <a:pt x="7339" y="514"/>
                  </a:lnTo>
                  <a:lnTo>
                    <a:pt x="7342" y="514"/>
                  </a:lnTo>
                  <a:lnTo>
                    <a:pt x="7345" y="513"/>
                  </a:lnTo>
                  <a:lnTo>
                    <a:pt x="7348" y="510"/>
                  </a:lnTo>
                  <a:lnTo>
                    <a:pt x="7353" y="507"/>
                  </a:lnTo>
                  <a:lnTo>
                    <a:pt x="7358" y="503"/>
                  </a:lnTo>
                  <a:lnTo>
                    <a:pt x="7366" y="493"/>
                  </a:lnTo>
                  <a:lnTo>
                    <a:pt x="7378" y="479"/>
                  </a:lnTo>
                  <a:lnTo>
                    <a:pt x="7392" y="460"/>
                  </a:lnTo>
                  <a:lnTo>
                    <a:pt x="7404" y="469"/>
                  </a:lnTo>
                  <a:lnTo>
                    <a:pt x="7389" y="492"/>
                  </a:lnTo>
                  <a:lnTo>
                    <a:pt x="7374" y="510"/>
                  </a:lnTo>
                  <a:lnTo>
                    <a:pt x="7365" y="519"/>
                  </a:lnTo>
                  <a:lnTo>
                    <a:pt x="7357" y="527"/>
                  </a:lnTo>
                  <a:lnTo>
                    <a:pt x="7350" y="533"/>
                  </a:lnTo>
                  <a:lnTo>
                    <a:pt x="7342" y="540"/>
                  </a:lnTo>
                  <a:lnTo>
                    <a:pt x="7331" y="546"/>
                  </a:lnTo>
                  <a:lnTo>
                    <a:pt x="7321" y="551"/>
                  </a:lnTo>
                  <a:lnTo>
                    <a:pt x="7310" y="553"/>
                  </a:lnTo>
                  <a:lnTo>
                    <a:pt x="7300" y="554"/>
                  </a:lnTo>
                  <a:lnTo>
                    <a:pt x="7294" y="554"/>
                  </a:lnTo>
                  <a:lnTo>
                    <a:pt x="7287" y="552"/>
                  </a:lnTo>
                  <a:lnTo>
                    <a:pt x="7282" y="550"/>
                  </a:lnTo>
                  <a:lnTo>
                    <a:pt x="7278" y="546"/>
                  </a:lnTo>
                  <a:lnTo>
                    <a:pt x="7274" y="541"/>
                  </a:lnTo>
                  <a:lnTo>
                    <a:pt x="7271" y="537"/>
                  </a:lnTo>
                  <a:lnTo>
                    <a:pt x="7270" y="530"/>
                  </a:lnTo>
                  <a:lnTo>
                    <a:pt x="7269" y="523"/>
                  </a:lnTo>
                  <a:lnTo>
                    <a:pt x="7269" y="517"/>
                  </a:lnTo>
                  <a:lnTo>
                    <a:pt x="7270" y="509"/>
                  </a:lnTo>
                  <a:lnTo>
                    <a:pt x="7272" y="500"/>
                  </a:lnTo>
                  <a:lnTo>
                    <a:pt x="7274" y="490"/>
                  </a:lnTo>
                  <a:lnTo>
                    <a:pt x="7279" y="471"/>
                  </a:lnTo>
                  <a:lnTo>
                    <a:pt x="7286" y="444"/>
                  </a:lnTo>
                  <a:lnTo>
                    <a:pt x="7296" y="409"/>
                  </a:lnTo>
                  <a:lnTo>
                    <a:pt x="7309" y="366"/>
                  </a:lnTo>
                  <a:lnTo>
                    <a:pt x="7293" y="392"/>
                  </a:lnTo>
                  <a:lnTo>
                    <a:pt x="7278" y="416"/>
                  </a:lnTo>
                  <a:lnTo>
                    <a:pt x="7263" y="436"/>
                  </a:lnTo>
                  <a:lnTo>
                    <a:pt x="7249" y="456"/>
                  </a:lnTo>
                  <a:lnTo>
                    <a:pt x="7236" y="473"/>
                  </a:lnTo>
                  <a:lnTo>
                    <a:pt x="7223" y="489"/>
                  </a:lnTo>
                  <a:lnTo>
                    <a:pt x="7211" y="503"/>
                  </a:lnTo>
                  <a:lnTo>
                    <a:pt x="7200" y="514"/>
                  </a:lnTo>
                  <a:lnTo>
                    <a:pt x="7189" y="523"/>
                  </a:lnTo>
                  <a:lnTo>
                    <a:pt x="7178" y="531"/>
                  </a:lnTo>
                  <a:lnTo>
                    <a:pt x="7167" y="539"/>
                  </a:lnTo>
                  <a:lnTo>
                    <a:pt x="7158" y="544"/>
                  </a:lnTo>
                  <a:lnTo>
                    <a:pt x="7147" y="549"/>
                  </a:lnTo>
                  <a:lnTo>
                    <a:pt x="7137" y="552"/>
                  </a:lnTo>
                  <a:lnTo>
                    <a:pt x="7127" y="554"/>
                  </a:lnTo>
                  <a:lnTo>
                    <a:pt x="7118" y="554"/>
                  </a:lnTo>
                  <a:lnTo>
                    <a:pt x="7110" y="554"/>
                  </a:lnTo>
                  <a:lnTo>
                    <a:pt x="7102" y="551"/>
                  </a:lnTo>
                  <a:lnTo>
                    <a:pt x="7094" y="547"/>
                  </a:lnTo>
                  <a:lnTo>
                    <a:pt x="7088" y="542"/>
                  </a:lnTo>
                  <a:lnTo>
                    <a:pt x="7082" y="535"/>
                  </a:lnTo>
                  <a:lnTo>
                    <a:pt x="7079" y="528"/>
                  </a:lnTo>
                  <a:lnTo>
                    <a:pt x="7077" y="520"/>
                  </a:lnTo>
                  <a:lnTo>
                    <a:pt x="7076" y="510"/>
                  </a:lnTo>
                  <a:lnTo>
                    <a:pt x="7077" y="494"/>
                  </a:lnTo>
                  <a:lnTo>
                    <a:pt x="7080" y="474"/>
                  </a:lnTo>
                  <a:lnTo>
                    <a:pt x="7086" y="450"/>
                  </a:lnTo>
                  <a:lnTo>
                    <a:pt x="7092" y="422"/>
                  </a:lnTo>
                  <a:lnTo>
                    <a:pt x="7126" y="305"/>
                  </a:lnTo>
                  <a:lnTo>
                    <a:pt x="7131" y="285"/>
                  </a:lnTo>
                  <a:lnTo>
                    <a:pt x="7136" y="270"/>
                  </a:lnTo>
                  <a:lnTo>
                    <a:pt x="7138" y="259"/>
                  </a:lnTo>
                  <a:lnTo>
                    <a:pt x="7138" y="251"/>
                  </a:lnTo>
                  <a:lnTo>
                    <a:pt x="7138" y="247"/>
                  </a:lnTo>
                  <a:lnTo>
                    <a:pt x="7135" y="244"/>
                  </a:lnTo>
                  <a:lnTo>
                    <a:pt x="7131" y="241"/>
                  </a:lnTo>
                  <a:lnTo>
                    <a:pt x="7128" y="240"/>
                  </a:lnTo>
                  <a:lnTo>
                    <a:pt x="7124" y="240"/>
                  </a:lnTo>
                  <a:lnTo>
                    <a:pt x="7120" y="241"/>
                  </a:lnTo>
                  <a:lnTo>
                    <a:pt x="7116" y="244"/>
                  </a:lnTo>
                  <a:lnTo>
                    <a:pt x="7112" y="246"/>
                  </a:lnTo>
                  <a:lnTo>
                    <a:pt x="7106" y="251"/>
                  </a:lnTo>
                  <a:lnTo>
                    <a:pt x="7099" y="260"/>
                  </a:lnTo>
                  <a:lnTo>
                    <a:pt x="7089" y="272"/>
                  </a:lnTo>
                  <a:lnTo>
                    <a:pt x="7076" y="288"/>
                  </a:lnTo>
                  <a:lnTo>
                    <a:pt x="7064" y="279"/>
                  </a:lnTo>
                  <a:lnTo>
                    <a:pt x="7078" y="259"/>
                  </a:lnTo>
                  <a:lnTo>
                    <a:pt x="7093" y="241"/>
                  </a:lnTo>
                  <a:lnTo>
                    <a:pt x="7101" y="234"/>
                  </a:lnTo>
                  <a:lnTo>
                    <a:pt x="7108" y="226"/>
                  </a:lnTo>
                  <a:lnTo>
                    <a:pt x="7116" y="220"/>
                  </a:lnTo>
                  <a:lnTo>
                    <a:pt x="7125" y="214"/>
                  </a:lnTo>
                  <a:lnTo>
                    <a:pt x="7137" y="208"/>
                  </a:lnTo>
                  <a:lnTo>
                    <a:pt x="7148" y="202"/>
                  </a:lnTo>
                  <a:lnTo>
                    <a:pt x="7160" y="199"/>
                  </a:lnTo>
                  <a:lnTo>
                    <a:pt x="7170" y="198"/>
                  </a:lnTo>
                  <a:lnTo>
                    <a:pt x="7177" y="199"/>
                  </a:lnTo>
                  <a:lnTo>
                    <a:pt x="7183" y="200"/>
                  </a:lnTo>
                  <a:lnTo>
                    <a:pt x="7188" y="203"/>
                  </a:lnTo>
                  <a:lnTo>
                    <a:pt x="7194" y="207"/>
                  </a:lnTo>
                  <a:lnTo>
                    <a:pt x="7197" y="212"/>
                  </a:lnTo>
                  <a:lnTo>
                    <a:pt x="7200" y="217"/>
                  </a:lnTo>
                  <a:lnTo>
                    <a:pt x="7201" y="223"/>
                  </a:lnTo>
                  <a:lnTo>
                    <a:pt x="7202" y="230"/>
                  </a:lnTo>
                  <a:lnTo>
                    <a:pt x="7201" y="242"/>
                  </a:lnTo>
                  <a:lnTo>
                    <a:pt x="7198" y="259"/>
                  </a:lnTo>
                  <a:lnTo>
                    <a:pt x="7194" y="279"/>
                  </a:lnTo>
                  <a:lnTo>
                    <a:pt x="7187" y="305"/>
                  </a:lnTo>
                  <a:lnTo>
                    <a:pt x="7151" y="428"/>
                  </a:lnTo>
                  <a:lnTo>
                    <a:pt x="7144" y="450"/>
                  </a:lnTo>
                  <a:lnTo>
                    <a:pt x="7139" y="469"/>
                  </a:lnTo>
                  <a:lnTo>
                    <a:pt x="7137" y="483"/>
                  </a:lnTo>
                  <a:lnTo>
                    <a:pt x="7136" y="492"/>
                  </a:lnTo>
                  <a:lnTo>
                    <a:pt x="7136" y="495"/>
                  </a:lnTo>
                  <a:lnTo>
                    <a:pt x="7137" y="498"/>
                  </a:lnTo>
                  <a:lnTo>
                    <a:pt x="7138" y="502"/>
                  </a:lnTo>
                  <a:lnTo>
                    <a:pt x="7140" y="504"/>
                  </a:lnTo>
                  <a:lnTo>
                    <a:pt x="7143" y="506"/>
                  </a:lnTo>
                  <a:lnTo>
                    <a:pt x="7146" y="507"/>
                  </a:lnTo>
                  <a:lnTo>
                    <a:pt x="7150" y="508"/>
                  </a:lnTo>
                  <a:lnTo>
                    <a:pt x="7153" y="508"/>
                  </a:lnTo>
                  <a:lnTo>
                    <a:pt x="7160" y="507"/>
                  </a:lnTo>
                  <a:lnTo>
                    <a:pt x="7168" y="505"/>
                  </a:lnTo>
                  <a:lnTo>
                    <a:pt x="7177" y="501"/>
                  </a:lnTo>
                  <a:lnTo>
                    <a:pt x="7186" y="495"/>
                  </a:lnTo>
                  <a:lnTo>
                    <a:pt x="7198" y="488"/>
                  </a:lnTo>
                  <a:lnTo>
                    <a:pt x="7210" y="476"/>
                  </a:lnTo>
                  <a:lnTo>
                    <a:pt x="7224" y="459"/>
                  </a:lnTo>
                  <a:lnTo>
                    <a:pt x="7240" y="440"/>
                  </a:lnTo>
                  <a:lnTo>
                    <a:pt x="7257" y="418"/>
                  </a:lnTo>
                  <a:lnTo>
                    <a:pt x="7272" y="397"/>
                  </a:lnTo>
                  <a:lnTo>
                    <a:pt x="7285" y="378"/>
                  </a:lnTo>
                  <a:lnTo>
                    <a:pt x="7297" y="358"/>
                  </a:lnTo>
                  <a:lnTo>
                    <a:pt x="7308" y="336"/>
                  </a:lnTo>
                  <a:lnTo>
                    <a:pt x="7320" y="308"/>
                  </a:lnTo>
                  <a:lnTo>
                    <a:pt x="7332" y="275"/>
                  </a:lnTo>
                  <a:lnTo>
                    <a:pt x="7344" y="236"/>
                  </a:lnTo>
                  <a:lnTo>
                    <a:pt x="7353" y="208"/>
                  </a:lnTo>
                  <a:lnTo>
                    <a:pt x="7411" y="208"/>
                  </a:lnTo>
                  <a:close/>
                  <a:moveTo>
                    <a:pt x="7726" y="198"/>
                  </a:moveTo>
                  <a:lnTo>
                    <a:pt x="7702" y="315"/>
                  </a:lnTo>
                  <a:lnTo>
                    <a:pt x="7688" y="315"/>
                  </a:lnTo>
                  <a:lnTo>
                    <a:pt x="7687" y="303"/>
                  </a:lnTo>
                  <a:lnTo>
                    <a:pt x="7686" y="291"/>
                  </a:lnTo>
                  <a:lnTo>
                    <a:pt x="7683" y="281"/>
                  </a:lnTo>
                  <a:lnTo>
                    <a:pt x="7681" y="271"/>
                  </a:lnTo>
                  <a:lnTo>
                    <a:pt x="7678" y="262"/>
                  </a:lnTo>
                  <a:lnTo>
                    <a:pt x="7675" y="254"/>
                  </a:lnTo>
                  <a:lnTo>
                    <a:pt x="7670" y="247"/>
                  </a:lnTo>
                  <a:lnTo>
                    <a:pt x="7666" y="241"/>
                  </a:lnTo>
                  <a:lnTo>
                    <a:pt x="7661" y="236"/>
                  </a:lnTo>
                  <a:lnTo>
                    <a:pt x="7655" y="230"/>
                  </a:lnTo>
                  <a:lnTo>
                    <a:pt x="7650" y="226"/>
                  </a:lnTo>
                  <a:lnTo>
                    <a:pt x="7644" y="223"/>
                  </a:lnTo>
                  <a:lnTo>
                    <a:pt x="7638" y="221"/>
                  </a:lnTo>
                  <a:lnTo>
                    <a:pt x="7631" y="218"/>
                  </a:lnTo>
                  <a:lnTo>
                    <a:pt x="7623" y="217"/>
                  </a:lnTo>
                  <a:lnTo>
                    <a:pt x="7617" y="217"/>
                  </a:lnTo>
                  <a:lnTo>
                    <a:pt x="7605" y="218"/>
                  </a:lnTo>
                  <a:lnTo>
                    <a:pt x="7595" y="221"/>
                  </a:lnTo>
                  <a:lnTo>
                    <a:pt x="7586" y="225"/>
                  </a:lnTo>
                  <a:lnTo>
                    <a:pt x="7579" y="230"/>
                  </a:lnTo>
                  <a:lnTo>
                    <a:pt x="7572" y="237"/>
                  </a:lnTo>
                  <a:lnTo>
                    <a:pt x="7568" y="245"/>
                  </a:lnTo>
                  <a:lnTo>
                    <a:pt x="7566" y="253"/>
                  </a:lnTo>
                  <a:lnTo>
                    <a:pt x="7565" y="262"/>
                  </a:lnTo>
                  <a:lnTo>
                    <a:pt x="7565" y="269"/>
                  </a:lnTo>
                  <a:lnTo>
                    <a:pt x="7566" y="274"/>
                  </a:lnTo>
                  <a:lnTo>
                    <a:pt x="7568" y="281"/>
                  </a:lnTo>
                  <a:lnTo>
                    <a:pt x="7570" y="286"/>
                  </a:lnTo>
                  <a:lnTo>
                    <a:pt x="7574" y="293"/>
                  </a:lnTo>
                  <a:lnTo>
                    <a:pt x="7579" y="300"/>
                  </a:lnTo>
                  <a:lnTo>
                    <a:pt x="7586" y="309"/>
                  </a:lnTo>
                  <a:lnTo>
                    <a:pt x="7595" y="319"/>
                  </a:lnTo>
                  <a:lnTo>
                    <a:pt x="7617" y="344"/>
                  </a:lnTo>
                  <a:lnTo>
                    <a:pt x="7635" y="367"/>
                  </a:lnTo>
                  <a:lnTo>
                    <a:pt x="7650" y="385"/>
                  </a:lnTo>
                  <a:lnTo>
                    <a:pt x="7659" y="400"/>
                  </a:lnTo>
                  <a:lnTo>
                    <a:pt x="7666" y="415"/>
                  </a:lnTo>
                  <a:lnTo>
                    <a:pt x="7670" y="428"/>
                  </a:lnTo>
                  <a:lnTo>
                    <a:pt x="7673" y="440"/>
                  </a:lnTo>
                  <a:lnTo>
                    <a:pt x="7674" y="453"/>
                  </a:lnTo>
                  <a:lnTo>
                    <a:pt x="7674" y="462"/>
                  </a:lnTo>
                  <a:lnTo>
                    <a:pt x="7671" y="472"/>
                  </a:lnTo>
                  <a:lnTo>
                    <a:pt x="7669" y="481"/>
                  </a:lnTo>
                  <a:lnTo>
                    <a:pt x="7665" y="490"/>
                  </a:lnTo>
                  <a:lnTo>
                    <a:pt x="7661" y="498"/>
                  </a:lnTo>
                  <a:lnTo>
                    <a:pt x="7655" y="507"/>
                  </a:lnTo>
                  <a:lnTo>
                    <a:pt x="7649" y="516"/>
                  </a:lnTo>
                  <a:lnTo>
                    <a:pt x="7641" y="523"/>
                  </a:lnTo>
                  <a:lnTo>
                    <a:pt x="7632" y="531"/>
                  </a:lnTo>
                  <a:lnTo>
                    <a:pt x="7622" y="537"/>
                  </a:lnTo>
                  <a:lnTo>
                    <a:pt x="7614" y="542"/>
                  </a:lnTo>
                  <a:lnTo>
                    <a:pt x="7603" y="546"/>
                  </a:lnTo>
                  <a:lnTo>
                    <a:pt x="7592" y="550"/>
                  </a:lnTo>
                  <a:lnTo>
                    <a:pt x="7581" y="552"/>
                  </a:lnTo>
                  <a:lnTo>
                    <a:pt x="7569" y="554"/>
                  </a:lnTo>
                  <a:lnTo>
                    <a:pt x="7557" y="554"/>
                  </a:lnTo>
                  <a:lnTo>
                    <a:pt x="7543" y="553"/>
                  </a:lnTo>
                  <a:lnTo>
                    <a:pt x="7526" y="551"/>
                  </a:lnTo>
                  <a:lnTo>
                    <a:pt x="7510" y="546"/>
                  </a:lnTo>
                  <a:lnTo>
                    <a:pt x="7493" y="541"/>
                  </a:lnTo>
                  <a:lnTo>
                    <a:pt x="7482" y="538"/>
                  </a:lnTo>
                  <a:lnTo>
                    <a:pt x="7473" y="537"/>
                  </a:lnTo>
                  <a:lnTo>
                    <a:pt x="7469" y="537"/>
                  </a:lnTo>
                  <a:lnTo>
                    <a:pt x="7465" y="538"/>
                  </a:lnTo>
                  <a:lnTo>
                    <a:pt x="7461" y="539"/>
                  </a:lnTo>
                  <a:lnTo>
                    <a:pt x="7458" y="541"/>
                  </a:lnTo>
                  <a:lnTo>
                    <a:pt x="7455" y="543"/>
                  </a:lnTo>
                  <a:lnTo>
                    <a:pt x="7452" y="546"/>
                  </a:lnTo>
                  <a:lnTo>
                    <a:pt x="7450" y="550"/>
                  </a:lnTo>
                  <a:lnTo>
                    <a:pt x="7447" y="554"/>
                  </a:lnTo>
                  <a:lnTo>
                    <a:pt x="7432" y="554"/>
                  </a:lnTo>
                  <a:lnTo>
                    <a:pt x="7457" y="430"/>
                  </a:lnTo>
                  <a:lnTo>
                    <a:pt x="7471" y="430"/>
                  </a:lnTo>
                  <a:lnTo>
                    <a:pt x="7472" y="444"/>
                  </a:lnTo>
                  <a:lnTo>
                    <a:pt x="7473" y="457"/>
                  </a:lnTo>
                  <a:lnTo>
                    <a:pt x="7475" y="469"/>
                  </a:lnTo>
                  <a:lnTo>
                    <a:pt x="7477" y="480"/>
                  </a:lnTo>
                  <a:lnTo>
                    <a:pt x="7481" y="490"/>
                  </a:lnTo>
                  <a:lnTo>
                    <a:pt x="7485" y="498"/>
                  </a:lnTo>
                  <a:lnTo>
                    <a:pt x="7489" y="506"/>
                  </a:lnTo>
                  <a:lnTo>
                    <a:pt x="7495" y="513"/>
                  </a:lnTo>
                  <a:lnTo>
                    <a:pt x="7500" y="518"/>
                  </a:lnTo>
                  <a:lnTo>
                    <a:pt x="7507" y="523"/>
                  </a:lnTo>
                  <a:lnTo>
                    <a:pt x="7513" y="527"/>
                  </a:lnTo>
                  <a:lnTo>
                    <a:pt x="7521" y="531"/>
                  </a:lnTo>
                  <a:lnTo>
                    <a:pt x="7529" y="533"/>
                  </a:lnTo>
                  <a:lnTo>
                    <a:pt x="7536" y="535"/>
                  </a:lnTo>
                  <a:lnTo>
                    <a:pt x="7545" y="537"/>
                  </a:lnTo>
                  <a:lnTo>
                    <a:pt x="7555" y="537"/>
                  </a:lnTo>
                  <a:lnTo>
                    <a:pt x="7561" y="537"/>
                  </a:lnTo>
                  <a:lnTo>
                    <a:pt x="7569" y="535"/>
                  </a:lnTo>
                  <a:lnTo>
                    <a:pt x="7574" y="534"/>
                  </a:lnTo>
                  <a:lnTo>
                    <a:pt x="7581" y="532"/>
                  </a:lnTo>
                  <a:lnTo>
                    <a:pt x="7586" y="530"/>
                  </a:lnTo>
                  <a:lnTo>
                    <a:pt x="7592" y="528"/>
                  </a:lnTo>
                  <a:lnTo>
                    <a:pt x="7596" y="525"/>
                  </a:lnTo>
                  <a:lnTo>
                    <a:pt x="7601" y="520"/>
                  </a:lnTo>
                  <a:lnTo>
                    <a:pt x="7605" y="516"/>
                  </a:lnTo>
                  <a:lnTo>
                    <a:pt x="7608" y="511"/>
                  </a:lnTo>
                  <a:lnTo>
                    <a:pt x="7611" y="507"/>
                  </a:lnTo>
                  <a:lnTo>
                    <a:pt x="7614" y="502"/>
                  </a:lnTo>
                  <a:lnTo>
                    <a:pt x="7616" y="497"/>
                  </a:lnTo>
                  <a:lnTo>
                    <a:pt x="7617" y="492"/>
                  </a:lnTo>
                  <a:lnTo>
                    <a:pt x="7618" y="486"/>
                  </a:lnTo>
                  <a:lnTo>
                    <a:pt x="7618" y="480"/>
                  </a:lnTo>
                  <a:lnTo>
                    <a:pt x="7618" y="472"/>
                  </a:lnTo>
                  <a:lnTo>
                    <a:pt x="7617" y="466"/>
                  </a:lnTo>
                  <a:lnTo>
                    <a:pt x="7615" y="458"/>
                  </a:lnTo>
                  <a:lnTo>
                    <a:pt x="7611" y="452"/>
                  </a:lnTo>
                  <a:lnTo>
                    <a:pt x="7605" y="440"/>
                  </a:lnTo>
                  <a:lnTo>
                    <a:pt x="7595" y="424"/>
                  </a:lnTo>
                  <a:lnTo>
                    <a:pt x="7582" y="407"/>
                  </a:lnTo>
                  <a:lnTo>
                    <a:pt x="7567" y="388"/>
                  </a:lnTo>
                  <a:lnTo>
                    <a:pt x="7551" y="369"/>
                  </a:lnTo>
                  <a:lnTo>
                    <a:pt x="7538" y="352"/>
                  </a:lnTo>
                  <a:lnTo>
                    <a:pt x="7529" y="338"/>
                  </a:lnTo>
                  <a:lnTo>
                    <a:pt x="7522" y="327"/>
                  </a:lnTo>
                  <a:lnTo>
                    <a:pt x="7519" y="317"/>
                  </a:lnTo>
                  <a:lnTo>
                    <a:pt x="7515" y="307"/>
                  </a:lnTo>
                  <a:lnTo>
                    <a:pt x="7513" y="297"/>
                  </a:lnTo>
                  <a:lnTo>
                    <a:pt x="7513" y="286"/>
                  </a:lnTo>
                  <a:lnTo>
                    <a:pt x="7513" y="277"/>
                  </a:lnTo>
                  <a:lnTo>
                    <a:pt x="7514" y="269"/>
                  </a:lnTo>
                  <a:lnTo>
                    <a:pt x="7517" y="260"/>
                  </a:lnTo>
                  <a:lnTo>
                    <a:pt x="7520" y="252"/>
                  </a:lnTo>
                  <a:lnTo>
                    <a:pt x="7523" y="245"/>
                  </a:lnTo>
                  <a:lnTo>
                    <a:pt x="7529" y="237"/>
                  </a:lnTo>
                  <a:lnTo>
                    <a:pt x="7534" y="230"/>
                  </a:lnTo>
                  <a:lnTo>
                    <a:pt x="7539" y="224"/>
                  </a:lnTo>
                  <a:lnTo>
                    <a:pt x="7547" y="217"/>
                  </a:lnTo>
                  <a:lnTo>
                    <a:pt x="7555" y="212"/>
                  </a:lnTo>
                  <a:lnTo>
                    <a:pt x="7562" y="208"/>
                  </a:lnTo>
                  <a:lnTo>
                    <a:pt x="7571" y="204"/>
                  </a:lnTo>
                  <a:lnTo>
                    <a:pt x="7580" y="201"/>
                  </a:lnTo>
                  <a:lnTo>
                    <a:pt x="7590" y="200"/>
                  </a:lnTo>
                  <a:lnTo>
                    <a:pt x="7599" y="198"/>
                  </a:lnTo>
                  <a:lnTo>
                    <a:pt x="7609" y="198"/>
                  </a:lnTo>
                  <a:lnTo>
                    <a:pt x="7621" y="199"/>
                  </a:lnTo>
                  <a:lnTo>
                    <a:pt x="7632" y="200"/>
                  </a:lnTo>
                  <a:lnTo>
                    <a:pt x="7641" y="202"/>
                  </a:lnTo>
                  <a:lnTo>
                    <a:pt x="7657" y="209"/>
                  </a:lnTo>
                  <a:lnTo>
                    <a:pt x="7674" y="214"/>
                  </a:lnTo>
                  <a:lnTo>
                    <a:pt x="7683" y="216"/>
                  </a:lnTo>
                  <a:lnTo>
                    <a:pt x="7688" y="215"/>
                  </a:lnTo>
                  <a:lnTo>
                    <a:pt x="7691" y="215"/>
                  </a:lnTo>
                  <a:lnTo>
                    <a:pt x="7695" y="213"/>
                  </a:lnTo>
                  <a:lnTo>
                    <a:pt x="7699" y="211"/>
                  </a:lnTo>
                  <a:lnTo>
                    <a:pt x="7705" y="205"/>
                  </a:lnTo>
                  <a:lnTo>
                    <a:pt x="7711" y="198"/>
                  </a:lnTo>
                  <a:lnTo>
                    <a:pt x="7726" y="198"/>
                  </a:lnTo>
                  <a:close/>
                  <a:moveTo>
                    <a:pt x="7929" y="45"/>
                  </a:moveTo>
                  <a:lnTo>
                    <a:pt x="7937" y="46"/>
                  </a:lnTo>
                  <a:lnTo>
                    <a:pt x="7943" y="49"/>
                  </a:lnTo>
                  <a:lnTo>
                    <a:pt x="7950" y="52"/>
                  </a:lnTo>
                  <a:lnTo>
                    <a:pt x="7956" y="57"/>
                  </a:lnTo>
                  <a:lnTo>
                    <a:pt x="7961" y="63"/>
                  </a:lnTo>
                  <a:lnTo>
                    <a:pt x="7964" y="69"/>
                  </a:lnTo>
                  <a:lnTo>
                    <a:pt x="7966" y="76"/>
                  </a:lnTo>
                  <a:lnTo>
                    <a:pt x="7967" y="85"/>
                  </a:lnTo>
                  <a:lnTo>
                    <a:pt x="7966" y="92"/>
                  </a:lnTo>
                  <a:lnTo>
                    <a:pt x="7964" y="99"/>
                  </a:lnTo>
                  <a:lnTo>
                    <a:pt x="7961" y="105"/>
                  </a:lnTo>
                  <a:lnTo>
                    <a:pt x="7956" y="111"/>
                  </a:lnTo>
                  <a:lnTo>
                    <a:pt x="7950" y="116"/>
                  </a:lnTo>
                  <a:lnTo>
                    <a:pt x="7943" y="119"/>
                  </a:lnTo>
                  <a:lnTo>
                    <a:pt x="7937" y="122"/>
                  </a:lnTo>
                  <a:lnTo>
                    <a:pt x="7929" y="123"/>
                  </a:lnTo>
                  <a:lnTo>
                    <a:pt x="7921" y="122"/>
                  </a:lnTo>
                  <a:lnTo>
                    <a:pt x="7914" y="119"/>
                  </a:lnTo>
                  <a:lnTo>
                    <a:pt x="7907" y="116"/>
                  </a:lnTo>
                  <a:lnTo>
                    <a:pt x="7902" y="111"/>
                  </a:lnTo>
                  <a:lnTo>
                    <a:pt x="7896" y="105"/>
                  </a:lnTo>
                  <a:lnTo>
                    <a:pt x="7893" y="99"/>
                  </a:lnTo>
                  <a:lnTo>
                    <a:pt x="7891" y="92"/>
                  </a:lnTo>
                  <a:lnTo>
                    <a:pt x="7891" y="85"/>
                  </a:lnTo>
                  <a:lnTo>
                    <a:pt x="7891" y="76"/>
                  </a:lnTo>
                  <a:lnTo>
                    <a:pt x="7893" y="69"/>
                  </a:lnTo>
                  <a:lnTo>
                    <a:pt x="7896" y="63"/>
                  </a:lnTo>
                  <a:lnTo>
                    <a:pt x="7902" y="57"/>
                  </a:lnTo>
                  <a:lnTo>
                    <a:pt x="7907" y="52"/>
                  </a:lnTo>
                  <a:lnTo>
                    <a:pt x="7914" y="49"/>
                  </a:lnTo>
                  <a:lnTo>
                    <a:pt x="7921" y="46"/>
                  </a:lnTo>
                  <a:lnTo>
                    <a:pt x="7929" y="45"/>
                  </a:lnTo>
                  <a:close/>
                  <a:moveTo>
                    <a:pt x="7933" y="198"/>
                  </a:moveTo>
                  <a:lnTo>
                    <a:pt x="7858" y="467"/>
                  </a:lnTo>
                  <a:lnTo>
                    <a:pt x="7851" y="489"/>
                  </a:lnTo>
                  <a:lnTo>
                    <a:pt x="7850" y="500"/>
                  </a:lnTo>
                  <a:lnTo>
                    <a:pt x="7850" y="503"/>
                  </a:lnTo>
                  <a:lnTo>
                    <a:pt x="7850" y="505"/>
                  </a:lnTo>
                  <a:lnTo>
                    <a:pt x="7851" y="507"/>
                  </a:lnTo>
                  <a:lnTo>
                    <a:pt x="7854" y="509"/>
                  </a:lnTo>
                  <a:lnTo>
                    <a:pt x="7858" y="513"/>
                  </a:lnTo>
                  <a:lnTo>
                    <a:pt x="7862" y="514"/>
                  </a:lnTo>
                  <a:lnTo>
                    <a:pt x="7866" y="513"/>
                  </a:lnTo>
                  <a:lnTo>
                    <a:pt x="7869" y="511"/>
                  </a:lnTo>
                  <a:lnTo>
                    <a:pt x="7872" y="509"/>
                  </a:lnTo>
                  <a:lnTo>
                    <a:pt x="7875" y="507"/>
                  </a:lnTo>
                  <a:lnTo>
                    <a:pt x="7887" y="497"/>
                  </a:lnTo>
                  <a:lnTo>
                    <a:pt x="7898" y="486"/>
                  </a:lnTo>
                  <a:lnTo>
                    <a:pt x="7909" y="473"/>
                  </a:lnTo>
                  <a:lnTo>
                    <a:pt x="7920" y="458"/>
                  </a:lnTo>
                  <a:lnTo>
                    <a:pt x="7933" y="467"/>
                  </a:lnTo>
                  <a:lnTo>
                    <a:pt x="7920" y="485"/>
                  </a:lnTo>
                  <a:lnTo>
                    <a:pt x="7905" y="504"/>
                  </a:lnTo>
                  <a:lnTo>
                    <a:pt x="7890" y="519"/>
                  </a:lnTo>
                  <a:lnTo>
                    <a:pt x="7872" y="534"/>
                  </a:lnTo>
                  <a:lnTo>
                    <a:pt x="7859" y="543"/>
                  </a:lnTo>
                  <a:lnTo>
                    <a:pt x="7847" y="550"/>
                  </a:lnTo>
                  <a:lnTo>
                    <a:pt x="7841" y="552"/>
                  </a:lnTo>
                  <a:lnTo>
                    <a:pt x="7834" y="553"/>
                  </a:lnTo>
                  <a:lnTo>
                    <a:pt x="7829" y="554"/>
                  </a:lnTo>
                  <a:lnTo>
                    <a:pt x="7822" y="554"/>
                  </a:lnTo>
                  <a:lnTo>
                    <a:pt x="7814" y="554"/>
                  </a:lnTo>
                  <a:lnTo>
                    <a:pt x="7808" y="552"/>
                  </a:lnTo>
                  <a:lnTo>
                    <a:pt x="7802" y="549"/>
                  </a:lnTo>
                  <a:lnTo>
                    <a:pt x="7797" y="545"/>
                  </a:lnTo>
                  <a:lnTo>
                    <a:pt x="7793" y="540"/>
                  </a:lnTo>
                  <a:lnTo>
                    <a:pt x="7789" y="534"/>
                  </a:lnTo>
                  <a:lnTo>
                    <a:pt x="7787" y="528"/>
                  </a:lnTo>
                  <a:lnTo>
                    <a:pt x="7786" y="521"/>
                  </a:lnTo>
                  <a:lnTo>
                    <a:pt x="7787" y="513"/>
                  </a:lnTo>
                  <a:lnTo>
                    <a:pt x="7789" y="503"/>
                  </a:lnTo>
                  <a:lnTo>
                    <a:pt x="7791" y="490"/>
                  </a:lnTo>
                  <a:lnTo>
                    <a:pt x="7796" y="474"/>
                  </a:lnTo>
                  <a:lnTo>
                    <a:pt x="7846" y="302"/>
                  </a:lnTo>
                  <a:lnTo>
                    <a:pt x="7851" y="283"/>
                  </a:lnTo>
                  <a:lnTo>
                    <a:pt x="7855" y="268"/>
                  </a:lnTo>
                  <a:lnTo>
                    <a:pt x="7858" y="257"/>
                  </a:lnTo>
                  <a:lnTo>
                    <a:pt x="7858" y="249"/>
                  </a:lnTo>
                  <a:lnTo>
                    <a:pt x="7858" y="246"/>
                  </a:lnTo>
                  <a:lnTo>
                    <a:pt x="7857" y="241"/>
                  </a:lnTo>
                  <a:lnTo>
                    <a:pt x="7855" y="238"/>
                  </a:lnTo>
                  <a:lnTo>
                    <a:pt x="7853" y="236"/>
                  </a:lnTo>
                  <a:lnTo>
                    <a:pt x="7849" y="233"/>
                  </a:lnTo>
                  <a:lnTo>
                    <a:pt x="7845" y="232"/>
                  </a:lnTo>
                  <a:lnTo>
                    <a:pt x="7841" y="230"/>
                  </a:lnTo>
                  <a:lnTo>
                    <a:pt x="7836" y="230"/>
                  </a:lnTo>
                  <a:lnTo>
                    <a:pt x="7831" y="230"/>
                  </a:lnTo>
                  <a:lnTo>
                    <a:pt x="7823" y="232"/>
                  </a:lnTo>
                  <a:lnTo>
                    <a:pt x="7813" y="233"/>
                  </a:lnTo>
                  <a:lnTo>
                    <a:pt x="7801" y="235"/>
                  </a:lnTo>
                  <a:lnTo>
                    <a:pt x="7801" y="220"/>
                  </a:lnTo>
                  <a:lnTo>
                    <a:pt x="7933" y="198"/>
                  </a:lnTo>
                  <a:close/>
                  <a:moveTo>
                    <a:pt x="8152" y="198"/>
                  </a:moveTo>
                  <a:lnTo>
                    <a:pt x="8100" y="372"/>
                  </a:lnTo>
                  <a:lnTo>
                    <a:pt x="8134" y="323"/>
                  </a:lnTo>
                  <a:lnTo>
                    <a:pt x="8164" y="284"/>
                  </a:lnTo>
                  <a:lnTo>
                    <a:pt x="8177" y="268"/>
                  </a:lnTo>
                  <a:lnTo>
                    <a:pt x="8189" y="253"/>
                  </a:lnTo>
                  <a:lnTo>
                    <a:pt x="8201" y="241"/>
                  </a:lnTo>
                  <a:lnTo>
                    <a:pt x="8210" y="232"/>
                  </a:lnTo>
                  <a:lnTo>
                    <a:pt x="8220" y="224"/>
                  </a:lnTo>
                  <a:lnTo>
                    <a:pt x="8229" y="217"/>
                  </a:lnTo>
                  <a:lnTo>
                    <a:pt x="8239" y="211"/>
                  </a:lnTo>
                  <a:lnTo>
                    <a:pt x="8248" y="207"/>
                  </a:lnTo>
                  <a:lnTo>
                    <a:pt x="8257" y="202"/>
                  </a:lnTo>
                  <a:lnTo>
                    <a:pt x="8266" y="200"/>
                  </a:lnTo>
                  <a:lnTo>
                    <a:pt x="8275" y="199"/>
                  </a:lnTo>
                  <a:lnTo>
                    <a:pt x="8284" y="198"/>
                  </a:lnTo>
                  <a:lnTo>
                    <a:pt x="8293" y="199"/>
                  </a:lnTo>
                  <a:lnTo>
                    <a:pt x="8301" y="201"/>
                  </a:lnTo>
                  <a:lnTo>
                    <a:pt x="8309" y="205"/>
                  </a:lnTo>
                  <a:lnTo>
                    <a:pt x="8315" y="211"/>
                  </a:lnTo>
                  <a:lnTo>
                    <a:pt x="8321" y="217"/>
                  </a:lnTo>
                  <a:lnTo>
                    <a:pt x="8325" y="225"/>
                  </a:lnTo>
                  <a:lnTo>
                    <a:pt x="8327" y="234"/>
                  </a:lnTo>
                  <a:lnTo>
                    <a:pt x="8328" y="244"/>
                  </a:lnTo>
                  <a:lnTo>
                    <a:pt x="8327" y="256"/>
                  </a:lnTo>
                  <a:lnTo>
                    <a:pt x="8325" y="271"/>
                  </a:lnTo>
                  <a:lnTo>
                    <a:pt x="8322" y="287"/>
                  </a:lnTo>
                  <a:lnTo>
                    <a:pt x="8317" y="305"/>
                  </a:lnTo>
                  <a:lnTo>
                    <a:pt x="8270" y="467"/>
                  </a:lnTo>
                  <a:lnTo>
                    <a:pt x="8266" y="479"/>
                  </a:lnTo>
                  <a:lnTo>
                    <a:pt x="8264" y="489"/>
                  </a:lnTo>
                  <a:lnTo>
                    <a:pt x="8263" y="496"/>
                  </a:lnTo>
                  <a:lnTo>
                    <a:pt x="8262" y="501"/>
                  </a:lnTo>
                  <a:lnTo>
                    <a:pt x="8263" y="505"/>
                  </a:lnTo>
                  <a:lnTo>
                    <a:pt x="8265" y="509"/>
                  </a:lnTo>
                  <a:lnTo>
                    <a:pt x="8268" y="513"/>
                  </a:lnTo>
                  <a:lnTo>
                    <a:pt x="8272" y="514"/>
                  </a:lnTo>
                  <a:lnTo>
                    <a:pt x="8277" y="511"/>
                  </a:lnTo>
                  <a:lnTo>
                    <a:pt x="8282" y="508"/>
                  </a:lnTo>
                  <a:lnTo>
                    <a:pt x="8293" y="500"/>
                  </a:lnTo>
                  <a:lnTo>
                    <a:pt x="8304" y="488"/>
                  </a:lnTo>
                  <a:lnTo>
                    <a:pt x="8315" y="474"/>
                  </a:lnTo>
                  <a:lnTo>
                    <a:pt x="8327" y="459"/>
                  </a:lnTo>
                  <a:lnTo>
                    <a:pt x="8339" y="467"/>
                  </a:lnTo>
                  <a:lnTo>
                    <a:pt x="8322" y="490"/>
                  </a:lnTo>
                  <a:lnTo>
                    <a:pt x="8304" y="510"/>
                  </a:lnTo>
                  <a:lnTo>
                    <a:pt x="8296" y="519"/>
                  </a:lnTo>
                  <a:lnTo>
                    <a:pt x="8288" y="527"/>
                  </a:lnTo>
                  <a:lnTo>
                    <a:pt x="8279" y="533"/>
                  </a:lnTo>
                  <a:lnTo>
                    <a:pt x="8272" y="539"/>
                  </a:lnTo>
                  <a:lnTo>
                    <a:pt x="8261" y="546"/>
                  </a:lnTo>
                  <a:lnTo>
                    <a:pt x="8251" y="551"/>
                  </a:lnTo>
                  <a:lnTo>
                    <a:pt x="8241" y="553"/>
                  </a:lnTo>
                  <a:lnTo>
                    <a:pt x="8231" y="554"/>
                  </a:lnTo>
                  <a:lnTo>
                    <a:pt x="8225" y="554"/>
                  </a:lnTo>
                  <a:lnTo>
                    <a:pt x="8219" y="552"/>
                  </a:lnTo>
                  <a:lnTo>
                    <a:pt x="8214" y="550"/>
                  </a:lnTo>
                  <a:lnTo>
                    <a:pt x="8209" y="545"/>
                  </a:lnTo>
                  <a:lnTo>
                    <a:pt x="8205" y="541"/>
                  </a:lnTo>
                  <a:lnTo>
                    <a:pt x="8203" y="535"/>
                  </a:lnTo>
                  <a:lnTo>
                    <a:pt x="8201" y="529"/>
                  </a:lnTo>
                  <a:lnTo>
                    <a:pt x="8201" y="522"/>
                  </a:lnTo>
                  <a:lnTo>
                    <a:pt x="8202" y="511"/>
                  </a:lnTo>
                  <a:lnTo>
                    <a:pt x="8204" y="497"/>
                  </a:lnTo>
                  <a:lnTo>
                    <a:pt x="8208" y="480"/>
                  </a:lnTo>
                  <a:lnTo>
                    <a:pt x="8214" y="459"/>
                  </a:lnTo>
                  <a:lnTo>
                    <a:pt x="8258" y="305"/>
                  </a:lnTo>
                  <a:lnTo>
                    <a:pt x="8262" y="291"/>
                  </a:lnTo>
                  <a:lnTo>
                    <a:pt x="8265" y="279"/>
                  </a:lnTo>
                  <a:lnTo>
                    <a:pt x="8266" y="269"/>
                  </a:lnTo>
                  <a:lnTo>
                    <a:pt x="8266" y="260"/>
                  </a:lnTo>
                  <a:lnTo>
                    <a:pt x="8266" y="257"/>
                  </a:lnTo>
                  <a:lnTo>
                    <a:pt x="8265" y="253"/>
                  </a:lnTo>
                  <a:lnTo>
                    <a:pt x="8264" y="250"/>
                  </a:lnTo>
                  <a:lnTo>
                    <a:pt x="8262" y="248"/>
                  </a:lnTo>
                  <a:lnTo>
                    <a:pt x="8258" y="246"/>
                  </a:lnTo>
                  <a:lnTo>
                    <a:pt x="8256" y="244"/>
                  </a:lnTo>
                  <a:lnTo>
                    <a:pt x="8253" y="244"/>
                  </a:lnTo>
                  <a:lnTo>
                    <a:pt x="8250" y="242"/>
                  </a:lnTo>
                  <a:lnTo>
                    <a:pt x="8243" y="244"/>
                  </a:lnTo>
                  <a:lnTo>
                    <a:pt x="8238" y="245"/>
                  </a:lnTo>
                  <a:lnTo>
                    <a:pt x="8231" y="248"/>
                  </a:lnTo>
                  <a:lnTo>
                    <a:pt x="8224" y="252"/>
                  </a:lnTo>
                  <a:lnTo>
                    <a:pt x="8209" y="262"/>
                  </a:lnTo>
                  <a:lnTo>
                    <a:pt x="8194" y="275"/>
                  </a:lnTo>
                  <a:lnTo>
                    <a:pt x="8180" y="290"/>
                  </a:lnTo>
                  <a:lnTo>
                    <a:pt x="8165" y="309"/>
                  </a:lnTo>
                  <a:lnTo>
                    <a:pt x="8149" y="331"/>
                  </a:lnTo>
                  <a:lnTo>
                    <a:pt x="8133" y="355"/>
                  </a:lnTo>
                  <a:lnTo>
                    <a:pt x="8117" y="381"/>
                  </a:lnTo>
                  <a:lnTo>
                    <a:pt x="8099" y="410"/>
                  </a:lnTo>
                  <a:lnTo>
                    <a:pt x="8090" y="428"/>
                  </a:lnTo>
                  <a:lnTo>
                    <a:pt x="8083" y="445"/>
                  </a:lnTo>
                  <a:lnTo>
                    <a:pt x="8076" y="462"/>
                  </a:lnTo>
                  <a:lnTo>
                    <a:pt x="8070" y="482"/>
                  </a:lnTo>
                  <a:lnTo>
                    <a:pt x="8050" y="545"/>
                  </a:lnTo>
                  <a:lnTo>
                    <a:pt x="7992" y="545"/>
                  </a:lnTo>
                  <a:lnTo>
                    <a:pt x="8062" y="305"/>
                  </a:lnTo>
                  <a:lnTo>
                    <a:pt x="8067" y="285"/>
                  </a:lnTo>
                  <a:lnTo>
                    <a:pt x="8072" y="270"/>
                  </a:lnTo>
                  <a:lnTo>
                    <a:pt x="8074" y="259"/>
                  </a:lnTo>
                  <a:lnTo>
                    <a:pt x="8075" y="252"/>
                  </a:lnTo>
                  <a:lnTo>
                    <a:pt x="8074" y="249"/>
                  </a:lnTo>
                  <a:lnTo>
                    <a:pt x="8073" y="245"/>
                  </a:lnTo>
                  <a:lnTo>
                    <a:pt x="8071" y="241"/>
                  </a:lnTo>
                  <a:lnTo>
                    <a:pt x="8069" y="238"/>
                  </a:lnTo>
                  <a:lnTo>
                    <a:pt x="8064" y="235"/>
                  </a:lnTo>
                  <a:lnTo>
                    <a:pt x="8061" y="234"/>
                  </a:lnTo>
                  <a:lnTo>
                    <a:pt x="8057" y="232"/>
                  </a:lnTo>
                  <a:lnTo>
                    <a:pt x="8051" y="232"/>
                  </a:lnTo>
                  <a:lnTo>
                    <a:pt x="8045" y="232"/>
                  </a:lnTo>
                  <a:lnTo>
                    <a:pt x="8035" y="233"/>
                  </a:lnTo>
                  <a:lnTo>
                    <a:pt x="8021" y="236"/>
                  </a:lnTo>
                  <a:lnTo>
                    <a:pt x="8018" y="222"/>
                  </a:lnTo>
                  <a:lnTo>
                    <a:pt x="8152" y="198"/>
                  </a:lnTo>
                  <a:close/>
                  <a:moveTo>
                    <a:pt x="8471" y="400"/>
                  </a:moveTo>
                  <a:lnTo>
                    <a:pt x="8469" y="418"/>
                  </a:lnTo>
                  <a:lnTo>
                    <a:pt x="8468" y="432"/>
                  </a:lnTo>
                  <a:lnTo>
                    <a:pt x="8469" y="441"/>
                  </a:lnTo>
                  <a:lnTo>
                    <a:pt x="8470" y="448"/>
                  </a:lnTo>
                  <a:lnTo>
                    <a:pt x="8472" y="456"/>
                  </a:lnTo>
                  <a:lnTo>
                    <a:pt x="8474" y="464"/>
                  </a:lnTo>
                  <a:lnTo>
                    <a:pt x="8478" y="471"/>
                  </a:lnTo>
                  <a:lnTo>
                    <a:pt x="8482" y="478"/>
                  </a:lnTo>
                  <a:lnTo>
                    <a:pt x="8486" y="484"/>
                  </a:lnTo>
                  <a:lnTo>
                    <a:pt x="8493" y="491"/>
                  </a:lnTo>
                  <a:lnTo>
                    <a:pt x="8498" y="496"/>
                  </a:lnTo>
                  <a:lnTo>
                    <a:pt x="8505" y="501"/>
                  </a:lnTo>
                  <a:lnTo>
                    <a:pt x="8513" y="505"/>
                  </a:lnTo>
                  <a:lnTo>
                    <a:pt x="8519" y="508"/>
                  </a:lnTo>
                  <a:lnTo>
                    <a:pt x="8527" y="511"/>
                  </a:lnTo>
                  <a:lnTo>
                    <a:pt x="8534" y="513"/>
                  </a:lnTo>
                  <a:lnTo>
                    <a:pt x="8543" y="514"/>
                  </a:lnTo>
                  <a:lnTo>
                    <a:pt x="8552" y="515"/>
                  </a:lnTo>
                  <a:lnTo>
                    <a:pt x="8565" y="514"/>
                  </a:lnTo>
                  <a:lnTo>
                    <a:pt x="8578" y="511"/>
                  </a:lnTo>
                  <a:lnTo>
                    <a:pt x="8592" y="508"/>
                  </a:lnTo>
                  <a:lnTo>
                    <a:pt x="8604" y="503"/>
                  </a:lnTo>
                  <a:lnTo>
                    <a:pt x="8618" y="495"/>
                  </a:lnTo>
                  <a:lnTo>
                    <a:pt x="8636" y="485"/>
                  </a:lnTo>
                  <a:lnTo>
                    <a:pt x="8657" y="471"/>
                  </a:lnTo>
                  <a:lnTo>
                    <a:pt x="8681" y="453"/>
                  </a:lnTo>
                  <a:lnTo>
                    <a:pt x="8688" y="464"/>
                  </a:lnTo>
                  <a:lnTo>
                    <a:pt x="8666" y="485"/>
                  </a:lnTo>
                  <a:lnTo>
                    <a:pt x="8644" y="504"/>
                  </a:lnTo>
                  <a:lnTo>
                    <a:pt x="8633" y="511"/>
                  </a:lnTo>
                  <a:lnTo>
                    <a:pt x="8622" y="519"/>
                  </a:lnTo>
                  <a:lnTo>
                    <a:pt x="8611" y="526"/>
                  </a:lnTo>
                  <a:lnTo>
                    <a:pt x="8600" y="532"/>
                  </a:lnTo>
                  <a:lnTo>
                    <a:pt x="8589" y="537"/>
                  </a:lnTo>
                  <a:lnTo>
                    <a:pt x="8578" y="542"/>
                  </a:lnTo>
                  <a:lnTo>
                    <a:pt x="8567" y="545"/>
                  </a:lnTo>
                  <a:lnTo>
                    <a:pt x="8556" y="549"/>
                  </a:lnTo>
                  <a:lnTo>
                    <a:pt x="8546" y="551"/>
                  </a:lnTo>
                  <a:lnTo>
                    <a:pt x="8536" y="553"/>
                  </a:lnTo>
                  <a:lnTo>
                    <a:pt x="8526" y="554"/>
                  </a:lnTo>
                  <a:lnTo>
                    <a:pt x="8515" y="554"/>
                  </a:lnTo>
                  <a:lnTo>
                    <a:pt x="8502" y="554"/>
                  </a:lnTo>
                  <a:lnTo>
                    <a:pt x="8489" y="552"/>
                  </a:lnTo>
                  <a:lnTo>
                    <a:pt x="8477" y="550"/>
                  </a:lnTo>
                  <a:lnTo>
                    <a:pt x="8466" y="545"/>
                  </a:lnTo>
                  <a:lnTo>
                    <a:pt x="8456" y="541"/>
                  </a:lnTo>
                  <a:lnTo>
                    <a:pt x="8446" y="534"/>
                  </a:lnTo>
                  <a:lnTo>
                    <a:pt x="8438" y="527"/>
                  </a:lnTo>
                  <a:lnTo>
                    <a:pt x="8431" y="519"/>
                  </a:lnTo>
                  <a:lnTo>
                    <a:pt x="8424" y="510"/>
                  </a:lnTo>
                  <a:lnTo>
                    <a:pt x="8418" y="501"/>
                  </a:lnTo>
                  <a:lnTo>
                    <a:pt x="8413" y="492"/>
                  </a:lnTo>
                  <a:lnTo>
                    <a:pt x="8409" y="482"/>
                  </a:lnTo>
                  <a:lnTo>
                    <a:pt x="8406" y="472"/>
                  </a:lnTo>
                  <a:lnTo>
                    <a:pt x="8404" y="461"/>
                  </a:lnTo>
                  <a:lnTo>
                    <a:pt x="8402" y="452"/>
                  </a:lnTo>
                  <a:lnTo>
                    <a:pt x="8402" y="441"/>
                  </a:lnTo>
                  <a:lnTo>
                    <a:pt x="8402" y="427"/>
                  </a:lnTo>
                  <a:lnTo>
                    <a:pt x="8405" y="412"/>
                  </a:lnTo>
                  <a:lnTo>
                    <a:pt x="8407" y="398"/>
                  </a:lnTo>
                  <a:lnTo>
                    <a:pt x="8411" y="383"/>
                  </a:lnTo>
                  <a:lnTo>
                    <a:pt x="8416" y="369"/>
                  </a:lnTo>
                  <a:lnTo>
                    <a:pt x="8422" y="354"/>
                  </a:lnTo>
                  <a:lnTo>
                    <a:pt x="8429" y="339"/>
                  </a:lnTo>
                  <a:lnTo>
                    <a:pt x="8437" y="324"/>
                  </a:lnTo>
                  <a:lnTo>
                    <a:pt x="8446" y="310"/>
                  </a:lnTo>
                  <a:lnTo>
                    <a:pt x="8456" y="296"/>
                  </a:lnTo>
                  <a:lnTo>
                    <a:pt x="8467" y="283"/>
                  </a:lnTo>
                  <a:lnTo>
                    <a:pt x="8478" y="271"/>
                  </a:lnTo>
                  <a:lnTo>
                    <a:pt x="8489" y="260"/>
                  </a:lnTo>
                  <a:lnTo>
                    <a:pt x="8501" y="249"/>
                  </a:lnTo>
                  <a:lnTo>
                    <a:pt x="8513" y="240"/>
                  </a:lnTo>
                  <a:lnTo>
                    <a:pt x="8526" y="232"/>
                  </a:lnTo>
                  <a:lnTo>
                    <a:pt x="8540" y="223"/>
                  </a:lnTo>
                  <a:lnTo>
                    <a:pt x="8553" y="216"/>
                  </a:lnTo>
                  <a:lnTo>
                    <a:pt x="8566" y="211"/>
                  </a:lnTo>
                  <a:lnTo>
                    <a:pt x="8580" y="207"/>
                  </a:lnTo>
                  <a:lnTo>
                    <a:pt x="8594" y="202"/>
                  </a:lnTo>
                  <a:lnTo>
                    <a:pt x="8608" y="200"/>
                  </a:lnTo>
                  <a:lnTo>
                    <a:pt x="8622" y="199"/>
                  </a:lnTo>
                  <a:lnTo>
                    <a:pt x="8636" y="198"/>
                  </a:lnTo>
                  <a:lnTo>
                    <a:pt x="8646" y="198"/>
                  </a:lnTo>
                  <a:lnTo>
                    <a:pt x="8656" y="199"/>
                  </a:lnTo>
                  <a:lnTo>
                    <a:pt x="8663" y="200"/>
                  </a:lnTo>
                  <a:lnTo>
                    <a:pt x="8672" y="202"/>
                  </a:lnTo>
                  <a:lnTo>
                    <a:pt x="8678" y="204"/>
                  </a:lnTo>
                  <a:lnTo>
                    <a:pt x="8685" y="208"/>
                  </a:lnTo>
                  <a:lnTo>
                    <a:pt x="8692" y="211"/>
                  </a:lnTo>
                  <a:lnTo>
                    <a:pt x="8696" y="214"/>
                  </a:lnTo>
                  <a:lnTo>
                    <a:pt x="8701" y="218"/>
                  </a:lnTo>
                  <a:lnTo>
                    <a:pt x="8705" y="223"/>
                  </a:lnTo>
                  <a:lnTo>
                    <a:pt x="8708" y="227"/>
                  </a:lnTo>
                  <a:lnTo>
                    <a:pt x="8711" y="233"/>
                  </a:lnTo>
                  <a:lnTo>
                    <a:pt x="8713" y="237"/>
                  </a:lnTo>
                  <a:lnTo>
                    <a:pt x="8714" y="242"/>
                  </a:lnTo>
                  <a:lnTo>
                    <a:pt x="8716" y="248"/>
                  </a:lnTo>
                  <a:lnTo>
                    <a:pt x="8716" y="253"/>
                  </a:lnTo>
                  <a:lnTo>
                    <a:pt x="8716" y="261"/>
                  </a:lnTo>
                  <a:lnTo>
                    <a:pt x="8714" y="270"/>
                  </a:lnTo>
                  <a:lnTo>
                    <a:pt x="8712" y="277"/>
                  </a:lnTo>
                  <a:lnTo>
                    <a:pt x="8709" y="285"/>
                  </a:lnTo>
                  <a:lnTo>
                    <a:pt x="8706" y="293"/>
                  </a:lnTo>
                  <a:lnTo>
                    <a:pt x="8701" y="300"/>
                  </a:lnTo>
                  <a:lnTo>
                    <a:pt x="8697" y="307"/>
                  </a:lnTo>
                  <a:lnTo>
                    <a:pt x="8690" y="314"/>
                  </a:lnTo>
                  <a:lnTo>
                    <a:pt x="8682" y="324"/>
                  </a:lnTo>
                  <a:lnTo>
                    <a:pt x="8672" y="333"/>
                  </a:lnTo>
                  <a:lnTo>
                    <a:pt x="8661" y="340"/>
                  </a:lnTo>
                  <a:lnTo>
                    <a:pt x="8649" y="349"/>
                  </a:lnTo>
                  <a:lnTo>
                    <a:pt x="8637" y="357"/>
                  </a:lnTo>
                  <a:lnTo>
                    <a:pt x="8623" y="363"/>
                  </a:lnTo>
                  <a:lnTo>
                    <a:pt x="8608" y="370"/>
                  </a:lnTo>
                  <a:lnTo>
                    <a:pt x="8592" y="375"/>
                  </a:lnTo>
                  <a:lnTo>
                    <a:pt x="8568" y="383"/>
                  </a:lnTo>
                  <a:lnTo>
                    <a:pt x="8540" y="390"/>
                  </a:lnTo>
                  <a:lnTo>
                    <a:pt x="8508" y="396"/>
                  </a:lnTo>
                  <a:lnTo>
                    <a:pt x="8471" y="400"/>
                  </a:lnTo>
                  <a:close/>
                  <a:moveTo>
                    <a:pt x="8473" y="382"/>
                  </a:moveTo>
                  <a:lnTo>
                    <a:pt x="8501" y="378"/>
                  </a:lnTo>
                  <a:lnTo>
                    <a:pt x="8526" y="373"/>
                  </a:lnTo>
                  <a:lnTo>
                    <a:pt x="8548" y="367"/>
                  </a:lnTo>
                  <a:lnTo>
                    <a:pt x="8566" y="359"/>
                  </a:lnTo>
                  <a:lnTo>
                    <a:pt x="8578" y="354"/>
                  </a:lnTo>
                  <a:lnTo>
                    <a:pt x="8589" y="348"/>
                  </a:lnTo>
                  <a:lnTo>
                    <a:pt x="8599" y="343"/>
                  </a:lnTo>
                  <a:lnTo>
                    <a:pt x="8608" y="336"/>
                  </a:lnTo>
                  <a:lnTo>
                    <a:pt x="8616" y="330"/>
                  </a:lnTo>
                  <a:lnTo>
                    <a:pt x="8624" y="323"/>
                  </a:lnTo>
                  <a:lnTo>
                    <a:pt x="8632" y="317"/>
                  </a:lnTo>
                  <a:lnTo>
                    <a:pt x="8637" y="309"/>
                  </a:lnTo>
                  <a:lnTo>
                    <a:pt x="8642" y="301"/>
                  </a:lnTo>
                  <a:lnTo>
                    <a:pt x="8648" y="295"/>
                  </a:lnTo>
                  <a:lnTo>
                    <a:pt x="8651" y="287"/>
                  </a:lnTo>
                  <a:lnTo>
                    <a:pt x="8656" y="281"/>
                  </a:lnTo>
                  <a:lnTo>
                    <a:pt x="8658" y="273"/>
                  </a:lnTo>
                  <a:lnTo>
                    <a:pt x="8660" y="266"/>
                  </a:lnTo>
                  <a:lnTo>
                    <a:pt x="8661" y="260"/>
                  </a:lnTo>
                  <a:lnTo>
                    <a:pt x="8661" y="253"/>
                  </a:lnTo>
                  <a:lnTo>
                    <a:pt x="8660" y="246"/>
                  </a:lnTo>
                  <a:lnTo>
                    <a:pt x="8659" y="238"/>
                  </a:lnTo>
                  <a:lnTo>
                    <a:pt x="8656" y="233"/>
                  </a:lnTo>
                  <a:lnTo>
                    <a:pt x="8651" y="227"/>
                  </a:lnTo>
                  <a:lnTo>
                    <a:pt x="8645" y="223"/>
                  </a:lnTo>
                  <a:lnTo>
                    <a:pt x="8638" y="220"/>
                  </a:lnTo>
                  <a:lnTo>
                    <a:pt x="8630" y="217"/>
                  </a:lnTo>
                  <a:lnTo>
                    <a:pt x="8622" y="217"/>
                  </a:lnTo>
                  <a:lnTo>
                    <a:pt x="8612" y="217"/>
                  </a:lnTo>
                  <a:lnTo>
                    <a:pt x="8602" y="220"/>
                  </a:lnTo>
                  <a:lnTo>
                    <a:pt x="8591" y="223"/>
                  </a:lnTo>
                  <a:lnTo>
                    <a:pt x="8581" y="227"/>
                  </a:lnTo>
                  <a:lnTo>
                    <a:pt x="8570" y="234"/>
                  </a:lnTo>
                  <a:lnTo>
                    <a:pt x="8561" y="240"/>
                  </a:lnTo>
                  <a:lnTo>
                    <a:pt x="8550" y="249"/>
                  </a:lnTo>
                  <a:lnTo>
                    <a:pt x="8539" y="259"/>
                  </a:lnTo>
                  <a:lnTo>
                    <a:pt x="8528" y="270"/>
                  </a:lnTo>
                  <a:lnTo>
                    <a:pt x="8518" y="282"/>
                  </a:lnTo>
                  <a:lnTo>
                    <a:pt x="8509" y="296"/>
                  </a:lnTo>
                  <a:lnTo>
                    <a:pt x="8501" y="310"/>
                  </a:lnTo>
                  <a:lnTo>
                    <a:pt x="8493" y="326"/>
                  </a:lnTo>
                  <a:lnTo>
                    <a:pt x="8485" y="344"/>
                  </a:lnTo>
                  <a:lnTo>
                    <a:pt x="8479" y="362"/>
                  </a:lnTo>
                  <a:lnTo>
                    <a:pt x="8473" y="382"/>
                  </a:lnTo>
                  <a:close/>
                </a:path>
              </a:pathLst>
            </a:custGeom>
            <a:solidFill>
              <a:srgbClr val="969696"/>
            </a:soli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6939" name="Freeform 11"/>
            <p:cNvSpPr>
              <a:spLocks noEditPoints="1"/>
            </p:cNvSpPr>
            <p:nvPr userDrawn="1"/>
          </p:nvSpPr>
          <p:spPr bwMode="auto">
            <a:xfrm>
              <a:off x="3417" y="432"/>
              <a:ext cx="325" cy="51"/>
            </a:xfrm>
            <a:custGeom>
              <a:avLst/>
              <a:gdLst/>
              <a:ahLst/>
              <a:cxnLst>
                <a:cxn ang="0">
                  <a:pos x="185" y="217"/>
                </a:cxn>
                <a:cxn ang="0">
                  <a:pos x="218" y="385"/>
                </a:cxn>
                <a:cxn ang="0">
                  <a:pos x="149" y="552"/>
                </a:cxn>
                <a:cxn ang="0">
                  <a:pos x="39" y="430"/>
                </a:cxn>
                <a:cxn ang="0">
                  <a:pos x="142" y="534"/>
                </a:cxn>
                <a:cxn ang="0">
                  <a:pos x="163" y="424"/>
                </a:cxn>
                <a:cxn ang="0">
                  <a:pos x="115" y="217"/>
                </a:cxn>
                <a:cxn ang="0">
                  <a:pos x="279" y="198"/>
                </a:cxn>
                <a:cxn ang="0">
                  <a:pos x="504" y="217"/>
                </a:cxn>
                <a:cxn ang="0">
                  <a:pos x="516" y="367"/>
                </a:cxn>
                <a:cxn ang="0">
                  <a:pos x="473" y="550"/>
                </a:cxn>
                <a:cxn ang="0">
                  <a:pos x="336" y="430"/>
                </a:cxn>
                <a:cxn ang="0">
                  <a:pos x="449" y="535"/>
                </a:cxn>
                <a:cxn ang="0">
                  <a:pos x="486" y="440"/>
                </a:cxn>
                <a:cxn ang="0">
                  <a:pos x="420" y="224"/>
                </a:cxn>
                <a:cxn ang="0">
                  <a:pos x="585" y="205"/>
                </a:cxn>
                <a:cxn ang="0">
                  <a:pos x="1334" y="531"/>
                </a:cxn>
                <a:cxn ang="0">
                  <a:pos x="1075" y="374"/>
                </a:cxn>
                <a:cxn ang="0">
                  <a:pos x="891" y="530"/>
                </a:cxn>
                <a:cxn ang="0">
                  <a:pos x="1500" y="483"/>
                </a:cxn>
                <a:cxn ang="0">
                  <a:pos x="1528" y="528"/>
                </a:cxn>
                <a:cxn ang="0">
                  <a:pos x="1551" y="105"/>
                </a:cxn>
                <a:cxn ang="0">
                  <a:pos x="1728" y="471"/>
                </a:cxn>
                <a:cxn ang="0">
                  <a:pos x="1761" y="520"/>
                </a:cxn>
                <a:cxn ang="0">
                  <a:pos x="1672" y="465"/>
                </a:cxn>
                <a:cxn ang="0">
                  <a:pos x="2039" y="46"/>
                </a:cxn>
                <a:cxn ang="0">
                  <a:pos x="2004" y="111"/>
                </a:cxn>
                <a:cxn ang="0">
                  <a:pos x="1953" y="507"/>
                </a:cxn>
                <a:cxn ang="0">
                  <a:pos x="1942" y="552"/>
                </a:cxn>
                <a:cxn ang="0">
                  <a:pos x="1959" y="257"/>
                </a:cxn>
                <a:cxn ang="0">
                  <a:pos x="2365" y="497"/>
                </a:cxn>
                <a:cxn ang="0">
                  <a:pos x="2354" y="552"/>
                </a:cxn>
                <a:cxn ang="0">
                  <a:pos x="2282" y="488"/>
                </a:cxn>
                <a:cxn ang="0">
                  <a:pos x="2118" y="531"/>
                </a:cxn>
                <a:cxn ang="0">
                  <a:pos x="2165" y="291"/>
                </a:cxn>
                <a:cxn ang="0">
                  <a:pos x="2364" y="226"/>
                </a:cxn>
                <a:cxn ang="0">
                  <a:pos x="2205" y="308"/>
                </a:cxn>
                <a:cxn ang="0">
                  <a:pos x="2213" y="508"/>
                </a:cxn>
                <a:cxn ang="0">
                  <a:pos x="2352" y="241"/>
                </a:cxn>
                <a:cxn ang="0">
                  <a:pos x="2759" y="202"/>
                </a:cxn>
                <a:cxn ang="0">
                  <a:pos x="2764" y="496"/>
                </a:cxn>
                <a:cxn ang="0">
                  <a:pos x="2762" y="546"/>
                </a:cxn>
                <a:cxn ang="0">
                  <a:pos x="2767" y="269"/>
                </a:cxn>
                <a:cxn ang="0">
                  <a:pos x="2634" y="355"/>
                </a:cxn>
                <a:cxn ang="0">
                  <a:pos x="2562" y="234"/>
                </a:cxn>
                <a:cxn ang="0">
                  <a:pos x="3071" y="545"/>
                </a:cxn>
                <a:cxn ang="0">
                  <a:pos x="2903" y="466"/>
                </a:cxn>
                <a:cxn ang="0">
                  <a:pos x="3036" y="225"/>
                </a:cxn>
                <a:cxn ang="0">
                  <a:pos x="3209" y="235"/>
                </a:cxn>
                <a:cxn ang="0">
                  <a:pos x="3146" y="290"/>
                </a:cxn>
                <a:cxn ang="0">
                  <a:pos x="3115" y="216"/>
                </a:cxn>
                <a:cxn ang="0">
                  <a:pos x="2969" y="391"/>
                </a:cxn>
                <a:cxn ang="0">
                  <a:pos x="3048" y="520"/>
                </a:cxn>
                <a:cxn ang="0">
                  <a:pos x="3345" y="484"/>
                </a:cxn>
                <a:cxn ang="0">
                  <a:pos x="3523" y="485"/>
                </a:cxn>
                <a:cxn ang="0">
                  <a:pos x="3303" y="534"/>
                </a:cxn>
                <a:cxn ang="0">
                  <a:pos x="3303" y="310"/>
                </a:cxn>
                <a:cxn ang="0">
                  <a:pos x="3529" y="202"/>
                </a:cxn>
                <a:cxn ang="0">
                  <a:pos x="3554" y="307"/>
                </a:cxn>
                <a:cxn ang="0">
                  <a:pos x="3435" y="354"/>
                </a:cxn>
                <a:cxn ang="0">
                  <a:pos x="3508" y="227"/>
                </a:cxn>
                <a:cxn ang="0">
                  <a:pos x="3337" y="362"/>
                </a:cxn>
              </a:cxnLst>
              <a:rect l="0" t="0" r="r" b="b"/>
              <a:pathLst>
                <a:path w="3573" h="554">
                  <a:moveTo>
                    <a:pt x="294" y="198"/>
                  </a:moveTo>
                  <a:lnTo>
                    <a:pt x="270" y="315"/>
                  </a:lnTo>
                  <a:lnTo>
                    <a:pt x="256" y="315"/>
                  </a:lnTo>
                  <a:lnTo>
                    <a:pt x="255" y="303"/>
                  </a:lnTo>
                  <a:lnTo>
                    <a:pt x="254" y="291"/>
                  </a:lnTo>
                  <a:lnTo>
                    <a:pt x="251" y="281"/>
                  </a:lnTo>
                  <a:lnTo>
                    <a:pt x="249" y="271"/>
                  </a:lnTo>
                  <a:lnTo>
                    <a:pt x="246" y="262"/>
                  </a:lnTo>
                  <a:lnTo>
                    <a:pt x="243" y="254"/>
                  </a:lnTo>
                  <a:lnTo>
                    <a:pt x="238" y="247"/>
                  </a:lnTo>
                  <a:lnTo>
                    <a:pt x="234" y="241"/>
                  </a:lnTo>
                  <a:lnTo>
                    <a:pt x="228" y="236"/>
                  </a:lnTo>
                  <a:lnTo>
                    <a:pt x="223" y="230"/>
                  </a:lnTo>
                  <a:lnTo>
                    <a:pt x="218" y="226"/>
                  </a:lnTo>
                  <a:lnTo>
                    <a:pt x="211" y="223"/>
                  </a:lnTo>
                  <a:lnTo>
                    <a:pt x="206" y="221"/>
                  </a:lnTo>
                  <a:lnTo>
                    <a:pt x="199" y="218"/>
                  </a:lnTo>
                  <a:lnTo>
                    <a:pt x="191" y="217"/>
                  </a:lnTo>
                  <a:lnTo>
                    <a:pt x="185" y="217"/>
                  </a:lnTo>
                  <a:lnTo>
                    <a:pt x="173" y="218"/>
                  </a:lnTo>
                  <a:lnTo>
                    <a:pt x="163" y="221"/>
                  </a:lnTo>
                  <a:lnTo>
                    <a:pt x="154" y="225"/>
                  </a:lnTo>
                  <a:lnTo>
                    <a:pt x="147" y="230"/>
                  </a:lnTo>
                  <a:lnTo>
                    <a:pt x="140" y="237"/>
                  </a:lnTo>
                  <a:lnTo>
                    <a:pt x="136" y="245"/>
                  </a:lnTo>
                  <a:lnTo>
                    <a:pt x="134" y="253"/>
                  </a:lnTo>
                  <a:lnTo>
                    <a:pt x="132" y="262"/>
                  </a:lnTo>
                  <a:lnTo>
                    <a:pt x="132" y="269"/>
                  </a:lnTo>
                  <a:lnTo>
                    <a:pt x="134" y="274"/>
                  </a:lnTo>
                  <a:lnTo>
                    <a:pt x="136" y="281"/>
                  </a:lnTo>
                  <a:lnTo>
                    <a:pt x="138" y="286"/>
                  </a:lnTo>
                  <a:lnTo>
                    <a:pt x="141" y="293"/>
                  </a:lnTo>
                  <a:lnTo>
                    <a:pt x="147" y="300"/>
                  </a:lnTo>
                  <a:lnTo>
                    <a:pt x="154" y="309"/>
                  </a:lnTo>
                  <a:lnTo>
                    <a:pt x="163" y="319"/>
                  </a:lnTo>
                  <a:lnTo>
                    <a:pt x="185" y="344"/>
                  </a:lnTo>
                  <a:lnTo>
                    <a:pt x="203" y="367"/>
                  </a:lnTo>
                  <a:lnTo>
                    <a:pt x="218" y="385"/>
                  </a:lnTo>
                  <a:lnTo>
                    <a:pt x="227" y="400"/>
                  </a:lnTo>
                  <a:lnTo>
                    <a:pt x="233" y="415"/>
                  </a:lnTo>
                  <a:lnTo>
                    <a:pt x="238" y="428"/>
                  </a:lnTo>
                  <a:lnTo>
                    <a:pt x="240" y="440"/>
                  </a:lnTo>
                  <a:lnTo>
                    <a:pt x="242" y="453"/>
                  </a:lnTo>
                  <a:lnTo>
                    <a:pt x="242" y="462"/>
                  </a:lnTo>
                  <a:lnTo>
                    <a:pt x="239" y="472"/>
                  </a:lnTo>
                  <a:lnTo>
                    <a:pt x="237" y="481"/>
                  </a:lnTo>
                  <a:lnTo>
                    <a:pt x="233" y="490"/>
                  </a:lnTo>
                  <a:lnTo>
                    <a:pt x="228" y="498"/>
                  </a:lnTo>
                  <a:lnTo>
                    <a:pt x="223" y="507"/>
                  </a:lnTo>
                  <a:lnTo>
                    <a:pt x="216" y="516"/>
                  </a:lnTo>
                  <a:lnTo>
                    <a:pt x="209" y="523"/>
                  </a:lnTo>
                  <a:lnTo>
                    <a:pt x="200" y="531"/>
                  </a:lnTo>
                  <a:lnTo>
                    <a:pt x="190" y="537"/>
                  </a:lnTo>
                  <a:lnTo>
                    <a:pt x="180" y="542"/>
                  </a:lnTo>
                  <a:lnTo>
                    <a:pt x="171" y="546"/>
                  </a:lnTo>
                  <a:lnTo>
                    <a:pt x="160" y="550"/>
                  </a:lnTo>
                  <a:lnTo>
                    <a:pt x="149" y="552"/>
                  </a:lnTo>
                  <a:lnTo>
                    <a:pt x="137" y="554"/>
                  </a:lnTo>
                  <a:lnTo>
                    <a:pt x="125" y="554"/>
                  </a:lnTo>
                  <a:lnTo>
                    <a:pt x="110" y="553"/>
                  </a:lnTo>
                  <a:lnTo>
                    <a:pt x="94" y="551"/>
                  </a:lnTo>
                  <a:lnTo>
                    <a:pt x="78" y="546"/>
                  </a:lnTo>
                  <a:lnTo>
                    <a:pt x="60" y="541"/>
                  </a:lnTo>
                  <a:lnTo>
                    <a:pt x="50" y="538"/>
                  </a:lnTo>
                  <a:lnTo>
                    <a:pt x="41" y="537"/>
                  </a:lnTo>
                  <a:lnTo>
                    <a:pt x="36" y="537"/>
                  </a:lnTo>
                  <a:lnTo>
                    <a:pt x="33" y="538"/>
                  </a:lnTo>
                  <a:lnTo>
                    <a:pt x="29" y="539"/>
                  </a:lnTo>
                  <a:lnTo>
                    <a:pt x="26" y="541"/>
                  </a:lnTo>
                  <a:lnTo>
                    <a:pt x="22" y="543"/>
                  </a:lnTo>
                  <a:lnTo>
                    <a:pt x="20" y="546"/>
                  </a:lnTo>
                  <a:lnTo>
                    <a:pt x="17" y="550"/>
                  </a:lnTo>
                  <a:lnTo>
                    <a:pt x="15" y="554"/>
                  </a:lnTo>
                  <a:lnTo>
                    <a:pt x="0" y="554"/>
                  </a:lnTo>
                  <a:lnTo>
                    <a:pt x="24" y="430"/>
                  </a:lnTo>
                  <a:lnTo>
                    <a:pt x="39" y="430"/>
                  </a:lnTo>
                  <a:lnTo>
                    <a:pt x="40" y="444"/>
                  </a:lnTo>
                  <a:lnTo>
                    <a:pt x="41" y="457"/>
                  </a:lnTo>
                  <a:lnTo>
                    <a:pt x="43" y="469"/>
                  </a:lnTo>
                  <a:lnTo>
                    <a:pt x="45" y="480"/>
                  </a:lnTo>
                  <a:lnTo>
                    <a:pt x="48" y="490"/>
                  </a:lnTo>
                  <a:lnTo>
                    <a:pt x="53" y="498"/>
                  </a:lnTo>
                  <a:lnTo>
                    <a:pt x="57" y="506"/>
                  </a:lnTo>
                  <a:lnTo>
                    <a:pt x="63" y="513"/>
                  </a:lnTo>
                  <a:lnTo>
                    <a:pt x="68" y="518"/>
                  </a:lnTo>
                  <a:lnTo>
                    <a:pt x="75" y="523"/>
                  </a:lnTo>
                  <a:lnTo>
                    <a:pt x="81" y="527"/>
                  </a:lnTo>
                  <a:lnTo>
                    <a:pt x="89" y="531"/>
                  </a:lnTo>
                  <a:lnTo>
                    <a:pt x="96" y="533"/>
                  </a:lnTo>
                  <a:lnTo>
                    <a:pt x="104" y="535"/>
                  </a:lnTo>
                  <a:lnTo>
                    <a:pt x="113" y="537"/>
                  </a:lnTo>
                  <a:lnTo>
                    <a:pt x="123" y="537"/>
                  </a:lnTo>
                  <a:lnTo>
                    <a:pt x="129" y="537"/>
                  </a:lnTo>
                  <a:lnTo>
                    <a:pt x="137" y="535"/>
                  </a:lnTo>
                  <a:lnTo>
                    <a:pt x="142" y="534"/>
                  </a:lnTo>
                  <a:lnTo>
                    <a:pt x="149" y="532"/>
                  </a:lnTo>
                  <a:lnTo>
                    <a:pt x="154" y="530"/>
                  </a:lnTo>
                  <a:lnTo>
                    <a:pt x="160" y="528"/>
                  </a:lnTo>
                  <a:lnTo>
                    <a:pt x="164" y="525"/>
                  </a:lnTo>
                  <a:lnTo>
                    <a:pt x="168" y="520"/>
                  </a:lnTo>
                  <a:lnTo>
                    <a:pt x="173" y="516"/>
                  </a:lnTo>
                  <a:lnTo>
                    <a:pt x="176" y="511"/>
                  </a:lnTo>
                  <a:lnTo>
                    <a:pt x="179" y="507"/>
                  </a:lnTo>
                  <a:lnTo>
                    <a:pt x="182" y="502"/>
                  </a:lnTo>
                  <a:lnTo>
                    <a:pt x="184" y="497"/>
                  </a:lnTo>
                  <a:lnTo>
                    <a:pt x="185" y="492"/>
                  </a:lnTo>
                  <a:lnTo>
                    <a:pt x="186" y="486"/>
                  </a:lnTo>
                  <a:lnTo>
                    <a:pt x="186" y="480"/>
                  </a:lnTo>
                  <a:lnTo>
                    <a:pt x="186" y="472"/>
                  </a:lnTo>
                  <a:lnTo>
                    <a:pt x="185" y="466"/>
                  </a:lnTo>
                  <a:lnTo>
                    <a:pt x="183" y="458"/>
                  </a:lnTo>
                  <a:lnTo>
                    <a:pt x="179" y="452"/>
                  </a:lnTo>
                  <a:lnTo>
                    <a:pt x="173" y="440"/>
                  </a:lnTo>
                  <a:lnTo>
                    <a:pt x="163" y="424"/>
                  </a:lnTo>
                  <a:lnTo>
                    <a:pt x="150" y="407"/>
                  </a:lnTo>
                  <a:lnTo>
                    <a:pt x="135" y="388"/>
                  </a:lnTo>
                  <a:lnTo>
                    <a:pt x="119" y="369"/>
                  </a:lnTo>
                  <a:lnTo>
                    <a:pt x="106" y="352"/>
                  </a:lnTo>
                  <a:lnTo>
                    <a:pt x="96" y="338"/>
                  </a:lnTo>
                  <a:lnTo>
                    <a:pt x="90" y="327"/>
                  </a:lnTo>
                  <a:lnTo>
                    <a:pt x="87" y="317"/>
                  </a:lnTo>
                  <a:lnTo>
                    <a:pt x="83" y="307"/>
                  </a:lnTo>
                  <a:lnTo>
                    <a:pt x="81" y="297"/>
                  </a:lnTo>
                  <a:lnTo>
                    <a:pt x="81" y="286"/>
                  </a:lnTo>
                  <a:lnTo>
                    <a:pt x="81" y="277"/>
                  </a:lnTo>
                  <a:lnTo>
                    <a:pt x="82" y="269"/>
                  </a:lnTo>
                  <a:lnTo>
                    <a:pt x="84" y="260"/>
                  </a:lnTo>
                  <a:lnTo>
                    <a:pt x="88" y="252"/>
                  </a:lnTo>
                  <a:lnTo>
                    <a:pt x="91" y="245"/>
                  </a:lnTo>
                  <a:lnTo>
                    <a:pt x="95" y="237"/>
                  </a:lnTo>
                  <a:lnTo>
                    <a:pt x="101" y="230"/>
                  </a:lnTo>
                  <a:lnTo>
                    <a:pt x="107" y="224"/>
                  </a:lnTo>
                  <a:lnTo>
                    <a:pt x="115" y="217"/>
                  </a:lnTo>
                  <a:lnTo>
                    <a:pt x="123" y="212"/>
                  </a:lnTo>
                  <a:lnTo>
                    <a:pt x="130" y="208"/>
                  </a:lnTo>
                  <a:lnTo>
                    <a:pt x="139" y="204"/>
                  </a:lnTo>
                  <a:lnTo>
                    <a:pt x="148" y="201"/>
                  </a:lnTo>
                  <a:lnTo>
                    <a:pt x="158" y="200"/>
                  </a:lnTo>
                  <a:lnTo>
                    <a:pt x="167" y="198"/>
                  </a:lnTo>
                  <a:lnTo>
                    <a:pt x="177" y="198"/>
                  </a:lnTo>
                  <a:lnTo>
                    <a:pt x="189" y="199"/>
                  </a:lnTo>
                  <a:lnTo>
                    <a:pt x="200" y="200"/>
                  </a:lnTo>
                  <a:lnTo>
                    <a:pt x="209" y="202"/>
                  </a:lnTo>
                  <a:lnTo>
                    <a:pt x="225" y="209"/>
                  </a:lnTo>
                  <a:lnTo>
                    <a:pt x="242" y="214"/>
                  </a:lnTo>
                  <a:lnTo>
                    <a:pt x="251" y="216"/>
                  </a:lnTo>
                  <a:lnTo>
                    <a:pt x="256" y="215"/>
                  </a:lnTo>
                  <a:lnTo>
                    <a:pt x="259" y="215"/>
                  </a:lnTo>
                  <a:lnTo>
                    <a:pt x="262" y="213"/>
                  </a:lnTo>
                  <a:lnTo>
                    <a:pt x="267" y="211"/>
                  </a:lnTo>
                  <a:lnTo>
                    <a:pt x="273" y="205"/>
                  </a:lnTo>
                  <a:lnTo>
                    <a:pt x="279" y="198"/>
                  </a:lnTo>
                  <a:lnTo>
                    <a:pt x="294" y="198"/>
                  </a:lnTo>
                  <a:close/>
                  <a:moveTo>
                    <a:pt x="606" y="198"/>
                  </a:moveTo>
                  <a:lnTo>
                    <a:pt x="583" y="315"/>
                  </a:lnTo>
                  <a:lnTo>
                    <a:pt x="569" y="315"/>
                  </a:lnTo>
                  <a:lnTo>
                    <a:pt x="568" y="303"/>
                  </a:lnTo>
                  <a:lnTo>
                    <a:pt x="567" y="291"/>
                  </a:lnTo>
                  <a:lnTo>
                    <a:pt x="564" y="281"/>
                  </a:lnTo>
                  <a:lnTo>
                    <a:pt x="562" y="271"/>
                  </a:lnTo>
                  <a:lnTo>
                    <a:pt x="559" y="262"/>
                  </a:lnTo>
                  <a:lnTo>
                    <a:pt x="556" y="254"/>
                  </a:lnTo>
                  <a:lnTo>
                    <a:pt x="551" y="247"/>
                  </a:lnTo>
                  <a:lnTo>
                    <a:pt x="546" y="241"/>
                  </a:lnTo>
                  <a:lnTo>
                    <a:pt x="542" y="236"/>
                  </a:lnTo>
                  <a:lnTo>
                    <a:pt x="536" y="230"/>
                  </a:lnTo>
                  <a:lnTo>
                    <a:pt x="530" y="226"/>
                  </a:lnTo>
                  <a:lnTo>
                    <a:pt x="524" y="223"/>
                  </a:lnTo>
                  <a:lnTo>
                    <a:pt x="518" y="221"/>
                  </a:lnTo>
                  <a:lnTo>
                    <a:pt x="511" y="218"/>
                  </a:lnTo>
                  <a:lnTo>
                    <a:pt x="504" y="217"/>
                  </a:lnTo>
                  <a:lnTo>
                    <a:pt x="497" y="217"/>
                  </a:lnTo>
                  <a:lnTo>
                    <a:pt x="486" y="218"/>
                  </a:lnTo>
                  <a:lnTo>
                    <a:pt x="475" y="221"/>
                  </a:lnTo>
                  <a:lnTo>
                    <a:pt x="466" y="225"/>
                  </a:lnTo>
                  <a:lnTo>
                    <a:pt x="459" y="230"/>
                  </a:lnTo>
                  <a:lnTo>
                    <a:pt x="453" y="237"/>
                  </a:lnTo>
                  <a:lnTo>
                    <a:pt x="449" y="245"/>
                  </a:lnTo>
                  <a:lnTo>
                    <a:pt x="446" y="253"/>
                  </a:lnTo>
                  <a:lnTo>
                    <a:pt x="444" y="262"/>
                  </a:lnTo>
                  <a:lnTo>
                    <a:pt x="446" y="269"/>
                  </a:lnTo>
                  <a:lnTo>
                    <a:pt x="447" y="274"/>
                  </a:lnTo>
                  <a:lnTo>
                    <a:pt x="448" y="281"/>
                  </a:lnTo>
                  <a:lnTo>
                    <a:pt x="451" y="286"/>
                  </a:lnTo>
                  <a:lnTo>
                    <a:pt x="454" y="293"/>
                  </a:lnTo>
                  <a:lnTo>
                    <a:pt x="460" y="300"/>
                  </a:lnTo>
                  <a:lnTo>
                    <a:pt x="466" y="309"/>
                  </a:lnTo>
                  <a:lnTo>
                    <a:pt x="475" y="319"/>
                  </a:lnTo>
                  <a:lnTo>
                    <a:pt x="498" y="344"/>
                  </a:lnTo>
                  <a:lnTo>
                    <a:pt x="516" y="367"/>
                  </a:lnTo>
                  <a:lnTo>
                    <a:pt x="530" y="385"/>
                  </a:lnTo>
                  <a:lnTo>
                    <a:pt x="539" y="400"/>
                  </a:lnTo>
                  <a:lnTo>
                    <a:pt x="546" y="415"/>
                  </a:lnTo>
                  <a:lnTo>
                    <a:pt x="550" y="428"/>
                  </a:lnTo>
                  <a:lnTo>
                    <a:pt x="554" y="440"/>
                  </a:lnTo>
                  <a:lnTo>
                    <a:pt x="554" y="453"/>
                  </a:lnTo>
                  <a:lnTo>
                    <a:pt x="554" y="462"/>
                  </a:lnTo>
                  <a:lnTo>
                    <a:pt x="552" y="472"/>
                  </a:lnTo>
                  <a:lnTo>
                    <a:pt x="549" y="481"/>
                  </a:lnTo>
                  <a:lnTo>
                    <a:pt x="546" y="490"/>
                  </a:lnTo>
                  <a:lnTo>
                    <a:pt x="542" y="498"/>
                  </a:lnTo>
                  <a:lnTo>
                    <a:pt x="535" y="507"/>
                  </a:lnTo>
                  <a:lnTo>
                    <a:pt x="528" y="516"/>
                  </a:lnTo>
                  <a:lnTo>
                    <a:pt x="521" y="523"/>
                  </a:lnTo>
                  <a:lnTo>
                    <a:pt x="512" y="531"/>
                  </a:lnTo>
                  <a:lnTo>
                    <a:pt x="503" y="537"/>
                  </a:lnTo>
                  <a:lnTo>
                    <a:pt x="494" y="542"/>
                  </a:lnTo>
                  <a:lnTo>
                    <a:pt x="484" y="546"/>
                  </a:lnTo>
                  <a:lnTo>
                    <a:pt x="473" y="550"/>
                  </a:lnTo>
                  <a:lnTo>
                    <a:pt x="461" y="552"/>
                  </a:lnTo>
                  <a:lnTo>
                    <a:pt x="449" y="554"/>
                  </a:lnTo>
                  <a:lnTo>
                    <a:pt x="437" y="554"/>
                  </a:lnTo>
                  <a:lnTo>
                    <a:pt x="423" y="553"/>
                  </a:lnTo>
                  <a:lnTo>
                    <a:pt x="407" y="551"/>
                  </a:lnTo>
                  <a:lnTo>
                    <a:pt x="391" y="546"/>
                  </a:lnTo>
                  <a:lnTo>
                    <a:pt x="374" y="541"/>
                  </a:lnTo>
                  <a:lnTo>
                    <a:pt x="362" y="538"/>
                  </a:lnTo>
                  <a:lnTo>
                    <a:pt x="354" y="537"/>
                  </a:lnTo>
                  <a:lnTo>
                    <a:pt x="350" y="537"/>
                  </a:lnTo>
                  <a:lnTo>
                    <a:pt x="345" y="538"/>
                  </a:lnTo>
                  <a:lnTo>
                    <a:pt x="342" y="539"/>
                  </a:lnTo>
                  <a:lnTo>
                    <a:pt x="339" y="541"/>
                  </a:lnTo>
                  <a:lnTo>
                    <a:pt x="335" y="543"/>
                  </a:lnTo>
                  <a:lnTo>
                    <a:pt x="332" y="546"/>
                  </a:lnTo>
                  <a:lnTo>
                    <a:pt x="330" y="550"/>
                  </a:lnTo>
                  <a:lnTo>
                    <a:pt x="328" y="554"/>
                  </a:lnTo>
                  <a:lnTo>
                    <a:pt x="314" y="554"/>
                  </a:lnTo>
                  <a:lnTo>
                    <a:pt x="336" y="430"/>
                  </a:lnTo>
                  <a:lnTo>
                    <a:pt x="351" y="430"/>
                  </a:lnTo>
                  <a:lnTo>
                    <a:pt x="352" y="444"/>
                  </a:lnTo>
                  <a:lnTo>
                    <a:pt x="353" y="457"/>
                  </a:lnTo>
                  <a:lnTo>
                    <a:pt x="355" y="469"/>
                  </a:lnTo>
                  <a:lnTo>
                    <a:pt x="358" y="480"/>
                  </a:lnTo>
                  <a:lnTo>
                    <a:pt x="362" y="490"/>
                  </a:lnTo>
                  <a:lnTo>
                    <a:pt x="365" y="498"/>
                  </a:lnTo>
                  <a:lnTo>
                    <a:pt x="370" y="506"/>
                  </a:lnTo>
                  <a:lnTo>
                    <a:pt x="375" y="513"/>
                  </a:lnTo>
                  <a:lnTo>
                    <a:pt x="381" y="518"/>
                  </a:lnTo>
                  <a:lnTo>
                    <a:pt x="387" y="523"/>
                  </a:lnTo>
                  <a:lnTo>
                    <a:pt x="394" y="527"/>
                  </a:lnTo>
                  <a:lnTo>
                    <a:pt x="401" y="531"/>
                  </a:lnTo>
                  <a:lnTo>
                    <a:pt x="408" y="533"/>
                  </a:lnTo>
                  <a:lnTo>
                    <a:pt x="417" y="535"/>
                  </a:lnTo>
                  <a:lnTo>
                    <a:pt x="426" y="537"/>
                  </a:lnTo>
                  <a:lnTo>
                    <a:pt x="435" y="537"/>
                  </a:lnTo>
                  <a:lnTo>
                    <a:pt x="442" y="537"/>
                  </a:lnTo>
                  <a:lnTo>
                    <a:pt x="449" y="535"/>
                  </a:lnTo>
                  <a:lnTo>
                    <a:pt x="455" y="534"/>
                  </a:lnTo>
                  <a:lnTo>
                    <a:pt x="461" y="532"/>
                  </a:lnTo>
                  <a:lnTo>
                    <a:pt x="466" y="530"/>
                  </a:lnTo>
                  <a:lnTo>
                    <a:pt x="472" y="528"/>
                  </a:lnTo>
                  <a:lnTo>
                    <a:pt x="477" y="525"/>
                  </a:lnTo>
                  <a:lnTo>
                    <a:pt x="482" y="520"/>
                  </a:lnTo>
                  <a:lnTo>
                    <a:pt x="485" y="516"/>
                  </a:lnTo>
                  <a:lnTo>
                    <a:pt x="489" y="511"/>
                  </a:lnTo>
                  <a:lnTo>
                    <a:pt x="491" y="507"/>
                  </a:lnTo>
                  <a:lnTo>
                    <a:pt x="494" y="502"/>
                  </a:lnTo>
                  <a:lnTo>
                    <a:pt x="496" y="497"/>
                  </a:lnTo>
                  <a:lnTo>
                    <a:pt x="497" y="492"/>
                  </a:lnTo>
                  <a:lnTo>
                    <a:pt x="498" y="486"/>
                  </a:lnTo>
                  <a:lnTo>
                    <a:pt x="498" y="480"/>
                  </a:lnTo>
                  <a:lnTo>
                    <a:pt x="498" y="472"/>
                  </a:lnTo>
                  <a:lnTo>
                    <a:pt x="497" y="466"/>
                  </a:lnTo>
                  <a:lnTo>
                    <a:pt x="495" y="458"/>
                  </a:lnTo>
                  <a:lnTo>
                    <a:pt x="492" y="452"/>
                  </a:lnTo>
                  <a:lnTo>
                    <a:pt x="486" y="440"/>
                  </a:lnTo>
                  <a:lnTo>
                    <a:pt x="476" y="424"/>
                  </a:lnTo>
                  <a:lnTo>
                    <a:pt x="463" y="407"/>
                  </a:lnTo>
                  <a:lnTo>
                    <a:pt x="447" y="388"/>
                  </a:lnTo>
                  <a:lnTo>
                    <a:pt x="431" y="369"/>
                  </a:lnTo>
                  <a:lnTo>
                    <a:pt x="419" y="352"/>
                  </a:lnTo>
                  <a:lnTo>
                    <a:pt x="410" y="338"/>
                  </a:lnTo>
                  <a:lnTo>
                    <a:pt x="403" y="327"/>
                  </a:lnTo>
                  <a:lnTo>
                    <a:pt x="399" y="317"/>
                  </a:lnTo>
                  <a:lnTo>
                    <a:pt x="395" y="307"/>
                  </a:lnTo>
                  <a:lnTo>
                    <a:pt x="394" y="297"/>
                  </a:lnTo>
                  <a:lnTo>
                    <a:pt x="393" y="286"/>
                  </a:lnTo>
                  <a:lnTo>
                    <a:pt x="393" y="277"/>
                  </a:lnTo>
                  <a:lnTo>
                    <a:pt x="395" y="269"/>
                  </a:lnTo>
                  <a:lnTo>
                    <a:pt x="396" y="260"/>
                  </a:lnTo>
                  <a:lnTo>
                    <a:pt x="400" y="252"/>
                  </a:lnTo>
                  <a:lnTo>
                    <a:pt x="404" y="245"/>
                  </a:lnTo>
                  <a:lnTo>
                    <a:pt x="408" y="237"/>
                  </a:lnTo>
                  <a:lnTo>
                    <a:pt x="414" y="230"/>
                  </a:lnTo>
                  <a:lnTo>
                    <a:pt x="420" y="224"/>
                  </a:lnTo>
                  <a:lnTo>
                    <a:pt x="427" y="217"/>
                  </a:lnTo>
                  <a:lnTo>
                    <a:pt x="435" y="212"/>
                  </a:lnTo>
                  <a:lnTo>
                    <a:pt x="442" y="208"/>
                  </a:lnTo>
                  <a:lnTo>
                    <a:pt x="451" y="204"/>
                  </a:lnTo>
                  <a:lnTo>
                    <a:pt x="460" y="201"/>
                  </a:lnTo>
                  <a:lnTo>
                    <a:pt x="470" y="200"/>
                  </a:lnTo>
                  <a:lnTo>
                    <a:pt x="479" y="198"/>
                  </a:lnTo>
                  <a:lnTo>
                    <a:pt x="490" y="198"/>
                  </a:lnTo>
                  <a:lnTo>
                    <a:pt x="501" y="199"/>
                  </a:lnTo>
                  <a:lnTo>
                    <a:pt x="512" y="200"/>
                  </a:lnTo>
                  <a:lnTo>
                    <a:pt x="521" y="202"/>
                  </a:lnTo>
                  <a:lnTo>
                    <a:pt x="537" y="209"/>
                  </a:lnTo>
                  <a:lnTo>
                    <a:pt x="554" y="214"/>
                  </a:lnTo>
                  <a:lnTo>
                    <a:pt x="563" y="216"/>
                  </a:lnTo>
                  <a:lnTo>
                    <a:pt x="568" y="215"/>
                  </a:lnTo>
                  <a:lnTo>
                    <a:pt x="572" y="215"/>
                  </a:lnTo>
                  <a:lnTo>
                    <a:pt x="575" y="213"/>
                  </a:lnTo>
                  <a:lnTo>
                    <a:pt x="579" y="211"/>
                  </a:lnTo>
                  <a:lnTo>
                    <a:pt x="585" y="205"/>
                  </a:lnTo>
                  <a:lnTo>
                    <a:pt x="592" y="198"/>
                  </a:lnTo>
                  <a:lnTo>
                    <a:pt x="606" y="198"/>
                  </a:lnTo>
                  <a:close/>
                  <a:moveTo>
                    <a:pt x="1323" y="13"/>
                  </a:moveTo>
                  <a:lnTo>
                    <a:pt x="1283" y="446"/>
                  </a:lnTo>
                  <a:lnTo>
                    <a:pt x="1282" y="459"/>
                  </a:lnTo>
                  <a:lnTo>
                    <a:pt x="1281" y="471"/>
                  </a:lnTo>
                  <a:lnTo>
                    <a:pt x="1280" y="480"/>
                  </a:lnTo>
                  <a:lnTo>
                    <a:pt x="1280" y="485"/>
                  </a:lnTo>
                  <a:lnTo>
                    <a:pt x="1280" y="493"/>
                  </a:lnTo>
                  <a:lnTo>
                    <a:pt x="1281" y="500"/>
                  </a:lnTo>
                  <a:lnTo>
                    <a:pt x="1283" y="505"/>
                  </a:lnTo>
                  <a:lnTo>
                    <a:pt x="1286" y="509"/>
                  </a:lnTo>
                  <a:lnTo>
                    <a:pt x="1290" y="514"/>
                  </a:lnTo>
                  <a:lnTo>
                    <a:pt x="1294" y="519"/>
                  </a:lnTo>
                  <a:lnTo>
                    <a:pt x="1300" y="522"/>
                  </a:lnTo>
                  <a:lnTo>
                    <a:pt x="1305" y="526"/>
                  </a:lnTo>
                  <a:lnTo>
                    <a:pt x="1313" y="528"/>
                  </a:lnTo>
                  <a:lnTo>
                    <a:pt x="1323" y="530"/>
                  </a:lnTo>
                  <a:lnTo>
                    <a:pt x="1334" y="531"/>
                  </a:lnTo>
                  <a:lnTo>
                    <a:pt x="1348" y="531"/>
                  </a:lnTo>
                  <a:lnTo>
                    <a:pt x="1344" y="545"/>
                  </a:lnTo>
                  <a:lnTo>
                    <a:pt x="1138" y="545"/>
                  </a:lnTo>
                  <a:lnTo>
                    <a:pt x="1143" y="531"/>
                  </a:lnTo>
                  <a:lnTo>
                    <a:pt x="1151" y="531"/>
                  </a:lnTo>
                  <a:lnTo>
                    <a:pt x="1163" y="530"/>
                  </a:lnTo>
                  <a:lnTo>
                    <a:pt x="1174" y="528"/>
                  </a:lnTo>
                  <a:lnTo>
                    <a:pt x="1184" y="525"/>
                  </a:lnTo>
                  <a:lnTo>
                    <a:pt x="1192" y="520"/>
                  </a:lnTo>
                  <a:lnTo>
                    <a:pt x="1197" y="516"/>
                  </a:lnTo>
                  <a:lnTo>
                    <a:pt x="1202" y="510"/>
                  </a:lnTo>
                  <a:lnTo>
                    <a:pt x="1206" y="504"/>
                  </a:lnTo>
                  <a:lnTo>
                    <a:pt x="1209" y="496"/>
                  </a:lnTo>
                  <a:lnTo>
                    <a:pt x="1211" y="488"/>
                  </a:lnTo>
                  <a:lnTo>
                    <a:pt x="1214" y="476"/>
                  </a:lnTo>
                  <a:lnTo>
                    <a:pt x="1216" y="460"/>
                  </a:lnTo>
                  <a:lnTo>
                    <a:pt x="1218" y="440"/>
                  </a:lnTo>
                  <a:lnTo>
                    <a:pt x="1223" y="374"/>
                  </a:lnTo>
                  <a:lnTo>
                    <a:pt x="1075" y="374"/>
                  </a:lnTo>
                  <a:lnTo>
                    <a:pt x="1022" y="446"/>
                  </a:lnTo>
                  <a:lnTo>
                    <a:pt x="1013" y="457"/>
                  </a:lnTo>
                  <a:lnTo>
                    <a:pt x="1007" y="467"/>
                  </a:lnTo>
                  <a:lnTo>
                    <a:pt x="1002" y="474"/>
                  </a:lnTo>
                  <a:lnTo>
                    <a:pt x="999" y="480"/>
                  </a:lnTo>
                  <a:lnTo>
                    <a:pt x="995" y="491"/>
                  </a:lnTo>
                  <a:lnTo>
                    <a:pt x="994" y="501"/>
                  </a:lnTo>
                  <a:lnTo>
                    <a:pt x="995" y="506"/>
                  </a:lnTo>
                  <a:lnTo>
                    <a:pt x="997" y="511"/>
                  </a:lnTo>
                  <a:lnTo>
                    <a:pt x="1000" y="517"/>
                  </a:lnTo>
                  <a:lnTo>
                    <a:pt x="1004" y="521"/>
                  </a:lnTo>
                  <a:lnTo>
                    <a:pt x="1010" y="526"/>
                  </a:lnTo>
                  <a:lnTo>
                    <a:pt x="1017" y="528"/>
                  </a:lnTo>
                  <a:lnTo>
                    <a:pt x="1027" y="530"/>
                  </a:lnTo>
                  <a:lnTo>
                    <a:pt x="1037" y="531"/>
                  </a:lnTo>
                  <a:lnTo>
                    <a:pt x="1034" y="545"/>
                  </a:lnTo>
                  <a:lnTo>
                    <a:pt x="879" y="545"/>
                  </a:lnTo>
                  <a:lnTo>
                    <a:pt x="883" y="531"/>
                  </a:lnTo>
                  <a:lnTo>
                    <a:pt x="891" y="530"/>
                  </a:lnTo>
                  <a:lnTo>
                    <a:pt x="897" y="529"/>
                  </a:lnTo>
                  <a:lnTo>
                    <a:pt x="904" y="528"/>
                  </a:lnTo>
                  <a:lnTo>
                    <a:pt x="910" y="526"/>
                  </a:lnTo>
                  <a:lnTo>
                    <a:pt x="922" y="520"/>
                  </a:lnTo>
                  <a:lnTo>
                    <a:pt x="933" y="511"/>
                  </a:lnTo>
                  <a:lnTo>
                    <a:pt x="945" y="501"/>
                  </a:lnTo>
                  <a:lnTo>
                    <a:pt x="961" y="484"/>
                  </a:lnTo>
                  <a:lnTo>
                    <a:pt x="978" y="462"/>
                  </a:lnTo>
                  <a:lnTo>
                    <a:pt x="998" y="435"/>
                  </a:lnTo>
                  <a:lnTo>
                    <a:pt x="1310" y="13"/>
                  </a:lnTo>
                  <a:lnTo>
                    <a:pt x="1323" y="13"/>
                  </a:lnTo>
                  <a:close/>
                  <a:moveTo>
                    <a:pt x="1246" y="141"/>
                  </a:moveTo>
                  <a:lnTo>
                    <a:pt x="1096" y="346"/>
                  </a:lnTo>
                  <a:lnTo>
                    <a:pt x="1227" y="346"/>
                  </a:lnTo>
                  <a:lnTo>
                    <a:pt x="1246" y="141"/>
                  </a:lnTo>
                  <a:close/>
                  <a:moveTo>
                    <a:pt x="1638" y="0"/>
                  </a:moveTo>
                  <a:lnTo>
                    <a:pt x="1507" y="456"/>
                  </a:lnTo>
                  <a:lnTo>
                    <a:pt x="1503" y="471"/>
                  </a:lnTo>
                  <a:lnTo>
                    <a:pt x="1500" y="483"/>
                  </a:lnTo>
                  <a:lnTo>
                    <a:pt x="1498" y="492"/>
                  </a:lnTo>
                  <a:lnTo>
                    <a:pt x="1497" y="497"/>
                  </a:lnTo>
                  <a:lnTo>
                    <a:pt x="1498" y="503"/>
                  </a:lnTo>
                  <a:lnTo>
                    <a:pt x="1501" y="507"/>
                  </a:lnTo>
                  <a:lnTo>
                    <a:pt x="1505" y="510"/>
                  </a:lnTo>
                  <a:lnTo>
                    <a:pt x="1510" y="511"/>
                  </a:lnTo>
                  <a:lnTo>
                    <a:pt x="1514" y="510"/>
                  </a:lnTo>
                  <a:lnTo>
                    <a:pt x="1518" y="509"/>
                  </a:lnTo>
                  <a:lnTo>
                    <a:pt x="1521" y="507"/>
                  </a:lnTo>
                  <a:lnTo>
                    <a:pt x="1526" y="505"/>
                  </a:lnTo>
                  <a:lnTo>
                    <a:pt x="1536" y="496"/>
                  </a:lnTo>
                  <a:lnTo>
                    <a:pt x="1546" y="484"/>
                  </a:lnTo>
                  <a:lnTo>
                    <a:pt x="1557" y="471"/>
                  </a:lnTo>
                  <a:lnTo>
                    <a:pt x="1568" y="456"/>
                  </a:lnTo>
                  <a:lnTo>
                    <a:pt x="1579" y="468"/>
                  </a:lnTo>
                  <a:lnTo>
                    <a:pt x="1562" y="492"/>
                  </a:lnTo>
                  <a:lnTo>
                    <a:pt x="1544" y="511"/>
                  </a:lnTo>
                  <a:lnTo>
                    <a:pt x="1536" y="520"/>
                  </a:lnTo>
                  <a:lnTo>
                    <a:pt x="1528" y="528"/>
                  </a:lnTo>
                  <a:lnTo>
                    <a:pt x="1520" y="534"/>
                  </a:lnTo>
                  <a:lnTo>
                    <a:pt x="1512" y="540"/>
                  </a:lnTo>
                  <a:lnTo>
                    <a:pt x="1501" y="546"/>
                  </a:lnTo>
                  <a:lnTo>
                    <a:pt x="1490" y="551"/>
                  </a:lnTo>
                  <a:lnTo>
                    <a:pt x="1480" y="553"/>
                  </a:lnTo>
                  <a:lnTo>
                    <a:pt x="1469" y="554"/>
                  </a:lnTo>
                  <a:lnTo>
                    <a:pt x="1462" y="554"/>
                  </a:lnTo>
                  <a:lnTo>
                    <a:pt x="1456" y="552"/>
                  </a:lnTo>
                  <a:lnTo>
                    <a:pt x="1449" y="549"/>
                  </a:lnTo>
                  <a:lnTo>
                    <a:pt x="1445" y="544"/>
                  </a:lnTo>
                  <a:lnTo>
                    <a:pt x="1441" y="539"/>
                  </a:lnTo>
                  <a:lnTo>
                    <a:pt x="1437" y="533"/>
                  </a:lnTo>
                  <a:lnTo>
                    <a:pt x="1435" y="528"/>
                  </a:lnTo>
                  <a:lnTo>
                    <a:pt x="1435" y="521"/>
                  </a:lnTo>
                  <a:lnTo>
                    <a:pt x="1435" y="513"/>
                  </a:lnTo>
                  <a:lnTo>
                    <a:pt x="1437" y="501"/>
                  </a:lnTo>
                  <a:lnTo>
                    <a:pt x="1442" y="484"/>
                  </a:lnTo>
                  <a:lnTo>
                    <a:pt x="1447" y="465"/>
                  </a:lnTo>
                  <a:lnTo>
                    <a:pt x="1551" y="105"/>
                  </a:lnTo>
                  <a:lnTo>
                    <a:pt x="1557" y="85"/>
                  </a:lnTo>
                  <a:lnTo>
                    <a:pt x="1561" y="70"/>
                  </a:lnTo>
                  <a:lnTo>
                    <a:pt x="1563" y="59"/>
                  </a:lnTo>
                  <a:lnTo>
                    <a:pt x="1564" y="54"/>
                  </a:lnTo>
                  <a:lnTo>
                    <a:pt x="1564" y="50"/>
                  </a:lnTo>
                  <a:lnTo>
                    <a:pt x="1562" y="45"/>
                  </a:lnTo>
                  <a:lnTo>
                    <a:pt x="1560" y="42"/>
                  </a:lnTo>
                  <a:lnTo>
                    <a:pt x="1556" y="39"/>
                  </a:lnTo>
                  <a:lnTo>
                    <a:pt x="1552" y="37"/>
                  </a:lnTo>
                  <a:lnTo>
                    <a:pt x="1548" y="34"/>
                  </a:lnTo>
                  <a:lnTo>
                    <a:pt x="1541" y="33"/>
                  </a:lnTo>
                  <a:lnTo>
                    <a:pt x="1534" y="33"/>
                  </a:lnTo>
                  <a:lnTo>
                    <a:pt x="1522" y="33"/>
                  </a:lnTo>
                  <a:lnTo>
                    <a:pt x="1507" y="36"/>
                  </a:lnTo>
                  <a:lnTo>
                    <a:pt x="1507" y="21"/>
                  </a:lnTo>
                  <a:lnTo>
                    <a:pt x="1638" y="0"/>
                  </a:lnTo>
                  <a:close/>
                  <a:moveTo>
                    <a:pt x="1863" y="0"/>
                  </a:moveTo>
                  <a:lnTo>
                    <a:pt x="1732" y="456"/>
                  </a:lnTo>
                  <a:lnTo>
                    <a:pt x="1728" y="471"/>
                  </a:lnTo>
                  <a:lnTo>
                    <a:pt x="1724" y="483"/>
                  </a:lnTo>
                  <a:lnTo>
                    <a:pt x="1723" y="492"/>
                  </a:lnTo>
                  <a:lnTo>
                    <a:pt x="1722" y="497"/>
                  </a:lnTo>
                  <a:lnTo>
                    <a:pt x="1723" y="503"/>
                  </a:lnTo>
                  <a:lnTo>
                    <a:pt x="1726" y="507"/>
                  </a:lnTo>
                  <a:lnTo>
                    <a:pt x="1730" y="510"/>
                  </a:lnTo>
                  <a:lnTo>
                    <a:pt x="1735" y="511"/>
                  </a:lnTo>
                  <a:lnTo>
                    <a:pt x="1738" y="510"/>
                  </a:lnTo>
                  <a:lnTo>
                    <a:pt x="1743" y="509"/>
                  </a:lnTo>
                  <a:lnTo>
                    <a:pt x="1747" y="507"/>
                  </a:lnTo>
                  <a:lnTo>
                    <a:pt x="1750" y="505"/>
                  </a:lnTo>
                  <a:lnTo>
                    <a:pt x="1761" y="496"/>
                  </a:lnTo>
                  <a:lnTo>
                    <a:pt x="1771" y="484"/>
                  </a:lnTo>
                  <a:lnTo>
                    <a:pt x="1782" y="471"/>
                  </a:lnTo>
                  <a:lnTo>
                    <a:pt x="1793" y="456"/>
                  </a:lnTo>
                  <a:lnTo>
                    <a:pt x="1804" y="468"/>
                  </a:lnTo>
                  <a:lnTo>
                    <a:pt x="1786" y="492"/>
                  </a:lnTo>
                  <a:lnTo>
                    <a:pt x="1769" y="511"/>
                  </a:lnTo>
                  <a:lnTo>
                    <a:pt x="1761" y="520"/>
                  </a:lnTo>
                  <a:lnTo>
                    <a:pt x="1753" y="528"/>
                  </a:lnTo>
                  <a:lnTo>
                    <a:pt x="1745" y="534"/>
                  </a:lnTo>
                  <a:lnTo>
                    <a:pt x="1737" y="540"/>
                  </a:lnTo>
                  <a:lnTo>
                    <a:pt x="1725" y="546"/>
                  </a:lnTo>
                  <a:lnTo>
                    <a:pt x="1714" y="551"/>
                  </a:lnTo>
                  <a:lnTo>
                    <a:pt x="1705" y="553"/>
                  </a:lnTo>
                  <a:lnTo>
                    <a:pt x="1694" y="554"/>
                  </a:lnTo>
                  <a:lnTo>
                    <a:pt x="1687" y="554"/>
                  </a:lnTo>
                  <a:lnTo>
                    <a:pt x="1681" y="552"/>
                  </a:lnTo>
                  <a:lnTo>
                    <a:pt x="1675" y="549"/>
                  </a:lnTo>
                  <a:lnTo>
                    <a:pt x="1670" y="544"/>
                  </a:lnTo>
                  <a:lnTo>
                    <a:pt x="1665" y="539"/>
                  </a:lnTo>
                  <a:lnTo>
                    <a:pt x="1662" y="533"/>
                  </a:lnTo>
                  <a:lnTo>
                    <a:pt x="1660" y="528"/>
                  </a:lnTo>
                  <a:lnTo>
                    <a:pt x="1660" y="521"/>
                  </a:lnTo>
                  <a:lnTo>
                    <a:pt x="1661" y="513"/>
                  </a:lnTo>
                  <a:lnTo>
                    <a:pt x="1663" y="501"/>
                  </a:lnTo>
                  <a:lnTo>
                    <a:pt x="1666" y="484"/>
                  </a:lnTo>
                  <a:lnTo>
                    <a:pt x="1672" y="465"/>
                  </a:lnTo>
                  <a:lnTo>
                    <a:pt x="1777" y="105"/>
                  </a:lnTo>
                  <a:lnTo>
                    <a:pt x="1782" y="85"/>
                  </a:lnTo>
                  <a:lnTo>
                    <a:pt x="1785" y="70"/>
                  </a:lnTo>
                  <a:lnTo>
                    <a:pt x="1788" y="59"/>
                  </a:lnTo>
                  <a:lnTo>
                    <a:pt x="1789" y="54"/>
                  </a:lnTo>
                  <a:lnTo>
                    <a:pt x="1789" y="50"/>
                  </a:lnTo>
                  <a:lnTo>
                    <a:pt x="1788" y="45"/>
                  </a:lnTo>
                  <a:lnTo>
                    <a:pt x="1784" y="42"/>
                  </a:lnTo>
                  <a:lnTo>
                    <a:pt x="1781" y="39"/>
                  </a:lnTo>
                  <a:lnTo>
                    <a:pt x="1778" y="37"/>
                  </a:lnTo>
                  <a:lnTo>
                    <a:pt x="1772" y="34"/>
                  </a:lnTo>
                  <a:lnTo>
                    <a:pt x="1766" y="33"/>
                  </a:lnTo>
                  <a:lnTo>
                    <a:pt x="1759" y="33"/>
                  </a:lnTo>
                  <a:lnTo>
                    <a:pt x="1748" y="33"/>
                  </a:lnTo>
                  <a:lnTo>
                    <a:pt x="1732" y="36"/>
                  </a:lnTo>
                  <a:lnTo>
                    <a:pt x="1732" y="21"/>
                  </a:lnTo>
                  <a:lnTo>
                    <a:pt x="1863" y="0"/>
                  </a:lnTo>
                  <a:close/>
                  <a:moveTo>
                    <a:pt x="2031" y="45"/>
                  </a:moveTo>
                  <a:lnTo>
                    <a:pt x="2039" y="46"/>
                  </a:lnTo>
                  <a:lnTo>
                    <a:pt x="2045" y="49"/>
                  </a:lnTo>
                  <a:lnTo>
                    <a:pt x="2052" y="52"/>
                  </a:lnTo>
                  <a:lnTo>
                    <a:pt x="2058" y="57"/>
                  </a:lnTo>
                  <a:lnTo>
                    <a:pt x="2063" y="63"/>
                  </a:lnTo>
                  <a:lnTo>
                    <a:pt x="2066" y="69"/>
                  </a:lnTo>
                  <a:lnTo>
                    <a:pt x="2068" y="76"/>
                  </a:lnTo>
                  <a:lnTo>
                    <a:pt x="2069" y="85"/>
                  </a:lnTo>
                  <a:lnTo>
                    <a:pt x="2068" y="92"/>
                  </a:lnTo>
                  <a:lnTo>
                    <a:pt x="2066" y="99"/>
                  </a:lnTo>
                  <a:lnTo>
                    <a:pt x="2063" y="105"/>
                  </a:lnTo>
                  <a:lnTo>
                    <a:pt x="2057" y="111"/>
                  </a:lnTo>
                  <a:lnTo>
                    <a:pt x="2052" y="116"/>
                  </a:lnTo>
                  <a:lnTo>
                    <a:pt x="2045" y="119"/>
                  </a:lnTo>
                  <a:lnTo>
                    <a:pt x="2037" y="122"/>
                  </a:lnTo>
                  <a:lnTo>
                    <a:pt x="2031" y="123"/>
                  </a:lnTo>
                  <a:lnTo>
                    <a:pt x="2023" y="122"/>
                  </a:lnTo>
                  <a:lnTo>
                    <a:pt x="2016" y="119"/>
                  </a:lnTo>
                  <a:lnTo>
                    <a:pt x="2009" y="116"/>
                  </a:lnTo>
                  <a:lnTo>
                    <a:pt x="2004" y="111"/>
                  </a:lnTo>
                  <a:lnTo>
                    <a:pt x="1998" y="105"/>
                  </a:lnTo>
                  <a:lnTo>
                    <a:pt x="1995" y="99"/>
                  </a:lnTo>
                  <a:lnTo>
                    <a:pt x="1993" y="92"/>
                  </a:lnTo>
                  <a:lnTo>
                    <a:pt x="1992" y="85"/>
                  </a:lnTo>
                  <a:lnTo>
                    <a:pt x="1993" y="76"/>
                  </a:lnTo>
                  <a:lnTo>
                    <a:pt x="1995" y="69"/>
                  </a:lnTo>
                  <a:lnTo>
                    <a:pt x="1998" y="63"/>
                  </a:lnTo>
                  <a:lnTo>
                    <a:pt x="2004" y="57"/>
                  </a:lnTo>
                  <a:lnTo>
                    <a:pt x="2009" y="52"/>
                  </a:lnTo>
                  <a:lnTo>
                    <a:pt x="2016" y="49"/>
                  </a:lnTo>
                  <a:lnTo>
                    <a:pt x="2022" y="46"/>
                  </a:lnTo>
                  <a:lnTo>
                    <a:pt x="2031" y="45"/>
                  </a:lnTo>
                  <a:close/>
                  <a:moveTo>
                    <a:pt x="2035" y="198"/>
                  </a:moveTo>
                  <a:lnTo>
                    <a:pt x="1959" y="467"/>
                  </a:lnTo>
                  <a:lnTo>
                    <a:pt x="1953" y="489"/>
                  </a:lnTo>
                  <a:lnTo>
                    <a:pt x="1951" y="500"/>
                  </a:lnTo>
                  <a:lnTo>
                    <a:pt x="1951" y="503"/>
                  </a:lnTo>
                  <a:lnTo>
                    <a:pt x="1952" y="505"/>
                  </a:lnTo>
                  <a:lnTo>
                    <a:pt x="1953" y="507"/>
                  </a:lnTo>
                  <a:lnTo>
                    <a:pt x="1956" y="509"/>
                  </a:lnTo>
                  <a:lnTo>
                    <a:pt x="1959" y="513"/>
                  </a:lnTo>
                  <a:lnTo>
                    <a:pt x="1964" y="514"/>
                  </a:lnTo>
                  <a:lnTo>
                    <a:pt x="1967" y="513"/>
                  </a:lnTo>
                  <a:lnTo>
                    <a:pt x="1970" y="511"/>
                  </a:lnTo>
                  <a:lnTo>
                    <a:pt x="1974" y="509"/>
                  </a:lnTo>
                  <a:lnTo>
                    <a:pt x="1977" y="507"/>
                  </a:lnTo>
                  <a:lnTo>
                    <a:pt x="1988" y="497"/>
                  </a:lnTo>
                  <a:lnTo>
                    <a:pt x="1999" y="486"/>
                  </a:lnTo>
                  <a:lnTo>
                    <a:pt x="2011" y="473"/>
                  </a:lnTo>
                  <a:lnTo>
                    <a:pt x="2022" y="458"/>
                  </a:lnTo>
                  <a:lnTo>
                    <a:pt x="2035" y="467"/>
                  </a:lnTo>
                  <a:lnTo>
                    <a:pt x="2022" y="485"/>
                  </a:lnTo>
                  <a:lnTo>
                    <a:pt x="2007" y="504"/>
                  </a:lnTo>
                  <a:lnTo>
                    <a:pt x="1991" y="519"/>
                  </a:lnTo>
                  <a:lnTo>
                    <a:pt x="1974" y="534"/>
                  </a:lnTo>
                  <a:lnTo>
                    <a:pt x="1961" y="543"/>
                  </a:lnTo>
                  <a:lnTo>
                    <a:pt x="1948" y="550"/>
                  </a:lnTo>
                  <a:lnTo>
                    <a:pt x="1942" y="552"/>
                  </a:lnTo>
                  <a:lnTo>
                    <a:pt x="1936" y="553"/>
                  </a:lnTo>
                  <a:lnTo>
                    <a:pt x="1929" y="554"/>
                  </a:lnTo>
                  <a:lnTo>
                    <a:pt x="1924" y="554"/>
                  </a:lnTo>
                  <a:lnTo>
                    <a:pt x="1916" y="554"/>
                  </a:lnTo>
                  <a:lnTo>
                    <a:pt x="1910" y="552"/>
                  </a:lnTo>
                  <a:lnTo>
                    <a:pt x="1903" y="549"/>
                  </a:lnTo>
                  <a:lnTo>
                    <a:pt x="1898" y="545"/>
                  </a:lnTo>
                  <a:lnTo>
                    <a:pt x="1893" y="540"/>
                  </a:lnTo>
                  <a:lnTo>
                    <a:pt x="1890" y="534"/>
                  </a:lnTo>
                  <a:lnTo>
                    <a:pt x="1889" y="528"/>
                  </a:lnTo>
                  <a:lnTo>
                    <a:pt x="1888" y="521"/>
                  </a:lnTo>
                  <a:lnTo>
                    <a:pt x="1889" y="513"/>
                  </a:lnTo>
                  <a:lnTo>
                    <a:pt x="1890" y="503"/>
                  </a:lnTo>
                  <a:lnTo>
                    <a:pt x="1893" y="490"/>
                  </a:lnTo>
                  <a:lnTo>
                    <a:pt x="1898" y="474"/>
                  </a:lnTo>
                  <a:lnTo>
                    <a:pt x="1948" y="302"/>
                  </a:lnTo>
                  <a:lnTo>
                    <a:pt x="1953" y="283"/>
                  </a:lnTo>
                  <a:lnTo>
                    <a:pt x="1957" y="268"/>
                  </a:lnTo>
                  <a:lnTo>
                    <a:pt x="1959" y="257"/>
                  </a:lnTo>
                  <a:lnTo>
                    <a:pt x="1960" y="249"/>
                  </a:lnTo>
                  <a:lnTo>
                    <a:pt x="1960" y="246"/>
                  </a:lnTo>
                  <a:lnTo>
                    <a:pt x="1959" y="241"/>
                  </a:lnTo>
                  <a:lnTo>
                    <a:pt x="1957" y="238"/>
                  </a:lnTo>
                  <a:lnTo>
                    <a:pt x="1954" y="236"/>
                  </a:lnTo>
                  <a:lnTo>
                    <a:pt x="1951" y="233"/>
                  </a:lnTo>
                  <a:lnTo>
                    <a:pt x="1947" y="232"/>
                  </a:lnTo>
                  <a:lnTo>
                    <a:pt x="1942" y="230"/>
                  </a:lnTo>
                  <a:lnTo>
                    <a:pt x="1938" y="230"/>
                  </a:lnTo>
                  <a:lnTo>
                    <a:pt x="1933" y="230"/>
                  </a:lnTo>
                  <a:lnTo>
                    <a:pt x="1925" y="232"/>
                  </a:lnTo>
                  <a:lnTo>
                    <a:pt x="1915" y="233"/>
                  </a:lnTo>
                  <a:lnTo>
                    <a:pt x="1903" y="235"/>
                  </a:lnTo>
                  <a:lnTo>
                    <a:pt x="1903" y="220"/>
                  </a:lnTo>
                  <a:lnTo>
                    <a:pt x="2035" y="198"/>
                  </a:lnTo>
                  <a:close/>
                  <a:moveTo>
                    <a:pt x="2449" y="198"/>
                  </a:moveTo>
                  <a:lnTo>
                    <a:pt x="2373" y="458"/>
                  </a:lnTo>
                  <a:lnTo>
                    <a:pt x="2365" y="493"/>
                  </a:lnTo>
                  <a:lnTo>
                    <a:pt x="2365" y="497"/>
                  </a:lnTo>
                  <a:lnTo>
                    <a:pt x="2364" y="502"/>
                  </a:lnTo>
                  <a:lnTo>
                    <a:pt x="2365" y="507"/>
                  </a:lnTo>
                  <a:lnTo>
                    <a:pt x="2368" y="511"/>
                  </a:lnTo>
                  <a:lnTo>
                    <a:pt x="2371" y="515"/>
                  </a:lnTo>
                  <a:lnTo>
                    <a:pt x="2376" y="516"/>
                  </a:lnTo>
                  <a:lnTo>
                    <a:pt x="2381" y="514"/>
                  </a:lnTo>
                  <a:lnTo>
                    <a:pt x="2389" y="509"/>
                  </a:lnTo>
                  <a:lnTo>
                    <a:pt x="2396" y="503"/>
                  </a:lnTo>
                  <a:lnTo>
                    <a:pt x="2406" y="492"/>
                  </a:lnTo>
                  <a:lnTo>
                    <a:pt x="2417" y="479"/>
                  </a:lnTo>
                  <a:lnTo>
                    <a:pt x="2428" y="464"/>
                  </a:lnTo>
                  <a:lnTo>
                    <a:pt x="2442" y="472"/>
                  </a:lnTo>
                  <a:lnTo>
                    <a:pt x="2428" y="491"/>
                  </a:lnTo>
                  <a:lnTo>
                    <a:pt x="2415" y="507"/>
                  </a:lnTo>
                  <a:lnTo>
                    <a:pt x="2401" y="521"/>
                  </a:lnTo>
                  <a:lnTo>
                    <a:pt x="2388" y="533"/>
                  </a:lnTo>
                  <a:lnTo>
                    <a:pt x="2373" y="542"/>
                  </a:lnTo>
                  <a:lnTo>
                    <a:pt x="2360" y="549"/>
                  </a:lnTo>
                  <a:lnTo>
                    <a:pt x="2354" y="552"/>
                  </a:lnTo>
                  <a:lnTo>
                    <a:pt x="2347" y="553"/>
                  </a:lnTo>
                  <a:lnTo>
                    <a:pt x="2341" y="554"/>
                  </a:lnTo>
                  <a:lnTo>
                    <a:pt x="2335" y="554"/>
                  </a:lnTo>
                  <a:lnTo>
                    <a:pt x="2328" y="554"/>
                  </a:lnTo>
                  <a:lnTo>
                    <a:pt x="2321" y="552"/>
                  </a:lnTo>
                  <a:lnTo>
                    <a:pt x="2315" y="550"/>
                  </a:lnTo>
                  <a:lnTo>
                    <a:pt x="2310" y="546"/>
                  </a:lnTo>
                  <a:lnTo>
                    <a:pt x="2307" y="541"/>
                  </a:lnTo>
                  <a:lnTo>
                    <a:pt x="2305" y="535"/>
                  </a:lnTo>
                  <a:lnTo>
                    <a:pt x="2303" y="529"/>
                  </a:lnTo>
                  <a:lnTo>
                    <a:pt x="2303" y="522"/>
                  </a:lnTo>
                  <a:lnTo>
                    <a:pt x="2303" y="511"/>
                  </a:lnTo>
                  <a:lnTo>
                    <a:pt x="2305" y="501"/>
                  </a:lnTo>
                  <a:lnTo>
                    <a:pt x="2307" y="488"/>
                  </a:lnTo>
                  <a:lnTo>
                    <a:pt x="2310" y="472"/>
                  </a:lnTo>
                  <a:lnTo>
                    <a:pt x="2319" y="444"/>
                  </a:lnTo>
                  <a:lnTo>
                    <a:pt x="2306" y="459"/>
                  </a:lnTo>
                  <a:lnTo>
                    <a:pt x="2294" y="474"/>
                  </a:lnTo>
                  <a:lnTo>
                    <a:pt x="2282" y="488"/>
                  </a:lnTo>
                  <a:lnTo>
                    <a:pt x="2270" y="500"/>
                  </a:lnTo>
                  <a:lnTo>
                    <a:pt x="2259" y="510"/>
                  </a:lnTo>
                  <a:lnTo>
                    <a:pt x="2248" y="520"/>
                  </a:lnTo>
                  <a:lnTo>
                    <a:pt x="2237" y="528"/>
                  </a:lnTo>
                  <a:lnTo>
                    <a:pt x="2226" y="535"/>
                  </a:lnTo>
                  <a:lnTo>
                    <a:pt x="2211" y="544"/>
                  </a:lnTo>
                  <a:lnTo>
                    <a:pt x="2196" y="550"/>
                  </a:lnTo>
                  <a:lnTo>
                    <a:pt x="2189" y="552"/>
                  </a:lnTo>
                  <a:lnTo>
                    <a:pt x="2181" y="553"/>
                  </a:lnTo>
                  <a:lnTo>
                    <a:pt x="2174" y="554"/>
                  </a:lnTo>
                  <a:lnTo>
                    <a:pt x="2166" y="554"/>
                  </a:lnTo>
                  <a:lnTo>
                    <a:pt x="2160" y="554"/>
                  </a:lnTo>
                  <a:lnTo>
                    <a:pt x="2153" y="553"/>
                  </a:lnTo>
                  <a:lnTo>
                    <a:pt x="2147" y="551"/>
                  </a:lnTo>
                  <a:lnTo>
                    <a:pt x="2140" y="549"/>
                  </a:lnTo>
                  <a:lnTo>
                    <a:pt x="2135" y="545"/>
                  </a:lnTo>
                  <a:lnTo>
                    <a:pt x="2129" y="541"/>
                  </a:lnTo>
                  <a:lnTo>
                    <a:pt x="2124" y="537"/>
                  </a:lnTo>
                  <a:lnTo>
                    <a:pt x="2118" y="531"/>
                  </a:lnTo>
                  <a:lnTo>
                    <a:pt x="2114" y="525"/>
                  </a:lnTo>
                  <a:lnTo>
                    <a:pt x="2109" y="518"/>
                  </a:lnTo>
                  <a:lnTo>
                    <a:pt x="2106" y="511"/>
                  </a:lnTo>
                  <a:lnTo>
                    <a:pt x="2103" y="504"/>
                  </a:lnTo>
                  <a:lnTo>
                    <a:pt x="2101" y="495"/>
                  </a:lnTo>
                  <a:lnTo>
                    <a:pt x="2099" y="486"/>
                  </a:lnTo>
                  <a:lnTo>
                    <a:pt x="2099" y="477"/>
                  </a:lnTo>
                  <a:lnTo>
                    <a:pt x="2097" y="467"/>
                  </a:lnTo>
                  <a:lnTo>
                    <a:pt x="2099" y="452"/>
                  </a:lnTo>
                  <a:lnTo>
                    <a:pt x="2100" y="436"/>
                  </a:lnTo>
                  <a:lnTo>
                    <a:pt x="2103" y="420"/>
                  </a:lnTo>
                  <a:lnTo>
                    <a:pt x="2107" y="405"/>
                  </a:lnTo>
                  <a:lnTo>
                    <a:pt x="2112" y="388"/>
                  </a:lnTo>
                  <a:lnTo>
                    <a:pt x="2118" y="372"/>
                  </a:lnTo>
                  <a:lnTo>
                    <a:pt x="2126" y="356"/>
                  </a:lnTo>
                  <a:lnTo>
                    <a:pt x="2135" y="338"/>
                  </a:lnTo>
                  <a:lnTo>
                    <a:pt x="2144" y="322"/>
                  </a:lnTo>
                  <a:lnTo>
                    <a:pt x="2154" y="307"/>
                  </a:lnTo>
                  <a:lnTo>
                    <a:pt x="2165" y="291"/>
                  </a:lnTo>
                  <a:lnTo>
                    <a:pt x="2176" y="277"/>
                  </a:lnTo>
                  <a:lnTo>
                    <a:pt x="2188" y="264"/>
                  </a:lnTo>
                  <a:lnTo>
                    <a:pt x="2201" y="252"/>
                  </a:lnTo>
                  <a:lnTo>
                    <a:pt x="2214" y="240"/>
                  </a:lnTo>
                  <a:lnTo>
                    <a:pt x="2227" y="230"/>
                  </a:lnTo>
                  <a:lnTo>
                    <a:pt x="2238" y="223"/>
                  </a:lnTo>
                  <a:lnTo>
                    <a:pt x="2249" y="216"/>
                  </a:lnTo>
                  <a:lnTo>
                    <a:pt x="2260" y="211"/>
                  </a:lnTo>
                  <a:lnTo>
                    <a:pt x="2271" y="207"/>
                  </a:lnTo>
                  <a:lnTo>
                    <a:pt x="2281" y="202"/>
                  </a:lnTo>
                  <a:lnTo>
                    <a:pt x="2291" y="200"/>
                  </a:lnTo>
                  <a:lnTo>
                    <a:pt x="2301" y="199"/>
                  </a:lnTo>
                  <a:lnTo>
                    <a:pt x="2311" y="198"/>
                  </a:lnTo>
                  <a:lnTo>
                    <a:pt x="2322" y="199"/>
                  </a:lnTo>
                  <a:lnTo>
                    <a:pt x="2332" y="201"/>
                  </a:lnTo>
                  <a:lnTo>
                    <a:pt x="2342" y="204"/>
                  </a:lnTo>
                  <a:lnTo>
                    <a:pt x="2349" y="210"/>
                  </a:lnTo>
                  <a:lnTo>
                    <a:pt x="2357" y="217"/>
                  </a:lnTo>
                  <a:lnTo>
                    <a:pt x="2364" y="226"/>
                  </a:lnTo>
                  <a:lnTo>
                    <a:pt x="2369" y="238"/>
                  </a:lnTo>
                  <a:lnTo>
                    <a:pt x="2373" y="251"/>
                  </a:lnTo>
                  <a:lnTo>
                    <a:pt x="2388" y="208"/>
                  </a:lnTo>
                  <a:lnTo>
                    <a:pt x="2449" y="198"/>
                  </a:lnTo>
                  <a:close/>
                  <a:moveTo>
                    <a:pt x="2311" y="217"/>
                  </a:moveTo>
                  <a:lnTo>
                    <a:pt x="2306" y="218"/>
                  </a:lnTo>
                  <a:lnTo>
                    <a:pt x="2299" y="220"/>
                  </a:lnTo>
                  <a:lnTo>
                    <a:pt x="2293" y="221"/>
                  </a:lnTo>
                  <a:lnTo>
                    <a:pt x="2286" y="224"/>
                  </a:lnTo>
                  <a:lnTo>
                    <a:pt x="2280" y="227"/>
                  </a:lnTo>
                  <a:lnTo>
                    <a:pt x="2273" y="230"/>
                  </a:lnTo>
                  <a:lnTo>
                    <a:pt x="2267" y="236"/>
                  </a:lnTo>
                  <a:lnTo>
                    <a:pt x="2260" y="241"/>
                  </a:lnTo>
                  <a:lnTo>
                    <a:pt x="2250" y="250"/>
                  </a:lnTo>
                  <a:lnTo>
                    <a:pt x="2240" y="259"/>
                  </a:lnTo>
                  <a:lnTo>
                    <a:pt x="2232" y="270"/>
                  </a:lnTo>
                  <a:lnTo>
                    <a:pt x="2223" y="282"/>
                  </a:lnTo>
                  <a:lnTo>
                    <a:pt x="2214" y="294"/>
                  </a:lnTo>
                  <a:lnTo>
                    <a:pt x="2205" y="308"/>
                  </a:lnTo>
                  <a:lnTo>
                    <a:pt x="2198" y="322"/>
                  </a:lnTo>
                  <a:lnTo>
                    <a:pt x="2190" y="337"/>
                  </a:lnTo>
                  <a:lnTo>
                    <a:pt x="2183" y="354"/>
                  </a:lnTo>
                  <a:lnTo>
                    <a:pt x="2176" y="369"/>
                  </a:lnTo>
                  <a:lnTo>
                    <a:pt x="2172" y="384"/>
                  </a:lnTo>
                  <a:lnTo>
                    <a:pt x="2167" y="398"/>
                  </a:lnTo>
                  <a:lnTo>
                    <a:pt x="2164" y="412"/>
                  </a:lnTo>
                  <a:lnTo>
                    <a:pt x="2161" y="427"/>
                  </a:lnTo>
                  <a:lnTo>
                    <a:pt x="2160" y="441"/>
                  </a:lnTo>
                  <a:lnTo>
                    <a:pt x="2160" y="454"/>
                  </a:lnTo>
                  <a:lnTo>
                    <a:pt x="2160" y="466"/>
                  </a:lnTo>
                  <a:lnTo>
                    <a:pt x="2163" y="477"/>
                  </a:lnTo>
                  <a:lnTo>
                    <a:pt x="2166" y="486"/>
                  </a:lnTo>
                  <a:lnTo>
                    <a:pt x="2173" y="495"/>
                  </a:lnTo>
                  <a:lnTo>
                    <a:pt x="2179" y="502"/>
                  </a:lnTo>
                  <a:lnTo>
                    <a:pt x="2186" y="506"/>
                  </a:lnTo>
                  <a:lnTo>
                    <a:pt x="2195" y="508"/>
                  </a:lnTo>
                  <a:lnTo>
                    <a:pt x="2202" y="509"/>
                  </a:lnTo>
                  <a:lnTo>
                    <a:pt x="2213" y="508"/>
                  </a:lnTo>
                  <a:lnTo>
                    <a:pt x="2224" y="506"/>
                  </a:lnTo>
                  <a:lnTo>
                    <a:pt x="2235" y="501"/>
                  </a:lnTo>
                  <a:lnTo>
                    <a:pt x="2246" y="494"/>
                  </a:lnTo>
                  <a:lnTo>
                    <a:pt x="2258" y="485"/>
                  </a:lnTo>
                  <a:lnTo>
                    <a:pt x="2269" y="474"/>
                  </a:lnTo>
                  <a:lnTo>
                    <a:pt x="2281" y="462"/>
                  </a:lnTo>
                  <a:lnTo>
                    <a:pt x="2294" y="448"/>
                  </a:lnTo>
                  <a:lnTo>
                    <a:pt x="2309" y="428"/>
                  </a:lnTo>
                  <a:lnTo>
                    <a:pt x="2322" y="407"/>
                  </a:lnTo>
                  <a:lnTo>
                    <a:pt x="2333" y="386"/>
                  </a:lnTo>
                  <a:lnTo>
                    <a:pt x="2343" y="364"/>
                  </a:lnTo>
                  <a:lnTo>
                    <a:pt x="2349" y="344"/>
                  </a:lnTo>
                  <a:lnTo>
                    <a:pt x="2355" y="322"/>
                  </a:lnTo>
                  <a:lnTo>
                    <a:pt x="2358" y="301"/>
                  </a:lnTo>
                  <a:lnTo>
                    <a:pt x="2359" y="279"/>
                  </a:lnTo>
                  <a:lnTo>
                    <a:pt x="2358" y="264"/>
                  </a:lnTo>
                  <a:lnTo>
                    <a:pt x="2356" y="251"/>
                  </a:lnTo>
                  <a:lnTo>
                    <a:pt x="2354" y="246"/>
                  </a:lnTo>
                  <a:lnTo>
                    <a:pt x="2352" y="241"/>
                  </a:lnTo>
                  <a:lnTo>
                    <a:pt x="2349" y="236"/>
                  </a:lnTo>
                  <a:lnTo>
                    <a:pt x="2346" y="233"/>
                  </a:lnTo>
                  <a:lnTo>
                    <a:pt x="2340" y="226"/>
                  </a:lnTo>
                  <a:lnTo>
                    <a:pt x="2331" y="222"/>
                  </a:lnTo>
                  <a:lnTo>
                    <a:pt x="2322" y="218"/>
                  </a:lnTo>
                  <a:lnTo>
                    <a:pt x="2311" y="217"/>
                  </a:lnTo>
                  <a:close/>
                  <a:moveTo>
                    <a:pt x="2653" y="198"/>
                  </a:moveTo>
                  <a:lnTo>
                    <a:pt x="2601" y="372"/>
                  </a:lnTo>
                  <a:lnTo>
                    <a:pt x="2635" y="323"/>
                  </a:lnTo>
                  <a:lnTo>
                    <a:pt x="2665" y="284"/>
                  </a:lnTo>
                  <a:lnTo>
                    <a:pt x="2678" y="268"/>
                  </a:lnTo>
                  <a:lnTo>
                    <a:pt x="2691" y="253"/>
                  </a:lnTo>
                  <a:lnTo>
                    <a:pt x="2702" y="241"/>
                  </a:lnTo>
                  <a:lnTo>
                    <a:pt x="2712" y="232"/>
                  </a:lnTo>
                  <a:lnTo>
                    <a:pt x="2722" y="224"/>
                  </a:lnTo>
                  <a:lnTo>
                    <a:pt x="2730" y="217"/>
                  </a:lnTo>
                  <a:lnTo>
                    <a:pt x="2740" y="211"/>
                  </a:lnTo>
                  <a:lnTo>
                    <a:pt x="2749" y="207"/>
                  </a:lnTo>
                  <a:lnTo>
                    <a:pt x="2759" y="202"/>
                  </a:lnTo>
                  <a:lnTo>
                    <a:pt x="2767" y="200"/>
                  </a:lnTo>
                  <a:lnTo>
                    <a:pt x="2776" y="199"/>
                  </a:lnTo>
                  <a:lnTo>
                    <a:pt x="2785" y="198"/>
                  </a:lnTo>
                  <a:lnTo>
                    <a:pt x="2795" y="199"/>
                  </a:lnTo>
                  <a:lnTo>
                    <a:pt x="2803" y="201"/>
                  </a:lnTo>
                  <a:lnTo>
                    <a:pt x="2810" y="205"/>
                  </a:lnTo>
                  <a:lnTo>
                    <a:pt x="2818" y="211"/>
                  </a:lnTo>
                  <a:lnTo>
                    <a:pt x="2823" y="217"/>
                  </a:lnTo>
                  <a:lnTo>
                    <a:pt x="2826" y="225"/>
                  </a:lnTo>
                  <a:lnTo>
                    <a:pt x="2828" y="234"/>
                  </a:lnTo>
                  <a:lnTo>
                    <a:pt x="2830" y="244"/>
                  </a:lnTo>
                  <a:lnTo>
                    <a:pt x="2828" y="256"/>
                  </a:lnTo>
                  <a:lnTo>
                    <a:pt x="2826" y="271"/>
                  </a:lnTo>
                  <a:lnTo>
                    <a:pt x="2823" y="287"/>
                  </a:lnTo>
                  <a:lnTo>
                    <a:pt x="2819" y="305"/>
                  </a:lnTo>
                  <a:lnTo>
                    <a:pt x="2772" y="467"/>
                  </a:lnTo>
                  <a:lnTo>
                    <a:pt x="2768" y="479"/>
                  </a:lnTo>
                  <a:lnTo>
                    <a:pt x="2765" y="489"/>
                  </a:lnTo>
                  <a:lnTo>
                    <a:pt x="2764" y="496"/>
                  </a:lnTo>
                  <a:lnTo>
                    <a:pt x="2763" y="501"/>
                  </a:lnTo>
                  <a:lnTo>
                    <a:pt x="2764" y="505"/>
                  </a:lnTo>
                  <a:lnTo>
                    <a:pt x="2766" y="509"/>
                  </a:lnTo>
                  <a:lnTo>
                    <a:pt x="2770" y="513"/>
                  </a:lnTo>
                  <a:lnTo>
                    <a:pt x="2773" y="514"/>
                  </a:lnTo>
                  <a:lnTo>
                    <a:pt x="2778" y="511"/>
                  </a:lnTo>
                  <a:lnTo>
                    <a:pt x="2784" y="508"/>
                  </a:lnTo>
                  <a:lnTo>
                    <a:pt x="2795" y="500"/>
                  </a:lnTo>
                  <a:lnTo>
                    <a:pt x="2806" y="488"/>
                  </a:lnTo>
                  <a:lnTo>
                    <a:pt x="2816" y="474"/>
                  </a:lnTo>
                  <a:lnTo>
                    <a:pt x="2828" y="459"/>
                  </a:lnTo>
                  <a:lnTo>
                    <a:pt x="2840" y="467"/>
                  </a:lnTo>
                  <a:lnTo>
                    <a:pt x="2823" y="490"/>
                  </a:lnTo>
                  <a:lnTo>
                    <a:pt x="2806" y="510"/>
                  </a:lnTo>
                  <a:lnTo>
                    <a:pt x="2798" y="519"/>
                  </a:lnTo>
                  <a:lnTo>
                    <a:pt x="2789" y="527"/>
                  </a:lnTo>
                  <a:lnTo>
                    <a:pt x="2780" y="533"/>
                  </a:lnTo>
                  <a:lnTo>
                    <a:pt x="2773" y="539"/>
                  </a:lnTo>
                  <a:lnTo>
                    <a:pt x="2762" y="546"/>
                  </a:lnTo>
                  <a:lnTo>
                    <a:pt x="2752" y="551"/>
                  </a:lnTo>
                  <a:lnTo>
                    <a:pt x="2742" y="553"/>
                  </a:lnTo>
                  <a:lnTo>
                    <a:pt x="2734" y="554"/>
                  </a:lnTo>
                  <a:lnTo>
                    <a:pt x="2726" y="554"/>
                  </a:lnTo>
                  <a:lnTo>
                    <a:pt x="2720" y="552"/>
                  </a:lnTo>
                  <a:lnTo>
                    <a:pt x="2715" y="550"/>
                  </a:lnTo>
                  <a:lnTo>
                    <a:pt x="2711" y="545"/>
                  </a:lnTo>
                  <a:lnTo>
                    <a:pt x="2706" y="541"/>
                  </a:lnTo>
                  <a:lnTo>
                    <a:pt x="2704" y="535"/>
                  </a:lnTo>
                  <a:lnTo>
                    <a:pt x="2702" y="529"/>
                  </a:lnTo>
                  <a:lnTo>
                    <a:pt x="2702" y="522"/>
                  </a:lnTo>
                  <a:lnTo>
                    <a:pt x="2703" y="511"/>
                  </a:lnTo>
                  <a:lnTo>
                    <a:pt x="2705" y="497"/>
                  </a:lnTo>
                  <a:lnTo>
                    <a:pt x="2710" y="480"/>
                  </a:lnTo>
                  <a:lnTo>
                    <a:pt x="2715" y="459"/>
                  </a:lnTo>
                  <a:lnTo>
                    <a:pt x="2760" y="305"/>
                  </a:lnTo>
                  <a:lnTo>
                    <a:pt x="2763" y="291"/>
                  </a:lnTo>
                  <a:lnTo>
                    <a:pt x="2766" y="279"/>
                  </a:lnTo>
                  <a:lnTo>
                    <a:pt x="2767" y="269"/>
                  </a:lnTo>
                  <a:lnTo>
                    <a:pt x="2768" y="260"/>
                  </a:lnTo>
                  <a:lnTo>
                    <a:pt x="2767" y="257"/>
                  </a:lnTo>
                  <a:lnTo>
                    <a:pt x="2766" y="253"/>
                  </a:lnTo>
                  <a:lnTo>
                    <a:pt x="2765" y="250"/>
                  </a:lnTo>
                  <a:lnTo>
                    <a:pt x="2763" y="248"/>
                  </a:lnTo>
                  <a:lnTo>
                    <a:pt x="2761" y="246"/>
                  </a:lnTo>
                  <a:lnTo>
                    <a:pt x="2758" y="244"/>
                  </a:lnTo>
                  <a:lnTo>
                    <a:pt x="2754" y="244"/>
                  </a:lnTo>
                  <a:lnTo>
                    <a:pt x="2751" y="242"/>
                  </a:lnTo>
                  <a:lnTo>
                    <a:pt x="2746" y="244"/>
                  </a:lnTo>
                  <a:lnTo>
                    <a:pt x="2739" y="245"/>
                  </a:lnTo>
                  <a:lnTo>
                    <a:pt x="2732" y="248"/>
                  </a:lnTo>
                  <a:lnTo>
                    <a:pt x="2725" y="252"/>
                  </a:lnTo>
                  <a:lnTo>
                    <a:pt x="2711" y="262"/>
                  </a:lnTo>
                  <a:lnTo>
                    <a:pt x="2696" y="275"/>
                  </a:lnTo>
                  <a:lnTo>
                    <a:pt x="2681" y="290"/>
                  </a:lnTo>
                  <a:lnTo>
                    <a:pt x="2666" y="309"/>
                  </a:lnTo>
                  <a:lnTo>
                    <a:pt x="2651" y="331"/>
                  </a:lnTo>
                  <a:lnTo>
                    <a:pt x="2634" y="355"/>
                  </a:lnTo>
                  <a:lnTo>
                    <a:pt x="2618" y="381"/>
                  </a:lnTo>
                  <a:lnTo>
                    <a:pt x="2600" y="410"/>
                  </a:lnTo>
                  <a:lnTo>
                    <a:pt x="2592" y="428"/>
                  </a:lnTo>
                  <a:lnTo>
                    <a:pt x="2584" y="445"/>
                  </a:lnTo>
                  <a:lnTo>
                    <a:pt x="2577" y="462"/>
                  </a:lnTo>
                  <a:lnTo>
                    <a:pt x="2571" y="482"/>
                  </a:lnTo>
                  <a:lnTo>
                    <a:pt x="2551" y="545"/>
                  </a:lnTo>
                  <a:lnTo>
                    <a:pt x="2493" y="545"/>
                  </a:lnTo>
                  <a:lnTo>
                    <a:pt x="2564" y="305"/>
                  </a:lnTo>
                  <a:lnTo>
                    <a:pt x="2570" y="285"/>
                  </a:lnTo>
                  <a:lnTo>
                    <a:pt x="2573" y="270"/>
                  </a:lnTo>
                  <a:lnTo>
                    <a:pt x="2575" y="259"/>
                  </a:lnTo>
                  <a:lnTo>
                    <a:pt x="2576" y="252"/>
                  </a:lnTo>
                  <a:lnTo>
                    <a:pt x="2575" y="249"/>
                  </a:lnTo>
                  <a:lnTo>
                    <a:pt x="2574" y="245"/>
                  </a:lnTo>
                  <a:lnTo>
                    <a:pt x="2572" y="241"/>
                  </a:lnTo>
                  <a:lnTo>
                    <a:pt x="2570" y="238"/>
                  </a:lnTo>
                  <a:lnTo>
                    <a:pt x="2565" y="235"/>
                  </a:lnTo>
                  <a:lnTo>
                    <a:pt x="2562" y="234"/>
                  </a:lnTo>
                  <a:lnTo>
                    <a:pt x="2558" y="232"/>
                  </a:lnTo>
                  <a:lnTo>
                    <a:pt x="2552" y="232"/>
                  </a:lnTo>
                  <a:lnTo>
                    <a:pt x="2547" y="232"/>
                  </a:lnTo>
                  <a:lnTo>
                    <a:pt x="2537" y="233"/>
                  </a:lnTo>
                  <a:lnTo>
                    <a:pt x="2522" y="236"/>
                  </a:lnTo>
                  <a:lnTo>
                    <a:pt x="2520" y="222"/>
                  </a:lnTo>
                  <a:lnTo>
                    <a:pt x="2653" y="198"/>
                  </a:lnTo>
                  <a:close/>
                  <a:moveTo>
                    <a:pt x="3183" y="461"/>
                  </a:moveTo>
                  <a:lnTo>
                    <a:pt x="3173" y="473"/>
                  </a:lnTo>
                  <a:lnTo>
                    <a:pt x="3162" y="484"/>
                  </a:lnTo>
                  <a:lnTo>
                    <a:pt x="3152" y="494"/>
                  </a:lnTo>
                  <a:lnTo>
                    <a:pt x="3143" y="503"/>
                  </a:lnTo>
                  <a:lnTo>
                    <a:pt x="3133" y="511"/>
                  </a:lnTo>
                  <a:lnTo>
                    <a:pt x="3122" y="519"/>
                  </a:lnTo>
                  <a:lnTo>
                    <a:pt x="3112" y="526"/>
                  </a:lnTo>
                  <a:lnTo>
                    <a:pt x="3102" y="532"/>
                  </a:lnTo>
                  <a:lnTo>
                    <a:pt x="3091" y="537"/>
                  </a:lnTo>
                  <a:lnTo>
                    <a:pt x="3082" y="542"/>
                  </a:lnTo>
                  <a:lnTo>
                    <a:pt x="3071" y="545"/>
                  </a:lnTo>
                  <a:lnTo>
                    <a:pt x="3060" y="549"/>
                  </a:lnTo>
                  <a:lnTo>
                    <a:pt x="3049" y="551"/>
                  </a:lnTo>
                  <a:lnTo>
                    <a:pt x="3038" y="553"/>
                  </a:lnTo>
                  <a:lnTo>
                    <a:pt x="3027" y="554"/>
                  </a:lnTo>
                  <a:lnTo>
                    <a:pt x="3016" y="554"/>
                  </a:lnTo>
                  <a:lnTo>
                    <a:pt x="3003" y="554"/>
                  </a:lnTo>
                  <a:lnTo>
                    <a:pt x="2990" y="552"/>
                  </a:lnTo>
                  <a:lnTo>
                    <a:pt x="2978" y="550"/>
                  </a:lnTo>
                  <a:lnTo>
                    <a:pt x="2967" y="546"/>
                  </a:lnTo>
                  <a:lnTo>
                    <a:pt x="2957" y="542"/>
                  </a:lnTo>
                  <a:lnTo>
                    <a:pt x="2947" y="537"/>
                  </a:lnTo>
                  <a:lnTo>
                    <a:pt x="2939" y="531"/>
                  </a:lnTo>
                  <a:lnTo>
                    <a:pt x="2931" y="523"/>
                  </a:lnTo>
                  <a:lnTo>
                    <a:pt x="2923" y="516"/>
                  </a:lnTo>
                  <a:lnTo>
                    <a:pt x="2918" y="507"/>
                  </a:lnTo>
                  <a:lnTo>
                    <a:pt x="2912" y="497"/>
                  </a:lnTo>
                  <a:lnTo>
                    <a:pt x="2908" y="488"/>
                  </a:lnTo>
                  <a:lnTo>
                    <a:pt x="2905" y="477"/>
                  </a:lnTo>
                  <a:lnTo>
                    <a:pt x="2903" y="466"/>
                  </a:lnTo>
                  <a:lnTo>
                    <a:pt x="2900" y="454"/>
                  </a:lnTo>
                  <a:lnTo>
                    <a:pt x="2900" y="441"/>
                  </a:lnTo>
                  <a:lnTo>
                    <a:pt x="2900" y="427"/>
                  </a:lnTo>
                  <a:lnTo>
                    <a:pt x="2903" y="412"/>
                  </a:lnTo>
                  <a:lnTo>
                    <a:pt x="2905" y="397"/>
                  </a:lnTo>
                  <a:lnTo>
                    <a:pt x="2908" y="383"/>
                  </a:lnTo>
                  <a:lnTo>
                    <a:pt x="2914" y="369"/>
                  </a:lnTo>
                  <a:lnTo>
                    <a:pt x="2919" y="355"/>
                  </a:lnTo>
                  <a:lnTo>
                    <a:pt x="2926" y="339"/>
                  </a:lnTo>
                  <a:lnTo>
                    <a:pt x="2933" y="325"/>
                  </a:lnTo>
                  <a:lnTo>
                    <a:pt x="2942" y="312"/>
                  </a:lnTo>
                  <a:lnTo>
                    <a:pt x="2951" y="299"/>
                  </a:lnTo>
                  <a:lnTo>
                    <a:pt x="2962" y="286"/>
                  </a:lnTo>
                  <a:lnTo>
                    <a:pt x="2971" y="274"/>
                  </a:lnTo>
                  <a:lnTo>
                    <a:pt x="2983" y="263"/>
                  </a:lnTo>
                  <a:lnTo>
                    <a:pt x="2995" y="252"/>
                  </a:lnTo>
                  <a:lnTo>
                    <a:pt x="3008" y="242"/>
                  </a:lnTo>
                  <a:lnTo>
                    <a:pt x="3022" y="234"/>
                  </a:lnTo>
                  <a:lnTo>
                    <a:pt x="3036" y="225"/>
                  </a:lnTo>
                  <a:lnTo>
                    <a:pt x="3049" y="217"/>
                  </a:lnTo>
                  <a:lnTo>
                    <a:pt x="3063" y="212"/>
                  </a:lnTo>
                  <a:lnTo>
                    <a:pt x="3076" y="207"/>
                  </a:lnTo>
                  <a:lnTo>
                    <a:pt x="3090" y="203"/>
                  </a:lnTo>
                  <a:lnTo>
                    <a:pt x="3103" y="200"/>
                  </a:lnTo>
                  <a:lnTo>
                    <a:pt x="3118" y="199"/>
                  </a:lnTo>
                  <a:lnTo>
                    <a:pt x="3131" y="198"/>
                  </a:lnTo>
                  <a:lnTo>
                    <a:pt x="3140" y="198"/>
                  </a:lnTo>
                  <a:lnTo>
                    <a:pt x="3150" y="199"/>
                  </a:lnTo>
                  <a:lnTo>
                    <a:pt x="3159" y="200"/>
                  </a:lnTo>
                  <a:lnTo>
                    <a:pt x="3167" y="202"/>
                  </a:lnTo>
                  <a:lnTo>
                    <a:pt x="3174" y="204"/>
                  </a:lnTo>
                  <a:lnTo>
                    <a:pt x="3181" y="208"/>
                  </a:lnTo>
                  <a:lnTo>
                    <a:pt x="3187" y="211"/>
                  </a:lnTo>
                  <a:lnTo>
                    <a:pt x="3193" y="215"/>
                  </a:lnTo>
                  <a:lnTo>
                    <a:pt x="3198" y="220"/>
                  </a:lnTo>
                  <a:lnTo>
                    <a:pt x="3203" y="225"/>
                  </a:lnTo>
                  <a:lnTo>
                    <a:pt x="3206" y="229"/>
                  </a:lnTo>
                  <a:lnTo>
                    <a:pt x="3209" y="235"/>
                  </a:lnTo>
                  <a:lnTo>
                    <a:pt x="3211" y="240"/>
                  </a:lnTo>
                  <a:lnTo>
                    <a:pt x="3212" y="246"/>
                  </a:lnTo>
                  <a:lnTo>
                    <a:pt x="3214" y="252"/>
                  </a:lnTo>
                  <a:lnTo>
                    <a:pt x="3214" y="258"/>
                  </a:lnTo>
                  <a:lnTo>
                    <a:pt x="3212" y="270"/>
                  </a:lnTo>
                  <a:lnTo>
                    <a:pt x="3210" y="281"/>
                  </a:lnTo>
                  <a:lnTo>
                    <a:pt x="3206" y="290"/>
                  </a:lnTo>
                  <a:lnTo>
                    <a:pt x="3199" y="299"/>
                  </a:lnTo>
                  <a:lnTo>
                    <a:pt x="3194" y="305"/>
                  </a:lnTo>
                  <a:lnTo>
                    <a:pt x="3187" y="309"/>
                  </a:lnTo>
                  <a:lnTo>
                    <a:pt x="3180" y="311"/>
                  </a:lnTo>
                  <a:lnTo>
                    <a:pt x="3173" y="312"/>
                  </a:lnTo>
                  <a:lnTo>
                    <a:pt x="3167" y="311"/>
                  </a:lnTo>
                  <a:lnTo>
                    <a:pt x="3162" y="310"/>
                  </a:lnTo>
                  <a:lnTo>
                    <a:pt x="3157" y="308"/>
                  </a:lnTo>
                  <a:lnTo>
                    <a:pt x="3152" y="305"/>
                  </a:lnTo>
                  <a:lnTo>
                    <a:pt x="3149" y="300"/>
                  </a:lnTo>
                  <a:lnTo>
                    <a:pt x="3147" y="296"/>
                  </a:lnTo>
                  <a:lnTo>
                    <a:pt x="3146" y="290"/>
                  </a:lnTo>
                  <a:lnTo>
                    <a:pt x="3145" y="285"/>
                  </a:lnTo>
                  <a:lnTo>
                    <a:pt x="3146" y="278"/>
                  </a:lnTo>
                  <a:lnTo>
                    <a:pt x="3148" y="272"/>
                  </a:lnTo>
                  <a:lnTo>
                    <a:pt x="3152" y="264"/>
                  </a:lnTo>
                  <a:lnTo>
                    <a:pt x="3160" y="257"/>
                  </a:lnTo>
                  <a:lnTo>
                    <a:pt x="3167" y="249"/>
                  </a:lnTo>
                  <a:lnTo>
                    <a:pt x="3171" y="245"/>
                  </a:lnTo>
                  <a:lnTo>
                    <a:pt x="3172" y="240"/>
                  </a:lnTo>
                  <a:lnTo>
                    <a:pt x="3173" y="236"/>
                  </a:lnTo>
                  <a:lnTo>
                    <a:pt x="3172" y="233"/>
                  </a:lnTo>
                  <a:lnTo>
                    <a:pt x="3171" y="229"/>
                  </a:lnTo>
                  <a:lnTo>
                    <a:pt x="3169" y="226"/>
                  </a:lnTo>
                  <a:lnTo>
                    <a:pt x="3166" y="223"/>
                  </a:lnTo>
                  <a:lnTo>
                    <a:pt x="3159" y="220"/>
                  </a:lnTo>
                  <a:lnTo>
                    <a:pt x="3152" y="217"/>
                  </a:lnTo>
                  <a:lnTo>
                    <a:pt x="3144" y="215"/>
                  </a:lnTo>
                  <a:lnTo>
                    <a:pt x="3134" y="215"/>
                  </a:lnTo>
                  <a:lnTo>
                    <a:pt x="3124" y="215"/>
                  </a:lnTo>
                  <a:lnTo>
                    <a:pt x="3115" y="216"/>
                  </a:lnTo>
                  <a:lnTo>
                    <a:pt x="3106" y="218"/>
                  </a:lnTo>
                  <a:lnTo>
                    <a:pt x="3097" y="222"/>
                  </a:lnTo>
                  <a:lnTo>
                    <a:pt x="3087" y="225"/>
                  </a:lnTo>
                  <a:lnTo>
                    <a:pt x="3078" y="230"/>
                  </a:lnTo>
                  <a:lnTo>
                    <a:pt x="3068" y="236"/>
                  </a:lnTo>
                  <a:lnTo>
                    <a:pt x="3060" y="241"/>
                  </a:lnTo>
                  <a:lnTo>
                    <a:pt x="3050" y="249"/>
                  </a:lnTo>
                  <a:lnTo>
                    <a:pt x="3041" y="257"/>
                  </a:lnTo>
                  <a:lnTo>
                    <a:pt x="3034" y="264"/>
                  </a:lnTo>
                  <a:lnTo>
                    <a:pt x="3025" y="274"/>
                  </a:lnTo>
                  <a:lnTo>
                    <a:pt x="3017" y="284"/>
                  </a:lnTo>
                  <a:lnTo>
                    <a:pt x="3010" y="294"/>
                  </a:lnTo>
                  <a:lnTo>
                    <a:pt x="3003" y="305"/>
                  </a:lnTo>
                  <a:lnTo>
                    <a:pt x="2996" y="317"/>
                  </a:lnTo>
                  <a:lnTo>
                    <a:pt x="2989" y="332"/>
                  </a:lnTo>
                  <a:lnTo>
                    <a:pt x="2982" y="346"/>
                  </a:lnTo>
                  <a:lnTo>
                    <a:pt x="2977" y="361"/>
                  </a:lnTo>
                  <a:lnTo>
                    <a:pt x="2972" y="375"/>
                  </a:lnTo>
                  <a:lnTo>
                    <a:pt x="2969" y="391"/>
                  </a:lnTo>
                  <a:lnTo>
                    <a:pt x="2967" y="406"/>
                  </a:lnTo>
                  <a:lnTo>
                    <a:pt x="2965" y="420"/>
                  </a:lnTo>
                  <a:lnTo>
                    <a:pt x="2965" y="435"/>
                  </a:lnTo>
                  <a:lnTo>
                    <a:pt x="2965" y="444"/>
                  </a:lnTo>
                  <a:lnTo>
                    <a:pt x="2966" y="454"/>
                  </a:lnTo>
                  <a:lnTo>
                    <a:pt x="2968" y="462"/>
                  </a:lnTo>
                  <a:lnTo>
                    <a:pt x="2970" y="470"/>
                  </a:lnTo>
                  <a:lnTo>
                    <a:pt x="2974" y="478"/>
                  </a:lnTo>
                  <a:lnTo>
                    <a:pt x="2978" y="484"/>
                  </a:lnTo>
                  <a:lnTo>
                    <a:pt x="2982" y="491"/>
                  </a:lnTo>
                  <a:lnTo>
                    <a:pt x="2987" y="497"/>
                  </a:lnTo>
                  <a:lnTo>
                    <a:pt x="2993" y="502"/>
                  </a:lnTo>
                  <a:lnTo>
                    <a:pt x="3000" y="507"/>
                  </a:lnTo>
                  <a:lnTo>
                    <a:pt x="3006" y="510"/>
                  </a:lnTo>
                  <a:lnTo>
                    <a:pt x="3014" y="514"/>
                  </a:lnTo>
                  <a:lnTo>
                    <a:pt x="3022" y="517"/>
                  </a:lnTo>
                  <a:lnTo>
                    <a:pt x="3029" y="518"/>
                  </a:lnTo>
                  <a:lnTo>
                    <a:pt x="3039" y="519"/>
                  </a:lnTo>
                  <a:lnTo>
                    <a:pt x="3048" y="520"/>
                  </a:lnTo>
                  <a:lnTo>
                    <a:pt x="3063" y="519"/>
                  </a:lnTo>
                  <a:lnTo>
                    <a:pt x="3077" y="516"/>
                  </a:lnTo>
                  <a:lnTo>
                    <a:pt x="3091" y="511"/>
                  </a:lnTo>
                  <a:lnTo>
                    <a:pt x="3107" y="505"/>
                  </a:lnTo>
                  <a:lnTo>
                    <a:pt x="3122" y="496"/>
                  </a:lnTo>
                  <a:lnTo>
                    <a:pt x="3137" y="484"/>
                  </a:lnTo>
                  <a:lnTo>
                    <a:pt x="3154" y="469"/>
                  </a:lnTo>
                  <a:lnTo>
                    <a:pt x="3171" y="452"/>
                  </a:lnTo>
                  <a:lnTo>
                    <a:pt x="3183" y="461"/>
                  </a:lnTo>
                  <a:close/>
                  <a:moveTo>
                    <a:pt x="3328" y="400"/>
                  </a:moveTo>
                  <a:lnTo>
                    <a:pt x="3326" y="418"/>
                  </a:lnTo>
                  <a:lnTo>
                    <a:pt x="3325" y="432"/>
                  </a:lnTo>
                  <a:lnTo>
                    <a:pt x="3326" y="441"/>
                  </a:lnTo>
                  <a:lnTo>
                    <a:pt x="3327" y="448"/>
                  </a:lnTo>
                  <a:lnTo>
                    <a:pt x="3329" y="456"/>
                  </a:lnTo>
                  <a:lnTo>
                    <a:pt x="3331" y="464"/>
                  </a:lnTo>
                  <a:lnTo>
                    <a:pt x="3335" y="471"/>
                  </a:lnTo>
                  <a:lnTo>
                    <a:pt x="3339" y="478"/>
                  </a:lnTo>
                  <a:lnTo>
                    <a:pt x="3345" y="484"/>
                  </a:lnTo>
                  <a:lnTo>
                    <a:pt x="3350" y="491"/>
                  </a:lnTo>
                  <a:lnTo>
                    <a:pt x="3355" y="496"/>
                  </a:lnTo>
                  <a:lnTo>
                    <a:pt x="3362" y="501"/>
                  </a:lnTo>
                  <a:lnTo>
                    <a:pt x="3370" y="505"/>
                  </a:lnTo>
                  <a:lnTo>
                    <a:pt x="3376" y="508"/>
                  </a:lnTo>
                  <a:lnTo>
                    <a:pt x="3384" y="511"/>
                  </a:lnTo>
                  <a:lnTo>
                    <a:pt x="3391" y="513"/>
                  </a:lnTo>
                  <a:lnTo>
                    <a:pt x="3400" y="514"/>
                  </a:lnTo>
                  <a:lnTo>
                    <a:pt x="3409" y="515"/>
                  </a:lnTo>
                  <a:lnTo>
                    <a:pt x="3422" y="514"/>
                  </a:lnTo>
                  <a:lnTo>
                    <a:pt x="3435" y="511"/>
                  </a:lnTo>
                  <a:lnTo>
                    <a:pt x="3449" y="508"/>
                  </a:lnTo>
                  <a:lnTo>
                    <a:pt x="3461" y="503"/>
                  </a:lnTo>
                  <a:lnTo>
                    <a:pt x="3475" y="495"/>
                  </a:lnTo>
                  <a:lnTo>
                    <a:pt x="3493" y="485"/>
                  </a:lnTo>
                  <a:lnTo>
                    <a:pt x="3514" y="471"/>
                  </a:lnTo>
                  <a:lnTo>
                    <a:pt x="3538" y="453"/>
                  </a:lnTo>
                  <a:lnTo>
                    <a:pt x="3545" y="464"/>
                  </a:lnTo>
                  <a:lnTo>
                    <a:pt x="3523" y="485"/>
                  </a:lnTo>
                  <a:lnTo>
                    <a:pt x="3501" y="504"/>
                  </a:lnTo>
                  <a:lnTo>
                    <a:pt x="3490" y="511"/>
                  </a:lnTo>
                  <a:lnTo>
                    <a:pt x="3479" y="519"/>
                  </a:lnTo>
                  <a:lnTo>
                    <a:pt x="3468" y="526"/>
                  </a:lnTo>
                  <a:lnTo>
                    <a:pt x="3457" y="532"/>
                  </a:lnTo>
                  <a:lnTo>
                    <a:pt x="3446" y="537"/>
                  </a:lnTo>
                  <a:lnTo>
                    <a:pt x="3435" y="542"/>
                  </a:lnTo>
                  <a:lnTo>
                    <a:pt x="3424" y="545"/>
                  </a:lnTo>
                  <a:lnTo>
                    <a:pt x="3413" y="549"/>
                  </a:lnTo>
                  <a:lnTo>
                    <a:pt x="3403" y="551"/>
                  </a:lnTo>
                  <a:lnTo>
                    <a:pt x="3393" y="553"/>
                  </a:lnTo>
                  <a:lnTo>
                    <a:pt x="3383" y="554"/>
                  </a:lnTo>
                  <a:lnTo>
                    <a:pt x="3372" y="554"/>
                  </a:lnTo>
                  <a:lnTo>
                    <a:pt x="3359" y="554"/>
                  </a:lnTo>
                  <a:lnTo>
                    <a:pt x="3346" y="552"/>
                  </a:lnTo>
                  <a:lnTo>
                    <a:pt x="3334" y="550"/>
                  </a:lnTo>
                  <a:lnTo>
                    <a:pt x="3323" y="545"/>
                  </a:lnTo>
                  <a:lnTo>
                    <a:pt x="3313" y="541"/>
                  </a:lnTo>
                  <a:lnTo>
                    <a:pt x="3303" y="534"/>
                  </a:lnTo>
                  <a:lnTo>
                    <a:pt x="3295" y="527"/>
                  </a:lnTo>
                  <a:lnTo>
                    <a:pt x="3288" y="519"/>
                  </a:lnTo>
                  <a:lnTo>
                    <a:pt x="3281" y="510"/>
                  </a:lnTo>
                  <a:lnTo>
                    <a:pt x="3275" y="501"/>
                  </a:lnTo>
                  <a:lnTo>
                    <a:pt x="3270" y="492"/>
                  </a:lnTo>
                  <a:lnTo>
                    <a:pt x="3266" y="482"/>
                  </a:lnTo>
                  <a:lnTo>
                    <a:pt x="3263" y="472"/>
                  </a:lnTo>
                  <a:lnTo>
                    <a:pt x="3261" y="461"/>
                  </a:lnTo>
                  <a:lnTo>
                    <a:pt x="3259" y="452"/>
                  </a:lnTo>
                  <a:lnTo>
                    <a:pt x="3259" y="441"/>
                  </a:lnTo>
                  <a:lnTo>
                    <a:pt x="3259" y="427"/>
                  </a:lnTo>
                  <a:lnTo>
                    <a:pt x="3262" y="412"/>
                  </a:lnTo>
                  <a:lnTo>
                    <a:pt x="3264" y="398"/>
                  </a:lnTo>
                  <a:lnTo>
                    <a:pt x="3268" y="383"/>
                  </a:lnTo>
                  <a:lnTo>
                    <a:pt x="3273" y="369"/>
                  </a:lnTo>
                  <a:lnTo>
                    <a:pt x="3279" y="354"/>
                  </a:lnTo>
                  <a:lnTo>
                    <a:pt x="3286" y="339"/>
                  </a:lnTo>
                  <a:lnTo>
                    <a:pt x="3294" y="324"/>
                  </a:lnTo>
                  <a:lnTo>
                    <a:pt x="3303" y="310"/>
                  </a:lnTo>
                  <a:lnTo>
                    <a:pt x="3313" y="296"/>
                  </a:lnTo>
                  <a:lnTo>
                    <a:pt x="3324" y="283"/>
                  </a:lnTo>
                  <a:lnTo>
                    <a:pt x="3335" y="271"/>
                  </a:lnTo>
                  <a:lnTo>
                    <a:pt x="3346" y="260"/>
                  </a:lnTo>
                  <a:lnTo>
                    <a:pt x="3358" y="249"/>
                  </a:lnTo>
                  <a:lnTo>
                    <a:pt x="3370" y="240"/>
                  </a:lnTo>
                  <a:lnTo>
                    <a:pt x="3383" y="232"/>
                  </a:lnTo>
                  <a:lnTo>
                    <a:pt x="3397" y="223"/>
                  </a:lnTo>
                  <a:lnTo>
                    <a:pt x="3410" y="216"/>
                  </a:lnTo>
                  <a:lnTo>
                    <a:pt x="3423" y="211"/>
                  </a:lnTo>
                  <a:lnTo>
                    <a:pt x="3437" y="207"/>
                  </a:lnTo>
                  <a:lnTo>
                    <a:pt x="3451" y="202"/>
                  </a:lnTo>
                  <a:lnTo>
                    <a:pt x="3465" y="200"/>
                  </a:lnTo>
                  <a:lnTo>
                    <a:pt x="3479" y="199"/>
                  </a:lnTo>
                  <a:lnTo>
                    <a:pt x="3493" y="198"/>
                  </a:lnTo>
                  <a:lnTo>
                    <a:pt x="3503" y="198"/>
                  </a:lnTo>
                  <a:lnTo>
                    <a:pt x="3513" y="199"/>
                  </a:lnTo>
                  <a:lnTo>
                    <a:pt x="3520" y="200"/>
                  </a:lnTo>
                  <a:lnTo>
                    <a:pt x="3529" y="202"/>
                  </a:lnTo>
                  <a:lnTo>
                    <a:pt x="3535" y="204"/>
                  </a:lnTo>
                  <a:lnTo>
                    <a:pt x="3542" y="208"/>
                  </a:lnTo>
                  <a:lnTo>
                    <a:pt x="3549" y="211"/>
                  </a:lnTo>
                  <a:lnTo>
                    <a:pt x="3553" y="214"/>
                  </a:lnTo>
                  <a:lnTo>
                    <a:pt x="3558" y="218"/>
                  </a:lnTo>
                  <a:lnTo>
                    <a:pt x="3562" y="223"/>
                  </a:lnTo>
                  <a:lnTo>
                    <a:pt x="3565" y="227"/>
                  </a:lnTo>
                  <a:lnTo>
                    <a:pt x="3568" y="233"/>
                  </a:lnTo>
                  <a:lnTo>
                    <a:pt x="3570" y="237"/>
                  </a:lnTo>
                  <a:lnTo>
                    <a:pt x="3571" y="242"/>
                  </a:lnTo>
                  <a:lnTo>
                    <a:pt x="3573" y="248"/>
                  </a:lnTo>
                  <a:lnTo>
                    <a:pt x="3573" y="253"/>
                  </a:lnTo>
                  <a:lnTo>
                    <a:pt x="3573" y="261"/>
                  </a:lnTo>
                  <a:lnTo>
                    <a:pt x="3571" y="270"/>
                  </a:lnTo>
                  <a:lnTo>
                    <a:pt x="3569" y="277"/>
                  </a:lnTo>
                  <a:lnTo>
                    <a:pt x="3567" y="285"/>
                  </a:lnTo>
                  <a:lnTo>
                    <a:pt x="3563" y="293"/>
                  </a:lnTo>
                  <a:lnTo>
                    <a:pt x="3558" y="300"/>
                  </a:lnTo>
                  <a:lnTo>
                    <a:pt x="3554" y="307"/>
                  </a:lnTo>
                  <a:lnTo>
                    <a:pt x="3547" y="314"/>
                  </a:lnTo>
                  <a:lnTo>
                    <a:pt x="3539" y="324"/>
                  </a:lnTo>
                  <a:lnTo>
                    <a:pt x="3529" y="333"/>
                  </a:lnTo>
                  <a:lnTo>
                    <a:pt x="3518" y="340"/>
                  </a:lnTo>
                  <a:lnTo>
                    <a:pt x="3506" y="349"/>
                  </a:lnTo>
                  <a:lnTo>
                    <a:pt x="3494" y="357"/>
                  </a:lnTo>
                  <a:lnTo>
                    <a:pt x="3480" y="363"/>
                  </a:lnTo>
                  <a:lnTo>
                    <a:pt x="3465" y="370"/>
                  </a:lnTo>
                  <a:lnTo>
                    <a:pt x="3449" y="375"/>
                  </a:lnTo>
                  <a:lnTo>
                    <a:pt x="3425" y="383"/>
                  </a:lnTo>
                  <a:lnTo>
                    <a:pt x="3397" y="390"/>
                  </a:lnTo>
                  <a:lnTo>
                    <a:pt x="3365" y="396"/>
                  </a:lnTo>
                  <a:lnTo>
                    <a:pt x="3328" y="400"/>
                  </a:lnTo>
                  <a:close/>
                  <a:moveTo>
                    <a:pt x="3330" y="382"/>
                  </a:moveTo>
                  <a:lnTo>
                    <a:pt x="3358" y="378"/>
                  </a:lnTo>
                  <a:lnTo>
                    <a:pt x="3383" y="373"/>
                  </a:lnTo>
                  <a:lnTo>
                    <a:pt x="3405" y="367"/>
                  </a:lnTo>
                  <a:lnTo>
                    <a:pt x="3423" y="359"/>
                  </a:lnTo>
                  <a:lnTo>
                    <a:pt x="3435" y="354"/>
                  </a:lnTo>
                  <a:lnTo>
                    <a:pt x="3446" y="348"/>
                  </a:lnTo>
                  <a:lnTo>
                    <a:pt x="3456" y="343"/>
                  </a:lnTo>
                  <a:lnTo>
                    <a:pt x="3465" y="336"/>
                  </a:lnTo>
                  <a:lnTo>
                    <a:pt x="3473" y="330"/>
                  </a:lnTo>
                  <a:lnTo>
                    <a:pt x="3481" y="323"/>
                  </a:lnTo>
                  <a:lnTo>
                    <a:pt x="3489" y="317"/>
                  </a:lnTo>
                  <a:lnTo>
                    <a:pt x="3494" y="309"/>
                  </a:lnTo>
                  <a:lnTo>
                    <a:pt x="3499" y="301"/>
                  </a:lnTo>
                  <a:lnTo>
                    <a:pt x="3505" y="295"/>
                  </a:lnTo>
                  <a:lnTo>
                    <a:pt x="3508" y="287"/>
                  </a:lnTo>
                  <a:lnTo>
                    <a:pt x="3513" y="281"/>
                  </a:lnTo>
                  <a:lnTo>
                    <a:pt x="3515" y="273"/>
                  </a:lnTo>
                  <a:lnTo>
                    <a:pt x="3517" y="266"/>
                  </a:lnTo>
                  <a:lnTo>
                    <a:pt x="3518" y="260"/>
                  </a:lnTo>
                  <a:lnTo>
                    <a:pt x="3518" y="253"/>
                  </a:lnTo>
                  <a:lnTo>
                    <a:pt x="3517" y="246"/>
                  </a:lnTo>
                  <a:lnTo>
                    <a:pt x="3516" y="238"/>
                  </a:lnTo>
                  <a:lnTo>
                    <a:pt x="3513" y="233"/>
                  </a:lnTo>
                  <a:lnTo>
                    <a:pt x="3508" y="227"/>
                  </a:lnTo>
                  <a:lnTo>
                    <a:pt x="3502" y="223"/>
                  </a:lnTo>
                  <a:lnTo>
                    <a:pt x="3495" y="220"/>
                  </a:lnTo>
                  <a:lnTo>
                    <a:pt x="3487" y="217"/>
                  </a:lnTo>
                  <a:lnTo>
                    <a:pt x="3479" y="217"/>
                  </a:lnTo>
                  <a:lnTo>
                    <a:pt x="3469" y="217"/>
                  </a:lnTo>
                  <a:lnTo>
                    <a:pt x="3459" y="220"/>
                  </a:lnTo>
                  <a:lnTo>
                    <a:pt x="3448" y="223"/>
                  </a:lnTo>
                  <a:lnTo>
                    <a:pt x="3438" y="227"/>
                  </a:lnTo>
                  <a:lnTo>
                    <a:pt x="3427" y="234"/>
                  </a:lnTo>
                  <a:lnTo>
                    <a:pt x="3418" y="240"/>
                  </a:lnTo>
                  <a:lnTo>
                    <a:pt x="3407" y="249"/>
                  </a:lnTo>
                  <a:lnTo>
                    <a:pt x="3396" y="259"/>
                  </a:lnTo>
                  <a:lnTo>
                    <a:pt x="3385" y="270"/>
                  </a:lnTo>
                  <a:lnTo>
                    <a:pt x="3375" y="282"/>
                  </a:lnTo>
                  <a:lnTo>
                    <a:pt x="3366" y="296"/>
                  </a:lnTo>
                  <a:lnTo>
                    <a:pt x="3358" y="310"/>
                  </a:lnTo>
                  <a:lnTo>
                    <a:pt x="3350" y="326"/>
                  </a:lnTo>
                  <a:lnTo>
                    <a:pt x="3342" y="344"/>
                  </a:lnTo>
                  <a:lnTo>
                    <a:pt x="3337" y="362"/>
                  </a:lnTo>
                  <a:lnTo>
                    <a:pt x="3330" y="382"/>
                  </a:lnTo>
                  <a:close/>
                </a:path>
              </a:pathLst>
            </a:custGeom>
            <a:solidFill>
              <a:srgbClr val="969696"/>
            </a:solidFill>
            <a:ln w="3175" cmpd="sng">
              <a:solidFill>
                <a:srgbClr val="969696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6940" name="Freeform 12"/>
            <p:cNvSpPr>
              <a:spLocks noEditPoints="1"/>
            </p:cNvSpPr>
            <p:nvPr userDrawn="1"/>
          </p:nvSpPr>
          <p:spPr bwMode="auto">
            <a:xfrm>
              <a:off x="2213" y="120"/>
              <a:ext cx="321" cy="334"/>
            </a:xfrm>
            <a:custGeom>
              <a:avLst/>
              <a:gdLst/>
              <a:ahLst/>
              <a:cxnLst>
                <a:cxn ang="0">
                  <a:pos x="3005" y="2779"/>
                </a:cxn>
                <a:cxn ang="0">
                  <a:pos x="2893" y="2169"/>
                </a:cxn>
                <a:cxn ang="0">
                  <a:pos x="2031" y="2241"/>
                </a:cxn>
                <a:cxn ang="0">
                  <a:pos x="1809" y="1453"/>
                </a:cxn>
                <a:cxn ang="0">
                  <a:pos x="1661" y="1367"/>
                </a:cxn>
                <a:cxn ang="0">
                  <a:pos x="808" y="1448"/>
                </a:cxn>
                <a:cxn ang="0">
                  <a:pos x="498" y="1191"/>
                </a:cxn>
                <a:cxn ang="0">
                  <a:pos x="544" y="788"/>
                </a:cxn>
                <a:cxn ang="0">
                  <a:pos x="306" y="829"/>
                </a:cxn>
                <a:cxn ang="0">
                  <a:pos x="1106" y="155"/>
                </a:cxn>
                <a:cxn ang="0">
                  <a:pos x="2084" y="13"/>
                </a:cxn>
                <a:cxn ang="0">
                  <a:pos x="3026" y="407"/>
                </a:cxn>
                <a:cxn ang="0">
                  <a:pos x="3246" y="1031"/>
                </a:cxn>
                <a:cxn ang="0">
                  <a:pos x="2730" y="1453"/>
                </a:cxn>
                <a:cxn ang="0">
                  <a:pos x="3422" y="1358"/>
                </a:cxn>
                <a:cxn ang="0">
                  <a:pos x="2937" y="2056"/>
                </a:cxn>
                <a:cxn ang="0">
                  <a:pos x="285" y="1503"/>
                </a:cxn>
                <a:cxn ang="0">
                  <a:pos x="132" y="2254"/>
                </a:cxn>
                <a:cxn ang="0">
                  <a:pos x="740" y="1851"/>
                </a:cxn>
                <a:cxn ang="0">
                  <a:pos x="1624" y="2400"/>
                </a:cxn>
                <a:cxn ang="0">
                  <a:pos x="1800" y="3236"/>
                </a:cxn>
                <a:cxn ang="0">
                  <a:pos x="2586" y="2980"/>
                </a:cxn>
                <a:cxn ang="0">
                  <a:pos x="2025" y="3263"/>
                </a:cxn>
                <a:cxn ang="0">
                  <a:pos x="2533" y="3474"/>
                </a:cxn>
                <a:cxn ang="0">
                  <a:pos x="2887" y="3061"/>
                </a:cxn>
                <a:cxn ang="0">
                  <a:pos x="2943" y="3333"/>
                </a:cxn>
                <a:cxn ang="0">
                  <a:pos x="2058" y="3668"/>
                </a:cxn>
                <a:cxn ang="0">
                  <a:pos x="942" y="3438"/>
                </a:cxn>
                <a:cxn ang="0">
                  <a:pos x="173" y="2612"/>
                </a:cxn>
                <a:cxn ang="0">
                  <a:pos x="42" y="2229"/>
                </a:cxn>
                <a:cxn ang="0">
                  <a:pos x="135" y="1359"/>
                </a:cxn>
                <a:cxn ang="0">
                  <a:pos x="156" y="1622"/>
                </a:cxn>
                <a:cxn ang="0">
                  <a:pos x="3234" y="2976"/>
                </a:cxn>
                <a:cxn ang="0">
                  <a:pos x="835" y="384"/>
                </a:cxn>
                <a:cxn ang="0">
                  <a:pos x="1337" y="1171"/>
                </a:cxn>
                <a:cxn ang="0">
                  <a:pos x="2334" y="891"/>
                </a:cxn>
                <a:cxn ang="0">
                  <a:pos x="1413" y="561"/>
                </a:cxn>
                <a:cxn ang="0">
                  <a:pos x="1819" y="1442"/>
                </a:cxn>
                <a:cxn ang="0">
                  <a:pos x="2809" y="1845"/>
                </a:cxn>
                <a:cxn ang="0">
                  <a:pos x="1945" y="1324"/>
                </a:cxn>
                <a:cxn ang="0">
                  <a:pos x="3085" y="2267"/>
                </a:cxn>
                <a:cxn ang="0">
                  <a:pos x="892" y="2669"/>
                </a:cxn>
                <a:cxn ang="0">
                  <a:pos x="519" y="2937"/>
                </a:cxn>
                <a:cxn ang="0">
                  <a:pos x="1669" y="3251"/>
                </a:cxn>
                <a:cxn ang="0">
                  <a:pos x="2866" y="995"/>
                </a:cxn>
                <a:cxn ang="0">
                  <a:pos x="3158" y="707"/>
                </a:cxn>
                <a:cxn ang="0">
                  <a:pos x="2023" y="423"/>
                </a:cxn>
                <a:cxn ang="0">
                  <a:pos x="1476" y="3321"/>
                </a:cxn>
                <a:cxn ang="0">
                  <a:pos x="586" y="3068"/>
                </a:cxn>
                <a:cxn ang="0">
                  <a:pos x="1467" y="3569"/>
                </a:cxn>
                <a:cxn ang="0">
                  <a:pos x="2269" y="3549"/>
                </a:cxn>
                <a:cxn ang="0">
                  <a:pos x="987" y="694"/>
                </a:cxn>
                <a:cxn ang="0">
                  <a:pos x="1755" y="322"/>
                </a:cxn>
                <a:cxn ang="0">
                  <a:pos x="1170" y="203"/>
                </a:cxn>
                <a:cxn ang="0">
                  <a:pos x="885" y="458"/>
                </a:cxn>
                <a:cxn ang="0">
                  <a:pos x="2464" y="367"/>
                </a:cxn>
                <a:cxn ang="0">
                  <a:pos x="3036" y="501"/>
                </a:cxn>
                <a:cxn ang="0">
                  <a:pos x="2052" y="77"/>
                </a:cxn>
                <a:cxn ang="0">
                  <a:pos x="1675" y="202"/>
                </a:cxn>
                <a:cxn ang="0">
                  <a:pos x="331" y="2622"/>
                </a:cxn>
                <a:cxn ang="0">
                  <a:pos x="1001" y="2260"/>
                </a:cxn>
                <a:cxn ang="0">
                  <a:pos x="290" y="2314"/>
                </a:cxn>
              </a:cxnLst>
              <a:rect l="0" t="0" r="r" b="b"/>
              <a:pathLst>
                <a:path w="3532" h="3678">
                  <a:moveTo>
                    <a:pt x="3451" y="2262"/>
                  </a:moveTo>
                  <a:lnTo>
                    <a:pt x="3438" y="2283"/>
                  </a:lnTo>
                  <a:lnTo>
                    <a:pt x="3425" y="2305"/>
                  </a:lnTo>
                  <a:lnTo>
                    <a:pt x="3411" y="2327"/>
                  </a:lnTo>
                  <a:lnTo>
                    <a:pt x="3397" y="2349"/>
                  </a:lnTo>
                  <a:lnTo>
                    <a:pt x="3383" y="2369"/>
                  </a:lnTo>
                  <a:lnTo>
                    <a:pt x="3367" y="2391"/>
                  </a:lnTo>
                  <a:lnTo>
                    <a:pt x="3352" y="2412"/>
                  </a:lnTo>
                  <a:lnTo>
                    <a:pt x="3337" y="2433"/>
                  </a:lnTo>
                  <a:lnTo>
                    <a:pt x="3366" y="2455"/>
                  </a:lnTo>
                  <a:lnTo>
                    <a:pt x="3395" y="2477"/>
                  </a:lnTo>
                  <a:lnTo>
                    <a:pt x="3423" y="2498"/>
                  </a:lnTo>
                  <a:lnTo>
                    <a:pt x="3451" y="2520"/>
                  </a:lnTo>
                  <a:lnTo>
                    <a:pt x="3451" y="2537"/>
                  </a:lnTo>
                  <a:lnTo>
                    <a:pt x="3421" y="2514"/>
                  </a:lnTo>
                  <a:lnTo>
                    <a:pt x="3391" y="2491"/>
                  </a:lnTo>
                  <a:lnTo>
                    <a:pt x="3360" y="2467"/>
                  </a:lnTo>
                  <a:lnTo>
                    <a:pt x="3328" y="2445"/>
                  </a:lnTo>
                  <a:lnTo>
                    <a:pt x="3293" y="2489"/>
                  </a:lnTo>
                  <a:lnTo>
                    <a:pt x="3257" y="2533"/>
                  </a:lnTo>
                  <a:lnTo>
                    <a:pt x="3219" y="2575"/>
                  </a:lnTo>
                  <a:lnTo>
                    <a:pt x="3180" y="2618"/>
                  </a:lnTo>
                  <a:lnTo>
                    <a:pt x="3138" y="2660"/>
                  </a:lnTo>
                  <a:lnTo>
                    <a:pt x="3096" y="2701"/>
                  </a:lnTo>
                  <a:lnTo>
                    <a:pt x="3051" y="2741"/>
                  </a:lnTo>
                  <a:lnTo>
                    <a:pt x="3005" y="2779"/>
                  </a:lnTo>
                  <a:lnTo>
                    <a:pt x="3003" y="2802"/>
                  </a:lnTo>
                  <a:lnTo>
                    <a:pt x="3002" y="2823"/>
                  </a:lnTo>
                  <a:lnTo>
                    <a:pt x="3000" y="2844"/>
                  </a:lnTo>
                  <a:lnTo>
                    <a:pt x="2997" y="2866"/>
                  </a:lnTo>
                  <a:lnTo>
                    <a:pt x="2888" y="2815"/>
                  </a:lnTo>
                  <a:lnTo>
                    <a:pt x="2867" y="2804"/>
                  </a:lnTo>
                  <a:lnTo>
                    <a:pt x="2885" y="2790"/>
                  </a:lnTo>
                  <a:lnTo>
                    <a:pt x="2904" y="2776"/>
                  </a:lnTo>
                  <a:lnTo>
                    <a:pt x="2922" y="2762"/>
                  </a:lnTo>
                  <a:lnTo>
                    <a:pt x="2941" y="2746"/>
                  </a:lnTo>
                  <a:lnTo>
                    <a:pt x="2941" y="2741"/>
                  </a:lnTo>
                  <a:lnTo>
                    <a:pt x="2942" y="2706"/>
                  </a:lnTo>
                  <a:lnTo>
                    <a:pt x="2943" y="2670"/>
                  </a:lnTo>
                  <a:lnTo>
                    <a:pt x="2943" y="2634"/>
                  </a:lnTo>
                  <a:lnTo>
                    <a:pt x="2943" y="2598"/>
                  </a:lnTo>
                  <a:lnTo>
                    <a:pt x="2942" y="2561"/>
                  </a:lnTo>
                  <a:lnTo>
                    <a:pt x="2940" y="2523"/>
                  </a:lnTo>
                  <a:lnTo>
                    <a:pt x="2938" y="2486"/>
                  </a:lnTo>
                  <a:lnTo>
                    <a:pt x="2934" y="2448"/>
                  </a:lnTo>
                  <a:lnTo>
                    <a:pt x="2931" y="2409"/>
                  </a:lnTo>
                  <a:lnTo>
                    <a:pt x="2926" y="2369"/>
                  </a:lnTo>
                  <a:lnTo>
                    <a:pt x="2921" y="2330"/>
                  </a:lnTo>
                  <a:lnTo>
                    <a:pt x="2915" y="2291"/>
                  </a:lnTo>
                  <a:lnTo>
                    <a:pt x="2908" y="2251"/>
                  </a:lnTo>
                  <a:lnTo>
                    <a:pt x="2902" y="2210"/>
                  </a:lnTo>
                  <a:lnTo>
                    <a:pt x="2893" y="2169"/>
                  </a:lnTo>
                  <a:lnTo>
                    <a:pt x="2885" y="2129"/>
                  </a:lnTo>
                  <a:lnTo>
                    <a:pt x="2844" y="2100"/>
                  </a:lnTo>
                  <a:lnTo>
                    <a:pt x="2804" y="2074"/>
                  </a:lnTo>
                  <a:lnTo>
                    <a:pt x="2765" y="2047"/>
                  </a:lnTo>
                  <a:lnTo>
                    <a:pt x="2725" y="2021"/>
                  </a:lnTo>
                  <a:lnTo>
                    <a:pt x="2684" y="1994"/>
                  </a:lnTo>
                  <a:lnTo>
                    <a:pt x="2612" y="2034"/>
                  </a:lnTo>
                  <a:lnTo>
                    <a:pt x="2539" y="2073"/>
                  </a:lnTo>
                  <a:lnTo>
                    <a:pt x="2463" y="2112"/>
                  </a:lnTo>
                  <a:lnTo>
                    <a:pt x="2386" y="2150"/>
                  </a:lnTo>
                  <a:lnTo>
                    <a:pt x="2306" y="2190"/>
                  </a:lnTo>
                  <a:lnTo>
                    <a:pt x="2225" y="2227"/>
                  </a:lnTo>
                  <a:lnTo>
                    <a:pt x="2142" y="2265"/>
                  </a:lnTo>
                  <a:lnTo>
                    <a:pt x="2058" y="2301"/>
                  </a:lnTo>
                  <a:lnTo>
                    <a:pt x="2058" y="2301"/>
                  </a:lnTo>
                  <a:lnTo>
                    <a:pt x="2036" y="2311"/>
                  </a:lnTo>
                  <a:lnTo>
                    <a:pt x="2036" y="2311"/>
                  </a:lnTo>
                  <a:lnTo>
                    <a:pt x="1982" y="2333"/>
                  </a:lnTo>
                  <a:lnTo>
                    <a:pt x="1905" y="2293"/>
                  </a:lnTo>
                  <a:lnTo>
                    <a:pt x="1932" y="2282"/>
                  </a:lnTo>
                  <a:lnTo>
                    <a:pt x="1958" y="2271"/>
                  </a:lnTo>
                  <a:lnTo>
                    <a:pt x="1984" y="2260"/>
                  </a:lnTo>
                  <a:lnTo>
                    <a:pt x="2010" y="2250"/>
                  </a:lnTo>
                  <a:lnTo>
                    <a:pt x="2010" y="2250"/>
                  </a:lnTo>
                  <a:lnTo>
                    <a:pt x="2031" y="2241"/>
                  </a:lnTo>
                  <a:lnTo>
                    <a:pt x="2031" y="2241"/>
                  </a:lnTo>
                  <a:lnTo>
                    <a:pt x="2111" y="2206"/>
                  </a:lnTo>
                  <a:lnTo>
                    <a:pt x="2188" y="2171"/>
                  </a:lnTo>
                  <a:lnTo>
                    <a:pt x="2264" y="2136"/>
                  </a:lnTo>
                  <a:lnTo>
                    <a:pt x="2340" y="2100"/>
                  </a:lnTo>
                  <a:lnTo>
                    <a:pt x="2413" y="2063"/>
                  </a:lnTo>
                  <a:lnTo>
                    <a:pt x="2485" y="2027"/>
                  </a:lnTo>
                  <a:lnTo>
                    <a:pt x="2555" y="1990"/>
                  </a:lnTo>
                  <a:lnTo>
                    <a:pt x="2622" y="1953"/>
                  </a:lnTo>
                  <a:lnTo>
                    <a:pt x="2591" y="1933"/>
                  </a:lnTo>
                  <a:lnTo>
                    <a:pt x="2559" y="1912"/>
                  </a:lnTo>
                  <a:lnTo>
                    <a:pt x="2527" y="1891"/>
                  </a:lnTo>
                  <a:lnTo>
                    <a:pt x="2495" y="1871"/>
                  </a:lnTo>
                  <a:lnTo>
                    <a:pt x="2463" y="1850"/>
                  </a:lnTo>
                  <a:lnTo>
                    <a:pt x="2430" y="1829"/>
                  </a:lnTo>
                  <a:lnTo>
                    <a:pt x="2398" y="1808"/>
                  </a:lnTo>
                  <a:lnTo>
                    <a:pt x="2364" y="1788"/>
                  </a:lnTo>
                  <a:lnTo>
                    <a:pt x="2300" y="1749"/>
                  </a:lnTo>
                  <a:lnTo>
                    <a:pt x="2237" y="1708"/>
                  </a:lnTo>
                  <a:lnTo>
                    <a:pt x="2172" y="1669"/>
                  </a:lnTo>
                  <a:lnTo>
                    <a:pt x="2106" y="1629"/>
                  </a:lnTo>
                  <a:lnTo>
                    <a:pt x="2041" y="1590"/>
                  </a:lnTo>
                  <a:lnTo>
                    <a:pt x="1974" y="1549"/>
                  </a:lnTo>
                  <a:lnTo>
                    <a:pt x="1907" y="1510"/>
                  </a:lnTo>
                  <a:lnTo>
                    <a:pt x="1839" y="1471"/>
                  </a:lnTo>
                  <a:lnTo>
                    <a:pt x="1836" y="1469"/>
                  </a:lnTo>
                  <a:lnTo>
                    <a:pt x="1809" y="1453"/>
                  </a:lnTo>
                  <a:lnTo>
                    <a:pt x="1784" y="1438"/>
                  </a:lnTo>
                  <a:lnTo>
                    <a:pt x="1758" y="1424"/>
                  </a:lnTo>
                  <a:lnTo>
                    <a:pt x="1733" y="1409"/>
                  </a:lnTo>
                  <a:lnTo>
                    <a:pt x="1701" y="1422"/>
                  </a:lnTo>
                  <a:lnTo>
                    <a:pt x="1701" y="1422"/>
                  </a:lnTo>
                  <a:lnTo>
                    <a:pt x="1681" y="1431"/>
                  </a:lnTo>
                  <a:lnTo>
                    <a:pt x="1681" y="1431"/>
                  </a:lnTo>
                  <a:lnTo>
                    <a:pt x="1591" y="1470"/>
                  </a:lnTo>
                  <a:lnTo>
                    <a:pt x="1503" y="1510"/>
                  </a:lnTo>
                  <a:lnTo>
                    <a:pt x="1417" y="1550"/>
                  </a:lnTo>
                  <a:lnTo>
                    <a:pt x="1333" y="1591"/>
                  </a:lnTo>
                  <a:lnTo>
                    <a:pt x="1251" y="1632"/>
                  </a:lnTo>
                  <a:lnTo>
                    <a:pt x="1171" y="1673"/>
                  </a:lnTo>
                  <a:lnTo>
                    <a:pt x="1094" y="1716"/>
                  </a:lnTo>
                  <a:lnTo>
                    <a:pt x="1020" y="1757"/>
                  </a:lnTo>
                  <a:lnTo>
                    <a:pt x="958" y="1717"/>
                  </a:lnTo>
                  <a:lnTo>
                    <a:pt x="1037" y="1672"/>
                  </a:lnTo>
                  <a:lnTo>
                    <a:pt x="1118" y="1628"/>
                  </a:lnTo>
                  <a:lnTo>
                    <a:pt x="1202" y="1583"/>
                  </a:lnTo>
                  <a:lnTo>
                    <a:pt x="1288" y="1539"/>
                  </a:lnTo>
                  <a:lnTo>
                    <a:pt x="1376" y="1497"/>
                  </a:lnTo>
                  <a:lnTo>
                    <a:pt x="1467" y="1453"/>
                  </a:lnTo>
                  <a:lnTo>
                    <a:pt x="1560" y="1412"/>
                  </a:lnTo>
                  <a:lnTo>
                    <a:pt x="1655" y="1371"/>
                  </a:lnTo>
                  <a:lnTo>
                    <a:pt x="1655" y="1371"/>
                  </a:lnTo>
                  <a:lnTo>
                    <a:pt x="1661" y="1367"/>
                  </a:lnTo>
                  <a:lnTo>
                    <a:pt x="1603" y="1335"/>
                  </a:lnTo>
                  <a:lnTo>
                    <a:pt x="1546" y="1303"/>
                  </a:lnTo>
                  <a:lnTo>
                    <a:pt x="1490" y="1271"/>
                  </a:lnTo>
                  <a:lnTo>
                    <a:pt x="1433" y="1240"/>
                  </a:lnTo>
                  <a:lnTo>
                    <a:pt x="1377" y="1209"/>
                  </a:lnTo>
                  <a:lnTo>
                    <a:pt x="1322" y="1179"/>
                  </a:lnTo>
                  <a:lnTo>
                    <a:pt x="1266" y="1149"/>
                  </a:lnTo>
                  <a:lnTo>
                    <a:pt x="1212" y="1121"/>
                  </a:lnTo>
                  <a:lnTo>
                    <a:pt x="1158" y="1092"/>
                  </a:lnTo>
                  <a:lnTo>
                    <a:pt x="1105" y="1065"/>
                  </a:lnTo>
                  <a:lnTo>
                    <a:pt x="1051" y="1036"/>
                  </a:lnTo>
                  <a:lnTo>
                    <a:pt x="999" y="1009"/>
                  </a:lnTo>
                  <a:lnTo>
                    <a:pt x="946" y="983"/>
                  </a:lnTo>
                  <a:lnTo>
                    <a:pt x="895" y="957"/>
                  </a:lnTo>
                  <a:lnTo>
                    <a:pt x="844" y="932"/>
                  </a:lnTo>
                  <a:lnTo>
                    <a:pt x="794" y="907"/>
                  </a:lnTo>
                  <a:lnTo>
                    <a:pt x="783" y="916"/>
                  </a:lnTo>
                  <a:lnTo>
                    <a:pt x="771" y="925"/>
                  </a:lnTo>
                  <a:lnTo>
                    <a:pt x="769" y="986"/>
                  </a:lnTo>
                  <a:lnTo>
                    <a:pt x="769" y="1047"/>
                  </a:lnTo>
                  <a:lnTo>
                    <a:pt x="770" y="1111"/>
                  </a:lnTo>
                  <a:lnTo>
                    <a:pt x="774" y="1176"/>
                  </a:lnTo>
                  <a:lnTo>
                    <a:pt x="779" y="1242"/>
                  </a:lnTo>
                  <a:lnTo>
                    <a:pt x="787" y="1310"/>
                  </a:lnTo>
                  <a:lnTo>
                    <a:pt x="797" y="1378"/>
                  </a:lnTo>
                  <a:lnTo>
                    <a:pt x="808" y="1448"/>
                  </a:lnTo>
                  <a:lnTo>
                    <a:pt x="813" y="1472"/>
                  </a:lnTo>
                  <a:lnTo>
                    <a:pt x="818" y="1497"/>
                  </a:lnTo>
                  <a:lnTo>
                    <a:pt x="822" y="1521"/>
                  </a:lnTo>
                  <a:lnTo>
                    <a:pt x="827" y="1545"/>
                  </a:lnTo>
                  <a:lnTo>
                    <a:pt x="833" y="1570"/>
                  </a:lnTo>
                  <a:lnTo>
                    <a:pt x="838" y="1594"/>
                  </a:lnTo>
                  <a:lnTo>
                    <a:pt x="845" y="1619"/>
                  </a:lnTo>
                  <a:lnTo>
                    <a:pt x="851" y="1644"/>
                  </a:lnTo>
                  <a:lnTo>
                    <a:pt x="770" y="1588"/>
                  </a:lnTo>
                  <a:lnTo>
                    <a:pt x="762" y="1556"/>
                  </a:lnTo>
                  <a:lnTo>
                    <a:pt x="755" y="1523"/>
                  </a:lnTo>
                  <a:lnTo>
                    <a:pt x="749" y="1491"/>
                  </a:lnTo>
                  <a:lnTo>
                    <a:pt x="742" y="1460"/>
                  </a:lnTo>
                  <a:lnTo>
                    <a:pt x="733" y="1397"/>
                  </a:lnTo>
                  <a:lnTo>
                    <a:pt x="723" y="1335"/>
                  </a:lnTo>
                  <a:lnTo>
                    <a:pt x="716" y="1274"/>
                  </a:lnTo>
                  <a:lnTo>
                    <a:pt x="710" y="1214"/>
                  </a:lnTo>
                  <a:lnTo>
                    <a:pt x="705" y="1154"/>
                  </a:lnTo>
                  <a:lnTo>
                    <a:pt x="703" y="1096"/>
                  </a:lnTo>
                  <a:lnTo>
                    <a:pt x="702" y="1038"/>
                  </a:lnTo>
                  <a:lnTo>
                    <a:pt x="703" y="983"/>
                  </a:lnTo>
                  <a:lnTo>
                    <a:pt x="658" y="1023"/>
                  </a:lnTo>
                  <a:lnTo>
                    <a:pt x="616" y="1063"/>
                  </a:lnTo>
                  <a:lnTo>
                    <a:pt x="574" y="1105"/>
                  </a:lnTo>
                  <a:lnTo>
                    <a:pt x="535" y="1148"/>
                  </a:lnTo>
                  <a:lnTo>
                    <a:pt x="498" y="1191"/>
                  </a:lnTo>
                  <a:lnTo>
                    <a:pt x="461" y="1236"/>
                  </a:lnTo>
                  <a:lnTo>
                    <a:pt x="427" y="1280"/>
                  </a:lnTo>
                  <a:lnTo>
                    <a:pt x="394" y="1325"/>
                  </a:lnTo>
                  <a:lnTo>
                    <a:pt x="340" y="1287"/>
                  </a:lnTo>
                  <a:lnTo>
                    <a:pt x="358" y="1261"/>
                  </a:lnTo>
                  <a:lnTo>
                    <a:pt x="378" y="1234"/>
                  </a:lnTo>
                  <a:lnTo>
                    <a:pt x="399" y="1208"/>
                  </a:lnTo>
                  <a:lnTo>
                    <a:pt x="418" y="1182"/>
                  </a:lnTo>
                  <a:lnTo>
                    <a:pt x="440" y="1157"/>
                  </a:lnTo>
                  <a:lnTo>
                    <a:pt x="462" y="1131"/>
                  </a:lnTo>
                  <a:lnTo>
                    <a:pt x="484" y="1106"/>
                  </a:lnTo>
                  <a:lnTo>
                    <a:pt x="507" y="1081"/>
                  </a:lnTo>
                  <a:lnTo>
                    <a:pt x="530" y="1057"/>
                  </a:lnTo>
                  <a:lnTo>
                    <a:pt x="554" y="1032"/>
                  </a:lnTo>
                  <a:lnTo>
                    <a:pt x="578" y="1008"/>
                  </a:lnTo>
                  <a:lnTo>
                    <a:pt x="603" y="984"/>
                  </a:lnTo>
                  <a:lnTo>
                    <a:pt x="628" y="961"/>
                  </a:lnTo>
                  <a:lnTo>
                    <a:pt x="654" y="937"/>
                  </a:lnTo>
                  <a:lnTo>
                    <a:pt x="680" y="914"/>
                  </a:lnTo>
                  <a:lnTo>
                    <a:pt x="707" y="891"/>
                  </a:lnTo>
                  <a:lnTo>
                    <a:pt x="710" y="866"/>
                  </a:lnTo>
                  <a:lnTo>
                    <a:pt x="676" y="850"/>
                  </a:lnTo>
                  <a:lnTo>
                    <a:pt x="642" y="834"/>
                  </a:lnTo>
                  <a:lnTo>
                    <a:pt x="609" y="818"/>
                  </a:lnTo>
                  <a:lnTo>
                    <a:pt x="577" y="803"/>
                  </a:lnTo>
                  <a:lnTo>
                    <a:pt x="544" y="788"/>
                  </a:lnTo>
                  <a:lnTo>
                    <a:pt x="512" y="774"/>
                  </a:lnTo>
                  <a:lnTo>
                    <a:pt x="481" y="760"/>
                  </a:lnTo>
                  <a:lnTo>
                    <a:pt x="449" y="745"/>
                  </a:lnTo>
                  <a:lnTo>
                    <a:pt x="429" y="770"/>
                  </a:lnTo>
                  <a:lnTo>
                    <a:pt x="410" y="797"/>
                  </a:lnTo>
                  <a:lnTo>
                    <a:pt x="391" y="822"/>
                  </a:lnTo>
                  <a:lnTo>
                    <a:pt x="374" y="848"/>
                  </a:lnTo>
                  <a:lnTo>
                    <a:pt x="355" y="875"/>
                  </a:lnTo>
                  <a:lnTo>
                    <a:pt x="339" y="902"/>
                  </a:lnTo>
                  <a:lnTo>
                    <a:pt x="321" y="928"/>
                  </a:lnTo>
                  <a:lnTo>
                    <a:pt x="305" y="957"/>
                  </a:lnTo>
                  <a:lnTo>
                    <a:pt x="290" y="984"/>
                  </a:lnTo>
                  <a:lnTo>
                    <a:pt x="274" y="1012"/>
                  </a:lnTo>
                  <a:lnTo>
                    <a:pt x="260" y="1041"/>
                  </a:lnTo>
                  <a:lnTo>
                    <a:pt x="246" y="1069"/>
                  </a:lnTo>
                  <a:lnTo>
                    <a:pt x="232" y="1097"/>
                  </a:lnTo>
                  <a:lnTo>
                    <a:pt x="219" y="1126"/>
                  </a:lnTo>
                  <a:lnTo>
                    <a:pt x="207" y="1155"/>
                  </a:lnTo>
                  <a:lnTo>
                    <a:pt x="194" y="1184"/>
                  </a:lnTo>
                  <a:lnTo>
                    <a:pt x="139" y="1146"/>
                  </a:lnTo>
                  <a:lnTo>
                    <a:pt x="204" y="1002"/>
                  </a:lnTo>
                  <a:lnTo>
                    <a:pt x="223" y="966"/>
                  </a:lnTo>
                  <a:lnTo>
                    <a:pt x="243" y="932"/>
                  </a:lnTo>
                  <a:lnTo>
                    <a:pt x="262" y="898"/>
                  </a:lnTo>
                  <a:lnTo>
                    <a:pt x="284" y="863"/>
                  </a:lnTo>
                  <a:lnTo>
                    <a:pt x="306" y="829"/>
                  </a:lnTo>
                  <a:lnTo>
                    <a:pt x="328" y="797"/>
                  </a:lnTo>
                  <a:lnTo>
                    <a:pt x="352" y="763"/>
                  </a:lnTo>
                  <a:lnTo>
                    <a:pt x="376" y="731"/>
                  </a:lnTo>
                  <a:lnTo>
                    <a:pt x="376" y="730"/>
                  </a:lnTo>
                  <a:lnTo>
                    <a:pt x="409" y="690"/>
                  </a:lnTo>
                  <a:lnTo>
                    <a:pt x="440" y="652"/>
                  </a:lnTo>
                  <a:lnTo>
                    <a:pt x="473" y="614"/>
                  </a:lnTo>
                  <a:lnTo>
                    <a:pt x="507" y="578"/>
                  </a:lnTo>
                  <a:lnTo>
                    <a:pt x="542" y="542"/>
                  </a:lnTo>
                  <a:lnTo>
                    <a:pt x="578" y="507"/>
                  </a:lnTo>
                  <a:lnTo>
                    <a:pt x="616" y="472"/>
                  </a:lnTo>
                  <a:lnTo>
                    <a:pt x="654" y="439"/>
                  </a:lnTo>
                  <a:lnTo>
                    <a:pt x="693" y="407"/>
                  </a:lnTo>
                  <a:lnTo>
                    <a:pt x="734" y="376"/>
                  </a:lnTo>
                  <a:lnTo>
                    <a:pt x="774" y="346"/>
                  </a:lnTo>
                  <a:lnTo>
                    <a:pt x="817" y="316"/>
                  </a:lnTo>
                  <a:lnTo>
                    <a:pt x="860" y="289"/>
                  </a:lnTo>
                  <a:lnTo>
                    <a:pt x="904" y="262"/>
                  </a:lnTo>
                  <a:lnTo>
                    <a:pt x="950" y="236"/>
                  </a:lnTo>
                  <a:lnTo>
                    <a:pt x="996" y="211"/>
                  </a:lnTo>
                  <a:lnTo>
                    <a:pt x="1044" y="188"/>
                  </a:lnTo>
                  <a:lnTo>
                    <a:pt x="1058" y="178"/>
                  </a:lnTo>
                  <a:lnTo>
                    <a:pt x="1074" y="170"/>
                  </a:lnTo>
                  <a:lnTo>
                    <a:pt x="1089" y="163"/>
                  </a:lnTo>
                  <a:lnTo>
                    <a:pt x="1106" y="155"/>
                  </a:lnTo>
                  <a:lnTo>
                    <a:pt x="1106" y="155"/>
                  </a:lnTo>
                  <a:lnTo>
                    <a:pt x="1106" y="155"/>
                  </a:lnTo>
                  <a:lnTo>
                    <a:pt x="1121" y="148"/>
                  </a:lnTo>
                  <a:lnTo>
                    <a:pt x="1137" y="142"/>
                  </a:lnTo>
                  <a:lnTo>
                    <a:pt x="1154" y="137"/>
                  </a:lnTo>
                  <a:lnTo>
                    <a:pt x="1170" y="132"/>
                  </a:lnTo>
                  <a:lnTo>
                    <a:pt x="1213" y="116"/>
                  </a:lnTo>
                  <a:lnTo>
                    <a:pt x="1256" y="101"/>
                  </a:lnTo>
                  <a:lnTo>
                    <a:pt x="1299" y="86"/>
                  </a:lnTo>
                  <a:lnTo>
                    <a:pt x="1342" y="73"/>
                  </a:lnTo>
                  <a:lnTo>
                    <a:pt x="1386" y="61"/>
                  </a:lnTo>
                  <a:lnTo>
                    <a:pt x="1430" y="50"/>
                  </a:lnTo>
                  <a:lnTo>
                    <a:pt x="1473" y="41"/>
                  </a:lnTo>
                  <a:lnTo>
                    <a:pt x="1517" y="32"/>
                  </a:lnTo>
                  <a:lnTo>
                    <a:pt x="1561" y="24"/>
                  </a:lnTo>
                  <a:lnTo>
                    <a:pt x="1604" y="18"/>
                  </a:lnTo>
                  <a:lnTo>
                    <a:pt x="1649" y="12"/>
                  </a:lnTo>
                  <a:lnTo>
                    <a:pt x="1693" y="8"/>
                  </a:lnTo>
                  <a:lnTo>
                    <a:pt x="1736" y="4"/>
                  </a:lnTo>
                  <a:lnTo>
                    <a:pt x="1780" y="1"/>
                  </a:lnTo>
                  <a:lnTo>
                    <a:pt x="1824" y="0"/>
                  </a:lnTo>
                  <a:lnTo>
                    <a:pt x="1867" y="0"/>
                  </a:lnTo>
                  <a:lnTo>
                    <a:pt x="1911" y="0"/>
                  </a:lnTo>
                  <a:lnTo>
                    <a:pt x="1955" y="3"/>
                  </a:lnTo>
                  <a:lnTo>
                    <a:pt x="1998" y="6"/>
                  </a:lnTo>
                  <a:lnTo>
                    <a:pt x="2041" y="9"/>
                  </a:lnTo>
                  <a:lnTo>
                    <a:pt x="2084" y="13"/>
                  </a:lnTo>
                  <a:lnTo>
                    <a:pt x="2127" y="20"/>
                  </a:lnTo>
                  <a:lnTo>
                    <a:pt x="2169" y="27"/>
                  </a:lnTo>
                  <a:lnTo>
                    <a:pt x="2212" y="34"/>
                  </a:lnTo>
                  <a:lnTo>
                    <a:pt x="2255" y="43"/>
                  </a:lnTo>
                  <a:lnTo>
                    <a:pt x="2296" y="52"/>
                  </a:lnTo>
                  <a:lnTo>
                    <a:pt x="2339" y="62"/>
                  </a:lnTo>
                  <a:lnTo>
                    <a:pt x="2380" y="74"/>
                  </a:lnTo>
                  <a:lnTo>
                    <a:pt x="2420" y="86"/>
                  </a:lnTo>
                  <a:lnTo>
                    <a:pt x="2462" y="99"/>
                  </a:lnTo>
                  <a:lnTo>
                    <a:pt x="2502" y="114"/>
                  </a:lnTo>
                  <a:lnTo>
                    <a:pt x="2543" y="129"/>
                  </a:lnTo>
                  <a:lnTo>
                    <a:pt x="2576" y="143"/>
                  </a:lnTo>
                  <a:lnTo>
                    <a:pt x="2611" y="157"/>
                  </a:lnTo>
                  <a:lnTo>
                    <a:pt x="2645" y="172"/>
                  </a:lnTo>
                  <a:lnTo>
                    <a:pt x="2679" y="189"/>
                  </a:lnTo>
                  <a:lnTo>
                    <a:pt x="2712" y="205"/>
                  </a:lnTo>
                  <a:lnTo>
                    <a:pt x="2746" y="223"/>
                  </a:lnTo>
                  <a:lnTo>
                    <a:pt x="2778" y="240"/>
                  </a:lnTo>
                  <a:lnTo>
                    <a:pt x="2810" y="259"/>
                  </a:lnTo>
                  <a:lnTo>
                    <a:pt x="2842" y="278"/>
                  </a:lnTo>
                  <a:lnTo>
                    <a:pt x="2873" y="298"/>
                  </a:lnTo>
                  <a:lnTo>
                    <a:pt x="2905" y="318"/>
                  </a:lnTo>
                  <a:lnTo>
                    <a:pt x="2935" y="340"/>
                  </a:lnTo>
                  <a:lnTo>
                    <a:pt x="2966" y="362"/>
                  </a:lnTo>
                  <a:lnTo>
                    <a:pt x="2997" y="384"/>
                  </a:lnTo>
                  <a:lnTo>
                    <a:pt x="3026" y="407"/>
                  </a:lnTo>
                  <a:lnTo>
                    <a:pt x="3054" y="431"/>
                  </a:lnTo>
                  <a:lnTo>
                    <a:pt x="3084" y="455"/>
                  </a:lnTo>
                  <a:lnTo>
                    <a:pt x="3111" y="480"/>
                  </a:lnTo>
                  <a:lnTo>
                    <a:pt x="3139" y="505"/>
                  </a:lnTo>
                  <a:lnTo>
                    <a:pt x="3167" y="531"/>
                  </a:lnTo>
                  <a:lnTo>
                    <a:pt x="3193" y="558"/>
                  </a:lnTo>
                  <a:lnTo>
                    <a:pt x="3219" y="585"/>
                  </a:lnTo>
                  <a:lnTo>
                    <a:pt x="3245" y="613"/>
                  </a:lnTo>
                  <a:lnTo>
                    <a:pt x="3270" y="641"/>
                  </a:lnTo>
                  <a:lnTo>
                    <a:pt x="3294" y="670"/>
                  </a:lnTo>
                  <a:lnTo>
                    <a:pt x="3318" y="700"/>
                  </a:lnTo>
                  <a:lnTo>
                    <a:pt x="3342" y="730"/>
                  </a:lnTo>
                  <a:lnTo>
                    <a:pt x="3365" y="761"/>
                  </a:lnTo>
                  <a:lnTo>
                    <a:pt x="3388" y="792"/>
                  </a:lnTo>
                  <a:lnTo>
                    <a:pt x="3409" y="824"/>
                  </a:lnTo>
                  <a:lnTo>
                    <a:pt x="3431" y="856"/>
                  </a:lnTo>
                  <a:lnTo>
                    <a:pt x="3451" y="889"/>
                  </a:lnTo>
                  <a:lnTo>
                    <a:pt x="3451" y="1079"/>
                  </a:lnTo>
                  <a:lnTo>
                    <a:pt x="3433" y="1069"/>
                  </a:lnTo>
                  <a:lnTo>
                    <a:pt x="3412" y="1060"/>
                  </a:lnTo>
                  <a:lnTo>
                    <a:pt x="3390" y="1053"/>
                  </a:lnTo>
                  <a:lnTo>
                    <a:pt x="3365" y="1046"/>
                  </a:lnTo>
                  <a:lnTo>
                    <a:pt x="3338" y="1041"/>
                  </a:lnTo>
                  <a:lnTo>
                    <a:pt x="3310" y="1036"/>
                  </a:lnTo>
                  <a:lnTo>
                    <a:pt x="3279" y="1033"/>
                  </a:lnTo>
                  <a:lnTo>
                    <a:pt x="3246" y="1031"/>
                  </a:lnTo>
                  <a:lnTo>
                    <a:pt x="3211" y="1030"/>
                  </a:lnTo>
                  <a:lnTo>
                    <a:pt x="3174" y="1031"/>
                  </a:lnTo>
                  <a:lnTo>
                    <a:pt x="3136" y="1032"/>
                  </a:lnTo>
                  <a:lnTo>
                    <a:pt x="3096" y="1034"/>
                  </a:lnTo>
                  <a:lnTo>
                    <a:pt x="3054" y="1037"/>
                  </a:lnTo>
                  <a:lnTo>
                    <a:pt x="3011" y="1042"/>
                  </a:lnTo>
                  <a:lnTo>
                    <a:pt x="2966" y="1047"/>
                  </a:lnTo>
                  <a:lnTo>
                    <a:pt x="2919" y="1054"/>
                  </a:lnTo>
                  <a:lnTo>
                    <a:pt x="2878" y="1060"/>
                  </a:lnTo>
                  <a:lnTo>
                    <a:pt x="2836" y="1067"/>
                  </a:lnTo>
                  <a:lnTo>
                    <a:pt x="2792" y="1075"/>
                  </a:lnTo>
                  <a:lnTo>
                    <a:pt x="2749" y="1084"/>
                  </a:lnTo>
                  <a:lnTo>
                    <a:pt x="2704" y="1093"/>
                  </a:lnTo>
                  <a:lnTo>
                    <a:pt x="2658" y="1104"/>
                  </a:lnTo>
                  <a:lnTo>
                    <a:pt x="2611" y="1115"/>
                  </a:lnTo>
                  <a:lnTo>
                    <a:pt x="2564" y="1127"/>
                  </a:lnTo>
                  <a:lnTo>
                    <a:pt x="2586" y="1165"/>
                  </a:lnTo>
                  <a:lnTo>
                    <a:pt x="2608" y="1205"/>
                  </a:lnTo>
                  <a:lnTo>
                    <a:pt x="2629" y="1245"/>
                  </a:lnTo>
                  <a:lnTo>
                    <a:pt x="2651" y="1286"/>
                  </a:lnTo>
                  <a:lnTo>
                    <a:pt x="2671" y="1327"/>
                  </a:lnTo>
                  <a:lnTo>
                    <a:pt x="2691" y="1368"/>
                  </a:lnTo>
                  <a:lnTo>
                    <a:pt x="2711" y="1411"/>
                  </a:lnTo>
                  <a:lnTo>
                    <a:pt x="2730" y="1453"/>
                  </a:lnTo>
                  <a:lnTo>
                    <a:pt x="2730" y="1453"/>
                  </a:lnTo>
                  <a:lnTo>
                    <a:pt x="2730" y="1453"/>
                  </a:lnTo>
                  <a:lnTo>
                    <a:pt x="2730" y="1453"/>
                  </a:lnTo>
                  <a:lnTo>
                    <a:pt x="2731" y="1456"/>
                  </a:lnTo>
                  <a:lnTo>
                    <a:pt x="2751" y="1500"/>
                  </a:lnTo>
                  <a:lnTo>
                    <a:pt x="2770" y="1545"/>
                  </a:lnTo>
                  <a:lnTo>
                    <a:pt x="2788" y="1590"/>
                  </a:lnTo>
                  <a:lnTo>
                    <a:pt x="2806" y="1633"/>
                  </a:lnTo>
                  <a:lnTo>
                    <a:pt x="2822" y="1678"/>
                  </a:lnTo>
                  <a:lnTo>
                    <a:pt x="2838" y="1721"/>
                  </a:lnTo>
                  <a:lnTo>
                    <a:pt x="2852" y="1766"/>
                  </a:lnTo>
                  <a:lnTo>
                    <a:pt x="2868" y="1810"/>
                  </a:lnTo>
                  <a:lnTo>
                    <a:pt x="2915" y="1779"/>
                  </a:lnTo>
                  <a:lnTo>
                    <a:pt x="2961" y="1750"/>
                  </a:lnTo>
                  <a:lnTo>
                    <a:pt x="3004" y="1720"/>
                  </a:lnTo>
                  <a:lnTo>
                    <a:pt x="3047" y="1690"/>
                  </a:lnTo>
                  <a:lnTo>
                    <a:pt x="3087" y="1660"/>
                  </a:lnTo>
                  <a:lnTo>
                    <a:pt x="3127" y="1632"/>
                  </a:lnTo>
                  <a:lnTo>
                    <a:pt x="3165" y="1603"/>
                  </a:lnTo>
                  <a:lnTo>
                    <a:pt x="3201" y="1574"/>
                  </a:lnTo>
                  <a:lnTo>
                    <a:pt x="3234" y="1546"/>
                  </a:lnTo>
                  <a:lnTo>
                    <a:pt x="3267" y="1518"/>
                  </a:lnTo>
                  <a:lnTo>
                    <a:pt x="3298" y="1489"/>
                  </a:lnTo>
                  <a:lnTo>
                    <a:pt x="3326" y="1462"/>
                  </a:lnTo>
                  <a:lnTo>
                    <a:pt x="3353" y="1436"/>
                  </a:lnTo>
                  <a:lnTo>
                    <a:pt x="3378" y="1409"/>
                  </a:lnTo>
                  <a:lnTo>
                    <a:pt x="3401" y="1384"/>
                  </a:lnTo>
                  <a:lnTo>
                    <a:pt x="3422" y="1358"/>
                  </a:lnTo>
                  <a:lnTo>
                    <a:pt x="3430" y="1348"/>
                  </a:lnTo>
                  <a:lnTo>
                    <a:pt x="3437" y="1338"/>
                  </a:lnTo>
                  <a:lnTo>
                    <a:pt x="3444" y="1328"/>
                  </a:lnTo>
                  <a:lnTo>
                    <a:pt x="3451" y="1318"/>
                  </a:lnTo>
                  <a:lnTo>
                    <a:pt x="3451" y="1427"/>
                  </a:lnTo>
                  <a:lnTo>
                    <a:pt x="3429" y="1452"/>
                  </a:lnTo>
                  <a:lnTo>
                    <a:pt x="3403" y="1478"/>
                  </a:lnTo>
                  <a:lnTo>
                    <a:pt x="3377" y="1505"/>
                  </a:lnTo>
                  <a:lnTo>
                    <a:pt x="3349" y="1532"/>
                  </a:lnTo>
                  <a:lnTo>
                    <a:pt x="3319" y="1559"/>
                  </a:lnTo>
                  <a:lnTo>
                    <a:pt x="3288" y="1586"/>
                  </a:lnTo>
                  <a:lnTo>
                    <a:pt x="3255" y="1615"/>
                  </a:lnTo>
                  <a:lnTo>
                    <a:pt x="3220" y="1643"/>
                  </a:lnTo>
                  <a:lnTo>
                    <a:pt x="3184" y="1671"/>
                  </a:lnTo>
                  <a:lnTo>
                    <a:pt x="3146" y="1700"/>
                  </a:lnTo>
                  <a:lnTo>
                    <a:pt x="3107" y="1728"/>
                  </a:lnTo>
                  <a:lnTo>
                    <a:pt x="3065" y="1757"/>
                  </a:lnTo>
                  <a:lnTo>
                    <a:pt x="3023" y="1787"/>
                  </a:lnTo>
                  <a:lnTo>
                    <a:pt x="2979" y="1815"/>
                  </a:lnTo>
                  <a:lnTo>
                    <a:pt x="2934" y="1844"/>
                  </a:lnTo>
                  <a:lnTo>
                    <a:pt x="2887" y="1874"/>
                  </a:lnTo>
                  <a:lnTo>
                    <a:pt x="2898" y="1911"/>
                  </a:lnTo>
                  <a:lnTo>
                    <a:pt x="2909" y="1947"/>
                  </a:lnTo>
                  <a:lnTo>
                    <a:pt x="2918" y="1984"/>
                  </a:lnTo>
                  <a:lnTo>
                    <a:pt x="2928" y="2020"/>
                  </a:lnTo>
                  <a:lnTo>
                    <a:pt x="2937" y="2056"/>
                  </a:lnTo>
                  <a:lnTo>
                    <a:pt x="2945" y="2092"/>
                  </a:lnTo>
                  <a:lnTo>
                    <a:pt x="2953" y="2127"/>
                  </a:lnTo>
                  <a:lnTo>
                    <a:pt x="2961" y="2162"/>
                  </a:lnTo>
                  <a:lnTo>
                    <a:pt x="3003" y="2192"/>
                  </a:lnTo>
                  <a:lnTo>
                    <a:pt x="3045" y="2221"/>
                  </a:lnTo>
                  <a:lnTo>
                    <a:pt x="3086" y="2251"/>
                  </a:lnTo>
                  <a:lnTo>
                    <a:pt x="3127" y="2279"/>
                  </a:lnTo>
                  <a:lnTo>
                    <a:pt x="3167" y="2308"/>
                  </a:lnTo>
                  <a:lnTo>
                    <a:pt x="3207" y="2337"/>
                  </a:lnTo>
                  <a:lnTo>
                    <a:pt x="3245" y="2365"/>
                  </a:lnTo>
                  <a:lnTo>
                    <a:pt x="3283" y="2393"/>
                  </a:lnTo>
                  <a:lnTo>
                    <a:pt x="3300" y="2372"/>
                  </a:lnTo>
                  <a:lnTo>
                    <a:pt x="3316" y="2349"/>
                  </a:lnTo>
                  <a:lnTo>
                    <a:pt x="3333" y="2326"/>
                  </a:lnTo>
                  <a:lnTo>
                    <a:pt x="3347" y="2303"/>
                  </a:lnTo>
                  <a:lnTo>
                    <a:pt x="3362" y="2280"/>
                  </a:lnTo>
                  <a:lnTo>
                    <a:pt x="3376" y="2257"/>
                  </a:lnTo>
                  <a:lnTo>
                    <a:pt x="3390" y="2234"/>
                  </a:lnTo>
                  <a:lnTo>
                    <a:pt x="3403" y="2210"/>
                  </a:lnTo>
                  <a:lnTo>
                    <a:pt x="3417" y="2189"/>
                  </a:lnTo>
                  <a:lnTo>
                    <a:pt x="3429" y="2166"/>
                  </a:lnTo>
                  <a:lnTo>
                    <a:pt x="3439" y="2143"/>
                  </a:lnTo>
                  <a:lnTo>
                    <a:pt x="3451" y="2121"/>
                  </a:lnTo>
                  <a:lnTo>
                    <a:pt x="3451" y="2262"/>
                  </a:lnTo>
                  <a:close/>
                  <a:moveTo>
                    <a:pt x="300" y="1475"/>
                  </a:moveTo>
                  <a:lnTo>
                    <a:pt x="285" y="1503"/>
                  </a:lnTo>
                  <a:lnTo>
                    <a:pt x="271" y="1531"/>
                  </a:lnTo>
                  <a:lnTo>
                    <a:pt x="257" y="1559"/>
                  </a:lnTo>
                  <a:lnTo>
                    <a:pt x="244" y="1587"/>
                  </a:lnTo>
                  <a:lnTo>
                    <a:pt x="231" y="1617"/>
                  </a:lnTo>
                  <a:lnTo>
                    <a:pt x="219" y="1645"/>
                  </a:lnTo>
                  <a:lnTo>
                    <a:pt x="208" y="1673"/>
                  </a:lnTo>
                  <a:lnTo>
                    <a:pt x="197" y="1703"/>
                  </a:lnTo>
                  <a:lnTo>
                    <a:pt x="187" y="1731"/>
                  </a:lnTo>
                  <a:lnTo>
                    <a:pt x="178" y="1761"/>
                  </a:lnTo>
                  <a:lnTo>
                    <a:pt x="170" y="1790"/>
                  </a:lnTo>
                  <a:lnTo>
                    <a:pt x="162" y="1818"/>
                  </a:lnTo>
                  <a:lnTo>
                    <a:pt x="154" y="1848"/>
                  </a:lnTo>
                  <a:lnTo>
                    <a:pt x="149" y="1877"/>
                  </a:lnTo>
                  <a:lnTo>
                    <a:pt x="142" y="1906"/>
                  </a:lnTo>
                  <a:lnTo>
                    <a:pt x="138" y="1935"/>
                  </a:lnTo>
                  <a:lnTo>
                    <a:pt x="134" y="1964"/>
                  </a:lnTo>
                  <a:lnTo>
                    <a:pt x="130" y="1994"/>
                  </a:lnTo>
                  <a:lnTo>
                    <a:pt x="127" y="2023"/>
                  </a:lnTo>
                  <a:lnTo>
                    <a:pt x="125" y="2051"/>
                  </a:lnTo>
                  <a:lnTo>
                    <a:pt x="124" y="2081"/>
                  </a:lnTo>
                  <a:lnTo>
                    <a:pt x="124" y="2110"/>
                  </a:lnTo>
                  <a:lnTo>
                    <a:pt x="124" y="2138"/>
                  </a:lnTo>
                  <a:lnTo>
                    <a:pt x="125" y="2168"/>
                  </a:lnTo>
                  <a:lnTo>
                    <a:pt x="127" y="2196"/>
                  </a:lnTo>
                  <a:lnTo>
                    <a:pt x="129" y="2226"/>
                  </a:lnTo>
                  <a:lnTo>
                    <a:pt x="132" y="2254"/>
                  </a:lnTo>
                  <a:lnTo>
                    <a:pt x="137" y="2282"/>
                  </a:lnTo>
                  <a:lnTo>
                    <a:pt x="141" y="2312"/>
                  </a:lnTo>
                  <a:lnTo>
                    <a:pt x="147" y="2340"/>
                  </a:lnTo>
                  <a:lnTo>
                    <a:pt x="153" y="2367"/>
                  </a:lnTo>
                  <a:lnTo>
                    <a:pt x="161" y="2396"/>
                  </a:lnTo>
                  <a:lnTo>
                    <a:pt x="167" y="2381"/>
                  </a:lnTo>
                  <a:lnTo>
                    <a:pt x="175" y="2366"/>
                  </a:lnTo>
                  <a:lnTo>
                    <a:pt x="184" y="2351"/>
                  </a:lnTo>
                  <a:lnTo>
                    <a:pt x="192" y="2336"/>
                  </a:lnTo>
                  <a:lnTo>
                    <a:pt x="213" y="2305"/>
                  </a:lnTo>
                  <a:lnTo>
                    <a:pt x="237" y="2274"/>
                  </a:lnTo>
                  <a:lnTo>
                    <a:pt x="258" y="2247"/>
                  </a:lnTo>
                  <a:lnTo>
                    <a:pt x="282" y="2221"/>
                  </a:lnTo>
                  <a:lnTo>
                    <a:pt x="306" y="2195"/>
                  </a:lnTo>
                  <a:lnTo>
                    <a:pt x="333" y="2168"/>
                  </a:lnTo>
                  <a:lnTo>
                    <a:pt x="362" y="2141"/>
                  </a:lnTo>
                  <a:lnTo>
                    <a:pt x="392" y="2113"/>
                  </a:lnTo>
                  <a:lnTo>
                    <a:pt x="424" y="2085"/>
                  </a:lnTo>
                  <a:lnTo>
                    <a:pt x="458" y="2057"/>
                  </a:lnTo>
                  <a:lnTo>
                    <a:pt x="494" y="2027"/>
                  </a:lnTo>
                  <a:lnTo>
                    <a:pt x="531" y="1999"/>
                  </a:lnTo>
                  <a:lnTo>
                    <a:pt x="569" y="1970"/>
                  </a:lnTo>
                  <a:lnTo>
                    <a:pt x="610" y="1940"/>
                  </a:lnTo>
                  <a:lnTo>
                    <a:pt x="652" y="1911"/>
                  </a:lnTo>
                  <a:lnTo>
                    <a:pt x="695" y="1881"/>
                  </a:lnTo>
                  <a:lnTo>
                    <a:pt x="740" y="1851"/>
                  </a:lnTo>
                  <a:lnTo>
                    <a:pt x="786" y="1822"/>
                  </a:lnTo>
                  <a:lnTo>
                    <a:pt x="934" y="1922"/>
                  </a:lnTo>
                  <a:lnTo>
                    <a:pt x="946" y="1954"/>
                  </a:lnTo>
                  <a:lnTo>
                    <a:pt x="958" y="1988"/>
                  </a:lnTo>
                  <a:lnTo>
                    <a:pt x="971" y="2021"/>
                  </a:lnTo>
                  <a:lnTo>
                    <a:pt x="985" y="2055"/>
                  </a:lnTo>
                  <a:lnTo>
                    <a:pt x="998" y="2088"/>
                  </a:lnTo>
                  <a:lnTo>
                    <a:pt x="1012" y="2122"/>
                  </a:lnTo>
                  <a:lnTo>
                    <a:pt x="1026" y="2156"/>
                  </a:lnTo>
                  <a:lnTo>
                    <a:pt x="1041" y="2189"/>
                  </a:lnTo>
                  <a:lnTo>
                    <a:pt x="1042" y="2192"/>
                  </a:lnTo>
                  <a:lnTo>
                    <a:pt x="1062" y="2235"/>
                  </a:lnTo>
                  <a:lnTo>
                    <a:pt x="1083" y="2279"/>
                  </a:lnTo>
                  <a:lnTo>
                    <a:pt x="1104" y="2321"/>
                  </a:lnTo>
                  <a:lnTo>
                    <a:pt x="1125" y="2364"/>
                  </a:lnTo>
                  <a:lnTo>
                    <a:pt x="1147" y="2406"/>
                  </a:lnTo>
                  <a:lnTo>
                    <a:pt x="1169" y="2447"/>
                  </a:lnTo>
                  <a:lnTo>
                    <a:pt x="1192" y="2488"/>
                  </a:lnTo>
                  <a:lnTo>
                    <a:pt x="1215" y="2527"/>
                  </a:lnTo>
                  <a:lnTo>
                    <a:pt x="1270" y="2512"/>
                  </a:lnTo>
                  <a:lnTo>
                    <a:pt x="1327" y="2496"/>
                  </a:lnTo>
                  <a:lnTo>
                    <a:pt x="1385" y="2478"/>
                  </a:lnTo>
                  <a:lnTo>
                    <a:pt x="1444" y="2460"/>
                  </a:lnTo>
                  <a:lnTo>
                    <a:pt x="1503" y="2441"/>
                  </a:lnTo>
                  <a:lnTo>
                    <a:pt x="1563" y="2421"/>
                  </a:lnTo>
                  <a:lnTo>
                    <a:pt x="1624" y="2400"/>
                  </a:lnTo>
                  <a:lnTo>
                    <a:pt x="1685" y="2378"/>
                  </a:lnTo>
                  <a:lnTo>
                    <a:pt x="1757" y="2422"/>
                  </a:lnTo>
                  <a:lnTo>
                    <a:pt x="1692" y="2446"/>
                  </a:lnTo>
                  <a:lnTo>
                    <a:pt x="1627" y="2469"/>
                  </a:lnTo>
                  <a:lnTo>
                    <a:pt x="1562" y="2490"/>
                  </a:lnTo>
                  <a:lnTo>
                    <a:pt x="1497" y="2512"/>
                  </a:lnTo>
                  <a:lnTo>
                    <a:pt x="1434" y="2533"/>
                  </a:lnTo>
                  <a:lnTo>
                    <a:pt x="1371" y="2551"/>
                  </a:lnTo>
                  <a:lnTo>
                    <a:pt x="1310" y="2570"/>
                  </a:lnTo>
                  <a:lnTo>
                    <a:pt x="1250" y="2586"/>
                  </a:lnTo>
                  <a:lnTo>
                    <a:pt x="1281" y="2636"/>
                  </a:lnTo>
                  <a:lnTo>
                    <a:pt x="1313" y="2685"/>
                  </a:lnTo>
                  <a:lnTo>
                    <a:pt x="1346" y="2733"/>
                  </a:lnTo>
                  <a:lnTo>
                    <a:pt x="1378" y="2780"/>
                  </a:lnTo>
                  <a:lnTo>
                    <a:pt x="1411" y="2826"/>
                  </a:lnTo>
                  <a:lnTo>
                    <a:pt x="1445" y="2869"/>
                  </a:lnTo>
                  <a:lnTo>
                    <a:pt x="1480" y="2913"/>
                  </a:lnTo>
                  <a:lnTo>
                    <a:pt x="1514" y="2954"/>
                  </a:lnTo>
                  <a:lnTo>
                    <a:pt x="1549" y="2995"/>
                  </a:lnTo>
                  <a:lnTo>
                    <a:pt x="1584" y="3033"/>
                  </a:lnTo>
                  <a:lnTo>
                    <a:pt x="1620" y="3071"/>
                  </a:lnTo>
                  <a:lnTo>
                    <a:pt x="1656" y="3107"/>
                  </a:lnTo>
                  <a:lnTo>
                    <a:pt x="1691" y="3142"/>
                  </a:lnTo>
                  <a:lnTo>
                    <a:pt x="1727" y="3174"/>
                  </a:lnTo>
                  <a:lnTo>
                    <a:pt x="1763" y="3206"/>
                  </a:lnTo>
                  <a:lnTo>
                    <a:pt x="1800" y="3236"/>
                  </a:lnTo>
                  <a:lnTo>
                    <a:pt x="1826" y="3233"/>
                  </a:lnTo>
                  <a:lnTo>
                    <a:pt x="1852" y="3229"/>
                  </a:lnTo>
                  <a:lnTo>
                    <a:pt x="1878" y="3224"/>
                  </a:lnTo>
                  <a:lnTo>
                    <a:pt x="1904" y="3220"/>
                  </a:lnTo>
                  <a:lnTo>
                    <a:pt x="1931" y="3215"/>
                  </a:lnTo>
                  <a:lnTo>
                    <a:pt x="1957" y="3209"/>
                  </a:lnTo>
                  <a:lnTo>
                    <a:pt x="1983" y="3204"/>
                  </a:lnTo>
                  <a:lnTo>
                    <a:pt x="2010" y="3198"/>
                  </a:lnTo>
                  <a:lnTo>
                    <a:pt x="2058" y="3186"/>
                  </a:lnTo>
                  <a:lnTo>
                    <a:pt x="2106" y="3173"/>
                  </a:lnTo>
                  <a:lnTo>
                    <a:pt x="2154" y="3159"/>
                  </a:lnTo>
                  <a:lnTo>
                    <a:pt x="2202" y="3144"/>
                  </a:lnTo>
                  <a:lnTo>
                    <a:pt x="2251" y="3127"/>
                  </a:lnTo>
                  <a:lnTo>
                    <a:pt x="2299" y="3110"/>
                  </a:lnTo>
                  <a:lnTo>
                    <a:pt x="2347" y="3092"/>
                  </a:lnTo>
                  <a:lnTo>
                    <a:pt x="2394" y="3072"/>
                  </a:lnTo>
                  <a:lnTo>
                    <a:pt x="2394" y="3072"/>
                  </a:lnTo>
                  <a:lnTo>
                    <a:pt x="2395" y="3072"/>
                  </a:lnTo>
                  <a:lnTo>
                    <a:pt x="2395" y="3072"/>
                  </a:lnTo>
                  <a:lnTo>
                    <a:pt x="2400" y="3070"/>
                  </a:lnTo>
                  <a:lnTo>
                    <a:pt x="2400" y="3070"/>
                  </a:lnTo>
                  <a:lnTo>
                    <a:pt x="2438" y="3053"/>
                  </a:lnTo>
                  <a:lnTo>
                    <a:pt x="2476" y="3036"/>
                  </a:lnTo>
                  <a:lnTo>
                    <a:pt x="2513" y="3019"/>
                  </a:lnTo>
                  <a:lnTo>
                    <a:pt x="2550" y="3000"/>
                  </a:lnTo>
                  <a:lnTo>
                    <a:pt x="2586" y="2980"/>
                  </a:lnTo>
                  <a:lnTo>
                    <a:pt x="2621" y="2961"/>
                  </a:lnTo>
                  <a:lnTo>
                    <a:pt x="2657" y="2941"/>
                  </a:lnTo>
                  <a:lnTo>
                    <a:pt x="2691" y="2921"/>
                  </a:lnTo>
                  <a:lnTo>
                    <a:pt x="2729" y="2938"/>
                  </a:lnTo>
                  <a:lnTo>
                    <a:pt x="2762" y="2955"/>
                  </a:lnTo>
                  <a:lnTo>
                    <a:pt x="2722" y="2979"/>
                  </a:lnTo>
                  <a:lnTo>
                    <a:pt x="2682" y="3003"/>
                  </a:lnTo>
                  <a:lnTo>
                    <a:pt x="2641" y="3026"/>
                  </a:lnTo>
                  <a:lnTo>
                    <a:pt x="2599" y="3048"/>
                  </a:lnTo>
                  <a:lnTo>
                    <a:pt x="2557" y="3070"/>
                  </a:lnTo>
                  <a:lnTo>
                    <a:pt x="2514" y="3090"/>
                  </a:lnTo>
                  <a:lnTo>
                    <a:pt x="2471" y="3111"/>
                  </a:lnTo>
                  <a:lnTo>
                    <a:pt x="2426" y="3131"/>
                  </a:lnTo>
                  <a:lnTo>
                    <a:pt x="2426" y="3131"/>
                  </a:lnTo>
                  <a:lnTo>
                    <a:pt x="2423" y="3132"/>
                  </a:lnTo>
                  <a:lnTo>
                    <a:pt x="2423" y="3132"/>
                  </a:lnTo>
                  <a:lnTo>
                    <a:pt x="2423" y="3132"/>
                  </a:lnTo>
                  <a:lnTo>
                    <a:pt x="2422" y="3133"/>
                  </a:lnTo>
                  <a:lnTo>
                    <a:pt x="2372" y="3153"/>
                  </a:lnTo>
                  <a:lnTo>
                    <a:pt x="2322" y="3172"/>
                  </a:lnTo>
                  <a:lnTo>
                    <a:pt x="2273" y="3190"/>
                  </a:lnTo>
                  <a:lnTo>
                    <a:pt x="2223" y="3207"/>
                  </a:lnTo>
                  <a:lnTo>
                    <a:pt x="2174" y="3222"/>
                  </a:lnTo>
                  <a:lnTo>
                    <a:pt x="2124" y="3236"/>
                  </a:lnTo>
                  <a:lnTo>
                    <a:pt x="2075" y="3251"/>
                  </a:lnTo>
                  <a:lnTo>
                    <a:pt x="2025" y="3263"/>
                  </a:lnTo>
                  <a:lnTo>
                    <a:pt x="1986" y="3271"/>
                  </a:lnTo>
                  <a:lnTo>
                    <a:pt x="1948" y="3279"/>
                  </a:lnTo>
                  <a:lnTo>
                    <a:pt x="1910" y="3287"/>
                  </a:lnTo>
                  <a:lnTo>
                    <a:pt x="1872" y="3293"/>
                  </a:lnTo>
                  <a:lnTo>
                    <a:pt x="1909" y="3319"/>
                  </a:lnTo>
                  <a:lnTo>
                    <a:pt x="1947" y="3343"/>
                  </a:lnTo>
                  <a:lnTo>
                    <a:pt x="1984" y="3366"/>
                  </a:lnTo>
                  <a:lnTo>
                    <a:pt x="2021" y="3387"/>
                  </a:lnTo>
                  <a:lnTo>
                    <a:pt x="2058" y="3406"/>
                  </a:lnTo>
                  <a:lnTo>
                    <a:pt x="2094" y="3424"/>
                  </a:lnTo>
                  <a:lnTo>
                    <a:pt x="2131" y="3439"/>
                  </a:lnTo>
                  <a:lnTo>
                    <a:pt x="2167" y="3453"/>
                  </a:lnTo>
                  <a:lnTo>
                    <a:pt x="2196" y="3463"/>
                  </a:lnTo>
                  <a:lnTo>
                    <a:pt x="2223" y="3471"/>
                  </a:lnTo>
                  <a:lnTo>
                    <a:pt x="2251" y="3478"/>
                  </a:lnTo>
                  <a:lnTo>
                    <a:pt x="2279" y="3484"/>
                  </a:lnTo>
                  <a:lnTo>
                    <a:pt x="2306" y="3488"/>
                  </a:lnTo>
                  <a:lnTo>
                    <a:pt x="2332" y="3491"/>
                  </a:lnTo>
                  <a:lnTo>
                    <a:pt x="2358" y="3493"/>
                  </a:lnTo>
                  <a:lnTo>
                    <a:pt x="2384" y="3495"/>
                  </a:lnTo>
                  <a:lnTo>
                    <a:pt x="2411" y="3495"/>
                  </a:lnTo>
                  <a:lnTo>
                    <a:pt x="2436" y="3492"/>
                  </a:lnTo>
                  <a:lnTo>
                    <a:pt x="2461" y="3490"/>
                  </a:lnTo>
                  <a:lnTo>
                    <a:pt x="2485" y="3486"/>
                  </a:lnTo>
                  <a:lnTo>
                    <a:pt x="2509" y="3480"/>
                  </a:lnTo>
                  <a:lnTo>
                    <a:pt x="2533" y="3474"/>
                  </a:lnTo>
                  <a:lnTo>
                    <a:pt x="2557" y="3466"/>
                  </a:lnTo>
                  <a:lnTo>
                    <a:pt x="2580" y="3456"/>
                  </a:lnTo>
                  <a:lnTo>
                    <a:pt x="2580" y="3456"/>
                  </a:lnTo>
                  <a:lnTo>
                    <a:pt x="2581" y="3456"/>
                  </a:lnTo>
                  <a:lnTo>
                    <a:pt x="2581" y="3456"/>
                  </a:lnTo>
                  <a:lnTo>
                    <a:pt x="2581" y="3456"/>
                  </a:lnTo>
                  <a:lnTo>
                    <a:pt x="2581" y="3456"/>
                  </a:lnTo>
                  <a:lnTo>
                    <a:pt x="2595" y="3449"/>
                  </a:lnTo>
                  <a:lnTo>
                    <a:pt x="2609" y="3442"/>
                  </a:lnTo>
                  <a:lnTo>
                    <a:pt x="2623" y="3435"/>
                  </a:lnTo>
                  <a:lnTo>
                    <a:pt x="2636" y="3426"/>
                  </a:lnTo>
                  <a:lnTo>
                    <a:pt x="2651" y="3417"/>
                  </a:lnTo>
                  <a:lnTo>
                    <a:pt x="2663" y="3409"/>
                  </a:lnTo>
                  <a:lnTo>
                    <a:pt x="2676" y="3399"/>
                  </a:lnTo>
                  <a:lnTo>
                    <a:pt x="2688" y="3389"/>
                  </a:lnTo>
                  <a:lnTo>
                    <a:pt x="2712" y="3367"/>
                  </a:lnTo>
                  <a:lnTo>
                    <a:pt x="2735" y="3343"/>
                  </a:lnTo>
                  <a:lnTo>
                    <a:pt x="2756" y="3318"/>
                  </a:lnTo>
                  <a:lnTo>
                    <a:pt x="2777" y="3292"/>
                  </a:lnTo>
                  <a:lnTo>
                    <a:pt x="2796" y="3263"/>
                  </a:lnTo>
                  <a:lnTo>
                    <a:pt x="2814" y="3233"/>
                  </a:lnTo>
                  <a:lnTo>
                    <a:pt x="2832" y="3202"/>
                  </a:lnTo>
                  <a:lnTo>
                    <a:pt x="2847" y="3168"/>
                  </a:lnTo>
                  <a:lnTo>
                    <a:pt x="2861" y="3134"/>
                  </a:lnTo>
                  <a:lnTo>
                    <a:pt x="2875" y="3098"/>
                  </a:lnTo>
                  <a:lnTo>
                    <a:pt x="2887" y="3061"/>
                  </a:lnTo>
                  <a:lnTo>
                    <a:pt x="2898" y="3022"/>
                  </a:lnTo>
                  <a:lnTo>
                    <a:pt x="2961" y="3050"/>
                  </a:lnTo>
                  <a:lnTo>
                    <a:pt x="2951" y="3086"/>
                  </a:lnTo>
                  <a:lnTo>
                    <a:pt x="2939" y="3122"/>
                  </a:lnTo>
                  <a:lnTo>
                    <a:pt x="2926" y="3158"/>
                  </a:lnTo>
                  <a:lnTo>
                    <a:pt x="2910" y="3194"/>
                  </a:lnTo>
                  <a:lnTo>
                    <a:pt x="2894" y="3229"/>
                  </a:lnTo>
                  <a:lnTo>
                    <a:pt x="2875" y="3263"/>
                  </a:lnTo>
                  <a:lnTo>
                    <a:pt x="2856" y="3294"/>
                  </a:lnTo>
                  <a:lnTo>
                    <a:pt x="2835" y="3326"/>
                  </a:lnTo>
                  <a:lnTo>
                    <a:pt x="2872" y="3302"/>
                  </a:lnTo>
                  <a:lnTo>
                    <a:pt x="2907" y="3277"/>
                  </a:lnTo>
                  <a:lnTo>
                    <a:pt x="2942" y="3252"/>
                  </a:lnTo>
                  <a:lnTo>
                    <a:pt x="2977" y="3226"/>
                  </a:lnTo>
                  <a:lnTo>
                    <a:pt x="3011" y="3198"/>
                  </a:lnTo>
                  <a:lnTo>
                    <a:pt x="3043" y="3170"/>
                  </a:lnTo>
                  <a:lnTo>
                    <a:pt x="3075" y="3142"/>
                  </a:lnTo>
                  <a:lnTo>
                    <a:pt x="3107" y="3112"/>
                  </a:lnTo>
                  <a:lnTo>
                    <a:pt x="3171" y="3143"/>
                  </a:lnTo>
                  <a:lnTo>
                    <a:pt x="3141" y="3172"/>
                  </a:lnTo>
                  <a:lnTo>
                    <a:pt x="3110" y="3200"/>
                  </a:lnTo>
                  <a:lnTo>
                    <a:pt x="3077" y="3229"/>
                  </a:lnTo>
                  <a:lnTo>
                    <a:pt x="3045" y="3256"/>
                  </a:lnTo>
                  <a:lnTo>
                    <a:pt x="3012" y="3282"/>
                  </a:lnTo>
                  <a:lnTo>
                    <a:pt x="2978" y="3308"/>
                  </a:lnTo>
                  <a:lnTo>
                    <a:pt x="2943" y="3333"/>
                  </a:lnTo>
                  <a:lnTo>
                    <a:pt x="2907" y="3357"/>
                  </a:lnTo>
                  <a:lnTo>
                    <a:pt x="2871" y="3381"/>
                  </a:lnTo>
                  <a:lnTo>
                    <a:pt x="2834" y="3404"/>
                  </a:lnTo>
                  <a:lnTo>
                    <a:pt x="2797" y="3427"/>
                  </a:lnTo>
                  <a:lnTo>
                    <a:pt x="2759" y="3448"/>
                  </a:lnTo>
                  <a:lnTo>
                    <a:pt x="2719" y="3468"/>
                  </a:lnTo>
                  <a:lnTo>
                    <a:pt x="2680" y="3489"/>
                  </a:lnTo>
                  <a:lnTo>
                    <a:pt x="2640" y="3508"/>
                  </a:lnTo>
                  <a:lnTo>
                    <a:pt x="2599" y="3526"/>
                  </a:lnTo>
                  <a:lnTo>
                    <a:pt x="2599" y="3526"/>
                  </a:lnTo>
                  <a:lnTo>
                    <a:pt x="2599" y="3526"/>
                  </a:lnTo>
                  <a:lnTo>
                    <a:pt x="2598" y="3526"/>
                  </a:lnTo>
                  <a:lnTo>
                    <a:pt x="2598" y="3526"/>
                  </a:lnTo>
                  <a:lnTo>
                    <a:pt x="2598" y="3526"/>
                  </a:lnTo>
                  <a:lnTo>
                    <a:pt x="2554" y="3545"/>
                  </a:lnTo>
                  <a:lnTo>
                    <a:pt x="2510" y="3561"/>
                  </a:lnTo>
                  <a:lnTo>
                    <a:pt x="2465" y="3577"/>
                  </a:lnTo>
                  <a:lnTo>
                    <a:pt x="2420" y="3592"/>
                  </a:lnTo>
                  <a:lnTo>
                    <a:pt x="2376" y="3606"/>
                  </a:lnTo>
                  <a:lnTo>
                    <a:pt x="2330" y="3618"/>
                  </a:lnTo>
                  <a:lnTo>
                    <a:pt x="2285" y="3629"/>
                  </a:lnTo>
                  <a:lnTo>
                    <a:pt x="2239" y="3639"/>
                  </a:lnTo>
                  <a:lnTo>
                    <a:pt x="2195" y="3648"/>
                  </a:lnTo>
                  <a:lnTo>
                    <a:pt x="2149" y="3656"/>
                  </a:lnTo>
                  <a:lnTo>
                    <a:pt x="2103" y="3662"/>
                  </a:lnTo>
                  <a:lnTo>
                    <a:pt x="2058" y="3668"/>
                  </a:lnTo>
                  <a:lnTo>
                    <a:pt x="2012" y="3672"/>
                  </a:lnTo>
                  <a:lnTo>
                    <a:pt x="1968" y="3675"/>
                  </a:lnTo>
                  <a:lnTo>
                    <a:pt x="1922" y="3678"/>
                  </a:lnTo>
                  <a:lnTo>
                    <a:pt x="1876" y="3678"/>
                  </a:lnTo>
                  <a:lnTo>
                    <a:pt x="1831" y="3678"/>
                  </a:lnTo>
                  <a:lnTo>
                    <a:pt x="1787" y="3676"/>
                  </a:lnTo>
                  <a:lnTo>
                    <a:pt x="1741" y="3674"/>
                  </a:lnTo>
                  <a:lnTo>
                    <a:pt x="1696" y="3671"/>
                  </a:lnTo>
                  <a:lnTo>
                    <a:pt x="1651" y="3667"/>
                  </a:lnTo>
                  <a:lnTo>
                    <a:pt x="1608" y="3661"/>
                  </a:lnTo>
                  <a:lnTo>
                    <a:pt x="1563" y="3655"/>
                  </a:lnTo>
                  <a:lnTo>
                    <a:pt x="1519" y="3647"/>
                  </a:lnTo>
                  <a:lnTo>
                    <a:pt x="1474" y="3638"/>
                  </a:lnTo>
                  <a:lnTo>
                    <a:pt x="1431" y="3629"/>
                  </a:lnTo>
                  <a:lnTo>
                    <a:pt x="1388" y="3618"/>
                  </a:lnTo>
                  <a:lnTo>
                    <a:pt x="1345" y="3606"/>
                  </a:lnTo>
                  <a:lnTo>
                    <a:pt x="1302" y="3594"/>
                  </a:lnTo>
                  <a:lnTo>
                    <a:pt x="1260" y="3580"/>
                  </a:lnTo>
                  <a:lnTo>
                    <a:pt x="1218" y="3564"/>
                  </a:lnTo>
                  <a:lnTo>
                    <a:pt x="1177" y="3549"/>
                  </a:lnTo>
                  <a:lnTo>
                    <a:pt x="1136" y="3533"/>
                  </a:lnTo>
                  <a:lnTo>
                    <a:pt x="1097" y="3515"/>
                  </a:lnTo>
                  <a:lnTo>
                    <a:pt x="1058" y="3498"/>
                  </a:lnTo>
                  <a:lnTo>
                    <a:pt x="1018" y="3479"/>
                  </a:lnTo>
                  <a:lnTo>
                    <a:pt x="980" y="3459"/>
                  </a:lnTo>
                  <a:lnTo>
                    <a:pt x="942" y="3438"/>
                  </a:lnTo>
                  <a:lnTo>
                    <a:pt x="905" y="3417"/>
                  </a:lnTo>
                  <a:lnTo>
                    <a:pt x="868" y="3394"/>
                  </a:lnTo>
                  <a:lnTo>
                    <a:pt x="831" y="3371"/>
                  </a:lnTo>
                  <a:lnTo>
                    <a:pt x="795" y="3348"/>
                  </a:lnTo>
                  <a:lnTo>
                    <a:pt x="760" y="3322"/>
                  </a:lnTo>
                  <a:lnTo>
                    <a:pt x="725" y="3296"/>
                  </a:lnTo>
                  <a:lnTo>
                    <a:pt x="691" y="3269"/>
                  </a:lnTo>
                  <a:lnTo>
                    <a:pt x="657" y="3242"/>
                  </a:lnTo>
                  <a:lnTo>
                    <a:pt x="625" y="3214"/>
                  </a:lnTo>
                  <a:lnTo>
                    <a:pt x="592" y="3184"/>
                  </a:lnTo>
                  <a:lnTo>
                    <a:pt x="560" y="3155"/>
                  </a:lnTo>
                  <a:lnTo>
                    <a:pt x="529" y="3124"/>
                  </a:lnTo>
                  <a:lnTo>
                    <a:pt x="498" y="3093"/>
                  </a:lnTo>
                  <a:lnTo>
                    <a:pt x="469" y="3060"/>
                  </a:lnTo>
                  <a:lnTo>
                    <a:pt x="439" y="3026"/>
                  </a:lnTo>
                  <a:lnTo>
                    <a:pt x="412" y="2992"/>
                  </a:lnTo>
                  <a:lnTo>
                    <a:pt x="383" y="2958"/>
                  </a:lnTo>
                  <a:lnTo>
                    <a:pt x="357" y="2923"/>
                  </a:lnTo>
                  <a:lnTo>
                    <a:pt x="331" y="2887"/>
                  </a:lnTo>
                  <a:lnTo>
                    <a:pt x="306" y="2850"/>
                  </a:lnTo>
                  <a:lnTo>
                    <a:pt x="282" y="2812"/>
                  </a:lnTo>
                  <a:lnTo>
                    <a:pt x="258" y="2774"/>
                  </a:lnTo>
                  <a:lnTo>
                    <a:pt x="235" y="2734"/>
                  </a:lnTo>
                  <a:lnTo>
                    <a:pt x="213" y="2694"/>
                  </a:lnTo>
                  <a:lnTo>
                    <a:pt x="192" y="2654"/>
                  </a:lnTo>
                  <a:lnTo>
                    <a:pt x="173" y="2612"/>
                  </a:lnTo>
                  <a:lnTo>
                    <a:pt x="167" y="2601"/>
                  </a:lnTo>
                  <a:lnTo>
                    <a:pt x="162" y="2589"/>
                  </a:lnTo>
                  <a:lnTo>
                    <a:pt x="156" y="2579"/>
                  </a:lnTo>
                  <a:lnTo>
                    <a:pt x="151" y="2567"/>
                  </a:lnTo>
                  <a:lnTo>
                    <a:pt x="151" y="2565"/>
                  </a:lnTo>
                  <a:lnTo>
                    <a:pt x="151" y="2565"/>
                  </a:lnTo>
                  <a:lnTo>
                    <a:pt x="151" y="2565"/>
                  </a:lnTo>
                  <a:lnTo>
                    <a:pt x="150" y="2565"/>
                  </a:lnTo>
                  <a:lnTo>
                    <a:pt x="150" y="2564"/>
                  </a:lnTo>
                  <a:lnTo>
                    <a:pt x="150" y="2564"/>
                  </a:lnTo>
                  <a:lnTo>
                    <a:pt x="150" y="2563"/>
                  </a:lnTo>
                  <a:lnTo>
                    <a:pt x="149" y="2561"/>
                  </a:lnTo>
                  <a:lnTo>
                    <a:pt x="149" y="2561"/>
                  </a:lnTo>
                  <a:lnTo>
                    <a:pt x="148" y="2559"/>
                  </a:lnTo>
                  <a:lnTo>
                    <a:pt x="148" y="2559"/>
                  </a:lnTo>
                  <a:lnTo>
                    <a:pt x="140" y="2540"/>
                  </a:lnTo>
                  <a:lnTo>
                    <a:pt x="132" y="2522"/>
                  </a:lnTo>
                  <a:lnTo>
                    <a:pt x="126" y="2503"/>
                  </a:lnTo>
                  <a:lnTo>
                    <a:pt x="119" y="2485"/>
                  </a:lnTo>
                  <a:lnTo>
                    <a:pt x="105" y="2449"/>
                  </a:lnTo>
                  <a:lnTo>
                    <a:pt x="93" y="2413"/>
                  </a:lnTo>
                  <a:lnTo>
                    <a:pt x="81" y="2376"/>
                  </a:lnTo>
                  <a:lnTo>
                    <a:pt x="70" y="2339"/>
                  </a:lnTo>
                  <a:lnTo>
                    <a:pt x="60" y="2303"/>
                  </a:lnTo>
                  <a:lnTo>
                    <a:pt x="51" y="2266"/>
                  </a:lnTo>
                  <a:lnTo>
                    <a:pt x="42" y="2229"/>
                  </a:lnTo>
                  <a:lnTo>
                    <a:pt x="34" y="2192"/>
                  </a:lnTo>
                  <a:lnTo>
                    <a:pt x="28" y="2155"/>
                  </a:lnTo>
                  <a:lnTo>
                    <a:pt x="21" y="2118"/>
                  </a:lnTo>
                  <a:lnTo>
                    <a:pt x="16" y="2081"/>
                  </a:lnTo>
                  <a:lnTo>
                    <a:pt x="11" y="2044"/>
                  </a:lnTo>
                  <a:lnTo>
                    <a:pt x="8" y="2007"/>
                  </a:lnTo>
                  <a:lnTo>
                    <a:pt x="5" y="1970"/>
                  </a:lnTo>
                  <a:lnTo>
                    <a:pt x="3" y="1933"/>
                  </a:lnTo>
                  <a:lnTo>
                    <a:pt x="0" y="1896"/>
                  </a:lnTo>
                  <a:lnTo>
                    <a:pt x="0" y="1859"/>
                  </a:lnTo>
                  <a:lnTo>
                    <a:pt x="0" y="1823"/>
                  </a:lnTo>
                  <a:lnTo>
                    <a:pt x="0" y="1786"/>
                  </a:lnTo>
                  <a:lnTo>
                    <a:pt x="3" y="1749"/>
                  </a:lnTo>
                  <a:lnTo>
                    <a:pt x="5" y="1713"/>
                  </a:lnTo>
                  <a:lnTo>
                    <a:pt x="7" y="1676"/>
                  </a:lnTo>
                  <a:lnTo>
                    <a:pt x="11" y="1640"/>
                  </a:lnTo>
                  <a:lnTo>
                    <a:pt x="16" y="1603"/>
                  </a:lnTo>
                  <a:lnTo>
                    <a:pt x="21" y="1567"/>
                  </a:lnTo>
                  <a:lnTo>
                    <a:pt x="27" y="1531"/>
                  </a:lnTo>
                  <a:lnTo>
                    <a:pt x="33" y="1495"/>
                  </a:lnTo>
                  <a:lnTo>
                    <a:pt x="41" y="1459"/>
                  </a:lnTo>
                  <a:lnTo>
                    <a:pt x="48" y="1424"/>
                  </a:lnTo>
                  <a:lnTo>
                    <a:pt x="57" y="1388"/>
                  </a:lnTo>
                  <a:lnTo>
                    <a:pt x="67" y="1353"/>
                  </a:lnTo>
                  <a:lnTo>
                    <a:pt x="77" y="1318"/>
                  </a:lnTo>
                  <a:lnTo>
                    <a:pt x="135" y="1359"/>
                  </a:lnTo>
                  <a:lnTo>
                    <a:pt x="125" y="1393"/>
                  </a:lnTo>
                  <a:lnTo>
                    <a:pt x="116" y="1429"/>
                  </a:lnTo>
                  <a:lnTo>
                    <a:pt x="107" y="1465"/>
                  </a:lnTo>
                  <a:lnTo>
                    <a:pt x="100" y="1500"/>
                  </a:lnTo>
                  <a:lnTo>
                    <a:pt x="93" y="1536"/>
                  </a:lnTo>
                  <a:lnTo>
                    <a:pt x="88" y="1573"/>
                  </a:lnTo>
                  <a:lnTo>
                    <a:pt x="82" y="1609"/>
                  </a:lnTo>
                  <a:lnTo>
                    <a:pt x="78" y="1645"/>
                  </a:lnTo>
                  <a:lnTo>
                    <a:pt x="74" y="1682"/>
                  </a:lnTo>
                  <a:lnTo>
                    <a:pt x="71" y="1718"/>
                  </a:lnTo>
                  <a:lnTo>
                    <a:pt x="69" y="1755"/>
                  </a:lnTo>
                  <a:lnTo>
                    <a:pt x="67" y="1792"/>
                  </a:lnTo>
                  <a:lnTo>
                    <a:pt x="67" y="1829"/>
                  </a:lnTo>
                  <a:lnTo>
                    <a:pt x="67" y="1866"/>
                  </a:lnTo>
                  <a:lnTo>
                    <a:pt x="68" y="1903"/>
                  </a:lnTo>
                  <a:lnTo>
                    <a:pt x="69" y="1940"/>
                  </a:lnTo>
                  <a:lnTo>
                    <a:pt x="75" y="1908"/>
                  </a:lnTo>
                  <a:lnTo>
                    <a:pt x="80" y="1876"/>
                  </a:lnTo>
                  <a:lnTo>
                    <a:pt x="88" y="1844"/>
                  </a:lnTo>
                  <a:lnTo>
                    <a:pt x="94" y="1812"/>
                  </a:lnTo>
                  <a:lnTo>
                    <a:pt x="103" y="1780"/>
                  </a:lnTo>
                  <a:lnTo>
                    <a:pt x="112" y="1749"/>
                  </a:lnTo>
                  <a:lnTo>
                    <a:pt x="122" y="1717"/>
                  </a:lnTo>
                  <a:lnTo>
                    <a:pt x="132" y="1685"/>
                  </a:lnTo>
                  <a:lnTo>
                    <a:pt x="144" y="1654"/>
                  </a:lnTo>
                  <a:lnTo>
                    <a:pt x="156" y="1622"/>
                  </a:lnTo>
                  <a:lnTo>
                    <a:pt x="170" y="1591"/>
                  </a:lnTo>
                  <a:lnTo>
                    <a:pt x="183" y="1560"/>
                  </a:lnTo>
                  <a:lnTo>
                    <a:pt x="198" y="1529"/>
                  </a:lnTo>
                  <a:lnTo>
                    <a:pt x="213" y="1498"/>
                  </a:lnTo>
                  <a:lnTo>
                    <a:pt x="228" y="1468"/>
                  </a:lnTo>
                  <a:lnTo>
                    <a:pt x="246" y="1437"/>
                  </a:lnTo>
                  <a:lnTo>
                    <a:pt x="300" y="1475"/>
                  </a:lnTo>
                  <a:close/>
                  <a:moveTo>
                    <a:pt x="3234" y="2976"/>
                  </a:moveTo>
                  <a:lnTo>
                    <a:pt x="3266" y="2937"/>
                  </a:lnTo>
                  <a:lnTo>
                    <a:pt x="3298" y="2897"/>
                  </a:lnTo>
                  <a:lnTo>
                    <a:pt x="3327" y="2856"/>
                  </a:lnTo>
                  <a:lnTo>
                    <a:pt x="3355" y="2815"/>
                  </a:lnTo>
                  <a:lnTo>
                    <a:pt x="3383" y="2772"/>
                  </a:lnTo>
                  <a:lnTo>
                    <a:pt x="3409" y="2729"/>
                  </a:lnTo>
                  <a:lnTo>
                    <a:pt x="3434" y="2685"/>
                  </a:lnTo>
                  <a:lnTo>
                    <a:pt x="3457" y="2642"/>
                  </a:lnTo>
                  <a:lnTo>
                    <a:pt x="3532" y="2642"/>
                  </a:lnTo>
                  <a:lnTo>
                    <a:pt x="3507" y="2690"/>
                  </a:lnTo>
                  <a:lnTo>
                    <a:pt x="3482" y="2738"/>
                  </a:lnTo>
                  <a:lnTo>
                    <a:pt x="3455" y="2784"/>
                  </a:lnTo>
                  <a:lnTo>
                    <a:pt x="3425" y="2830"/>
                  </a:lnTo>
                  <a:lnTo>
                    <a:pt x="3396" y="2875"/>
                  </a:lnTo>
                  <a:lnTo>
                    <a:pt x="3364" y="2919"/>
                  </a:lnTo>
                  <a:lnTo>
                    <a:pt x="3331" y="2963"/>
                  </a:lnTo>
                  <a:lnTo>
                    <a:pt x="3297" y="3006"/>
                  </a:lnTo>
                  <a:lnTo>
                    <a:pt x="3234" y="2976"/>
                  </a:lnTo>
                  <a:close/>
                  <a:moveTo>
                    <a:pt x="459" y="733"/>
                  </a:moveTo>
                  <a:lnTo>
                    <a:pt x="488" y="748"/>
                  </a:lnTo>
                  <a:lnTo>
                    <a:pt x="520" y="762"/>
                  </a:lnTo>
                  <a:lnTo>
                    <a:pt x="550" y="776"/>
                  </a:lnTo>
                  <a:lnTo>
                    <a:pt x="582" y="790"/>
                  </a:lnTo>
                  <a:lnTo>
                    <a:pt x="614" y="805"/>
                  </a:lnTo>
                  <a:lnTo>
                    <a:pt x="645" y="819"/>
                  </a:lnTo>
                  <a:lnTo>
                    <a:pt x="678" y="836"/>
                  </a:lnTo>
                  <a:lnTo>
                    <a:pt x="711" y="851"/>
                  </a:lnTo>
                  <a:lnTo>
                    <a:pt x="715" y="815"/>
                  </a:lnTo>
                  <a:lnTo>
                    <a:pt x="719" y="779"/>
                  </a:lnTo>
                  <a:lnTo>
                    <a:pt x="725" y="745"/>
                  </a:lnTo>
                  <a:lnTo>
                    <a:pt x="731" y="711"/>
                  </a:lnTo>
                  <a:lnTo>
                    <a:pt x="738" y="678"/>
                  </a:lnTo>
                  <a:lnTo>
                    <a:pt x="746" y="645"/>
                  </a:lnTo>
                  <a:lnTo>
                    <a:pt x="754" y="614"/>
                  </a:lnTo>
                  <a:lnTo>
                    <a:pt x="763" y="582"/>
                  </a:lnTo>
                  <a:lnTo>
                    <a:pt x="774" y="553"/>
                  </a:lnTo>
                  <a:lnTo>
                    <a:pt x="784" y="523"/>
                  </a:lnTo>
                  <a:lnTo>
                    <a:pt x="796" y="494"/>
                  </a:lnTo>
                  <a:lnTo>
                    <a:pt x="808" y="467"/>
                  </a:lnTo>
                  <a:lnTo>
                    <a:pt x="821" y="439"/>
                  </a:lnTo>
                  <a:lnTo>
                    <a:pt x="834" y="413"/>
                  </a:lnTo>
                  <a:lnTo>
                    <a:pt x="849" y="389"/>
                  </a:lnTo>
                  <a:lnTo>
                    <a:pt x="865" y="364"/>
                  </a:lnTo>
                  <a:lnTo>
                    <a:pt x="835" y="384"/>
                  </a:lnTo>
                  <a:lnTo>
                    <a:pt x="807" y="404"/>
                  </a:lnTo>
                  <a:lnTo>
                    <a:pt x="778" y="425"/>
                  </a:lnTo>
                  <a:lnTo>
                    <a:pt x="750" y="446"/>
                  </a:lnTo>
                  <a:lnTo>
                    <a:pt x="724" y="468"/>
                  </a:lnTo>
                  <a:lnTo>
                    <a:pt x="697" y="489"/>
                  </a:lnTo>
                  <a:lnTo>
                    <a:pt x="670" y="512"/>
                  </a:lnTo>
                  <a:lnTo>
                    <a:pt x="645" y="535"/>
                  </a:lnTo>
                  <a:lnTo>
                    <a:pt x="620" y="558"/>
                  </a:lnTo>
                  <a:lnTo>
                    <a:pt x="595" y="582"/>
                  </a:lnTo>
                  <a:lnTo>
                    <a:pt x="571" y="606"/>
                  </a:lnTo>
                  <a:lnTo>
                    <a:pt x="547" y="631"/>
                  </a:lnTo>
                  <a:lnTo>
                    <a:pt x="524" y="656"/>
                  </a:lnTo>
                  <a:lnTo>
                    <a:pt x="501" y="681"/>
                  </a:lnTo>
                  <a:lnTo>
                    <a:pt x="479" y="707"/>
                  </a:lnTo>
                  <a:lnTo>
                    <a:pt x="459" y="733"/>
                  </a:lnTo>
                  <a:close/>
                  <a:moveTo>
                    <a:pt x="807" y="897"/>
                  </a:moveTo>
                  <a:lnTo>
                    <a:pt x="857" y="922"/>
                  </a:lnTo>
                  <a:lnTo>
                    <a:pt x="908" y="948"/>
                  </a:lnTo>
                  <a:lnTo>
                    <a:pt x="959" y="974"/>
                  </a:lnTo>
                  <a:lnTo>
                    <a:pt x="1012" y="1000"/>
                  </a:lnTo>
                  <a:lnTo>
                    <a:pt x="1065" y="1027"/>
                  </a:lnTo>
                  <a:lnTo>
                    <a:pt x="1118" y="1055"/>
                  </a:lnTo>
                  <a:lnTo>
                    <a:pt x="1172" y="1083"/>
                  </a:lnTo>
                  <a:lnTo>
                    <a:pt x="1227" y="1112"/>
                  </a:lnTo>
                  <a:lnTo>
                    <a:pt x="1281" y="1142"/>
                  </a:lnTo>
                  <a:lnTo>
                    <a:pt x="1337" y="1171"/>
                  </a:lnTo>
                  <a:lnTo>
                    <a:pt x="1393" y="1202"/>
                  </a:lnTo>
                  <a:lnTo>
                    <a:pt x="1448" y="1232"/>
                  </a:lnTo>
                  <a:lnTo>
                    <a:pt x="1505" y="1264"/>
                  </a:lnTo>
                  <a:lnTo>
                    <a:pt x="1562" y="1295"/>
                  </a:lnTo>
                  <a:lnTo>
                    <a:pt x="1620" y="1328"/>
                  </a:lnTo>
                  <a:lnTo>
                    <a:pt x="1677" y="1361"/>
                  </a:lnTo>
                  <a:lnTo>
                    <a:pt x="1729" y="1339"/>
                  </a:lnTo>
                  <a:lnTo>
                    <a:pt x="1780" y="1318"/>
                  </a:lnTo>
                  <a:lnTo>
                    <a:pt x="1831" y="1298"/>
                  </a:lnTo>
                  <a:lnTo>
                    <a:pt x="1883" y="1278"/>
                  </a:lnTo>
                  <a:lnTo>
                    <a:pt x="1933" y="1258"/>
                  </a:lnTo>
                  <a:lnTo>
                    <a:pt x="1983" y="1240"/>
                  </a:lnTo>
                  <a:lnTo>
                    <a:pt x="2033" y="1221"/>
                  </a:lnTo>
                  <a:lnTo>
                    <a:pt x="2082" y="1204"/>
                  </a:lnTo>
                  <a:lnTo>
                    <a:pt x="2131" y="1187"/>
                  </a:lnTo>
                  <a:lnTo>
                    <a:pt x="2180" y="1170"/>
                  </a:lnTo>
                  <a:lnTo>
                    <a:pt x="2228" y="1155"/>
                  </a:lnTo>
                  <a:lnTo>
                    <a:pt x="2276" y="1140"/>
                  </a:lnTo>
                  <a:lnTo>
                    <a:pt x="2323" y="1126"/>
                  </a:lnTo>
                  <a:lnTo>
                    <a:pt x="2370" y="1111"/>
                  </a:lnTo>
                  <a:lnTo>
                    <a:pt x="2416" y="1098"/>
                  </a:lnTo>
                  <a:lnTo>
                    <a:pt x="2462" y="1085"/>
                  </a:lnTo>
                  <a:lnTo>
                    <a:pt x="2431" y="1035"/>
                  </a:lnTo>
                  <a:lnTo>
                    <a:pt x="2399" y="986"/>
                  </a:lnTo>
                  <a:lnTo>
                    <a:pt x="2367" y="938"/>
                  </a:lnTo>
                  <a:lnTo>
                    <a:pt x="2334" y="891"/>
                  </a:lnTo>
                  <a:lnTo>
                    <a:pt x="2300" y="847"/>
                  </a:lnTo>
                  <a:lnTo>
                    <a:pt x="2267" y="802"/>
                  </a:lnTo>
                  <a:lnTo>
                    <a:pt x="2233" y="760"/>
                  </a:lnTo>
                  <a:lnTo>
                    <a:pt x="2198" y="718"/>
                  </a:lnTo>
                  <a:lnTo>
                    <a:pt x="2163" y="678"/>
                  </a:lnTo>
                  <a:lnTo>
                    <a:pt x="2128" y="639"/>
                  </a:lnTo>
                  <a:lnTo>
                    <a:pt x="2092" y="602"/>
                  </a:lnTo>
                  <a:lnTo>
                    <a:pt x="2057" y="565"/>
                  </a:lnTo>
                  <a:lnTo>
                    <a:pt x="2021" y="531"/>
                  </a:lnTo>
                  <a:lnTo>
                    <a:pt x="1985" y="497"/>
                  </a:lnTo>
                  <a:lnTo>
                    <a:pt x="1949" y="465"/>
                  </a:lnTo>
                  <a:lnTo>
                    <a:pt x="1912" y="435"/>
                  </a:lnTo>
                  <a:lnTo>
                    <a:pt x="1886" y="438"/>
                  </a:lnTo>
                  <a:lnTo>
                    <a:pt x="1860" y="443"/>
                  </a:lnTo>
                  <a:lnTo>
                    <a:pt x="1833" y="447"/>
                  </a:lnTo>
                  <a:lnTo>
                    <a:pt x="1807" y="451"/>
                  </a:lnTo>
                  <a:lnTo>
                    <a:pt x="1781" y="457"/>
                  </a:lnTo>
                  <a:lnTo>
                    <a:pt x="1755" y="462"/>
                  </a:lnTo>
                  <a:lnTo>
                    <a:pt x="1729" y="468"/>
                  </a:lnTo>
                  <a:lnTo>
                    <a:pt x="1703" y="473"/>
                  </a:lnTo>
                  <a:lnTo>
                    <a:pt x="1653" y="485"/>
                  </a:lnTo>
                  <a:lnTo>
                    <a:pt x="1605" y="498"/>
                  </a:lnTo>
                  <a:lnTo>
                    <a:pt x="1557" y="512"/>
                  </a:lnTo>
                  <a:lnTo>
                    <a:pt x="1509" y="528"/>
                  </a:lnTo>
                  <a:lnTo>
                    <a:pt x="1461" y="544"/>
                  </a:lnTo>
                  <a:lnTo>
                    <a:pt x="1413" y="561"/>
                  </a:lnTo>
                  <a:lnTo>
                    <a:pt x="1365" y="580"/>
                  </a:lnTo>
                  <a:lnTo>
                    <a:pt x="1317" y="599"/>
                  </a:lnTo>
                  <a:lnTo>
                    <a:pt x="1317" y="599"/>
                  </a:lnTo>
                  <a:lnTo>
                    <a:pt x="1316" y="599"/>
                  </a:lnTo>
                  <a:lnTo>
                    <a:pt x="1316" y="599"/>
                  </a:lnTo>
                  <a:lnTo>
                    <a:pt x="1312" y="602"/>
                  </a:lnTo>
                  <a:lnTo>
                    <a:pt x="1277" y="617"/>
                  </a:lnTo>
                  <a:lnTo>
                    <a:pt x="1242" y="632"/>
                  </a:lnTo>
                  <a:lnTo>
                    <a:pt x="1208" y="648"/>
                  </a:lnTo>
                  <a:lnTo>
                    <a:pt x="1174" y="666"/>
                  </a:lnTo>
                  <a:lnTo>
                    <a:pt x="1142" y="682"/>
                  </a:lnTo>
                  <a:lnTo>
                    <a:pt x="1109" y="700"/>
                  </a:lnTo>
                  <a:lnTo>
                    <a:pt x="1076" y="718"/>
                  </a:lnTo>
                  <a:lnTo>
                    <a:pt x="1045" y="737"/>
                  </a:lnTo>
                  <a:lnTo>
                    <a:pt x="1013" y="755"/>
                  </a:lnTo>
                  <a:lnTo>
                    <a:pt x="982" y="775"/>
                  </a:lnTo>
                  <a:lnTo>
                    <a:pt x="952" y="793"/>
                  </a:lnTo>
                  <a:lnTo>
                    <a:pt x="921" y="814"/>
                  </a:lnTo>
                  <a:lnTo>
                    <a:pt x="892" y="835"/>
                  </a:lnTo>
                  <a:lnTo>
                    <a:pt x="863" y="855"/>
                  </a:lnTo>
                  <a:lnTo>
                    <a:pt x="834" y="876"/>
                  </a:lnTo>
                  <a:lnTo>
                    <a:pt x="807" y="897"/>
                  </a:lnTo>
                  <a:close/>
                  <a:moveTo>
                    <a:pt x="1749" y="1402"/>
                  </a:moveTo>
                  <a:lnTo>
                    <a:pt x="1772" y="1415"/>
                  </a:lnTo>
                  <a:lnTo>
                    <a:pt x="1796" y="1428"/>
                  </a:lnTo>
                  <a:lnTo>
                    <a:pt x="1819" y="1442"/>
                  </a:lnTo>
                  <a:lnTo>
                    <a:pt x="1842" y="1456"/>
                  </a:lnTo>
                  <a:lnTo>
                    <a:pt x="1847" y="1458"/>
                  </a:lnTo>
                  <a:lnTo>
                    <a:pt x="1914" y="1498"/>
                  </a:lnTo>
                  <a:lnTo>
                    <a:pt x="1982" y="1537"/>
                  </a:lnTo>
                  <a:lnTo>
                    <a:pt x="2048" y="1578"/>
                  </a:lnTo>
                  <a:lnTo>
                    <a:pt x="2114" y="1617"/>
                  </a:lnTo>
                  <a:lnTo>
                    <a:pt x="2179" y="1657"/>
                  </a:lnTo>
                  <a:lnTo>
                    <a:pt x="2245" y="1696"/>
                  </a:lnTo>
                  <a:lnTo>
                    <a:pt x="2308" y="1737"/>
                  </a:lnTo>
                  <a:lnTo>
                    <a:pt x="2372" y="1776"/>
                  </a:lnTo>
                  <a:lnTo>
                    <a:pt x="2406" y="1798"/>
                  </a:lnTo>
                  <a:lnTo>
                    <a:pt x="2439" y="1818"/>
                  </a:lnTo>
                  <a:lnTo>
                    <a:pt x="2473" y="1840"/>
                  </a:lnTo>
                  <a:lnTo>
                    <a:pt x="2507" y="1861"/>
                  </a:lnTo>
                  <a:lnTo>
                    <a:pt x="2539" y="1883"/>
                  </a:lnTo>
                  <a:lnTo>
                    <a:pt x="2572" y="1903"/>
                  </a:lnTo>
                  <a:lnTo>
                    <a:pt x="2605" y="1925"/>
                  </a:lnTo>
                  <a:lnTo>
                    <a:pt x="2636" y="1946"/>
                  </a:lnTo>
                  <a:lnTo>
                    <a:pt x="2659" y="1933"/>
                  </a:lnTo>
                  <a:lnTo>
                    <a:pt x="2681" y="1921"/>
                  </a:lnTo>
                  <a:lnTo>
                    <a:pt x="2703" y="1908"/>
                  </a:lnTo>
                  <a:lnTo>
                    <a:pt x="2725" y="1896"/>
                  </a:lnTo>
                  <a:lnTo>
                    <a:pt x="2747" y="1883"/>
                  </a:lnTo>
                  <a:lnTo>
                    <a:pt x="2767" y="1871"/>
                  </a:lnTo>
                  <a:lnTo>
                    <a:pt x="2788" y="1857"/>
                  </a:lnTo>
                  <a:lnTo>
                    <a:pt x="2809" y="1845"/>
                  </a:lnTo>
                  <a:lnTo>
                    <a:pt x="2795" y="1801"/>
                  </a:lnTo>
                  <a:lnTo>
                    <a:pt x="2779" y="1755"/>
                  </a:lnTo>
                  <a:lnTo>
                    <a:pt x="2763" y="1710"/>
                  </a:lnTo>
                  <a:lnTo>
                    <a:pt x="2746" y="1665"/>
                  </a:lnTo>
                  <a:lnTo>
                    <a:pt x="2728" y="1619"/>
                  </a:lnTo>
                  <a:lnTo>
                    <a:pt x="2710" y="1573"/>
                  </a:lnTo>
                  <a:lnTo>
                    <a:pt x="2691" y="1529"/>
                  </a:lnTo>
                  <a:lnTo>
                    <a:pt x="2670" y="1483"/>
                  </a:lnTo>
                  <a:lnTo>
                    <a:pt x="2669" y="1481"/>
                  </a:lnTo>
                  <a:lnTo>
                    <a:pt x="2670" y="1481"/>
                  </a:lnTo>
                  <a:lnTo>
                    <a:pt x="2669" y="1480"/>
                  </a:lnTo>
                  <a:lnTo>
                    <a:pt x="2669" y="1480"/>
                  </a:lnTo>
                  <a:lnTo>
                    <a:pt x="2650" y="1436"/>
                  </a:lnTo>
                  <a:lnTo>
                    <a:pt x="2629" y="1392"/>
                  </a:lnTo>
                  <a:lnTo>
                    <a:pt x="2608" y="1349"/>
                  </a:lnTo>
                  <a:lnTo>
                    <a:pt x="2586" y="1307"/>
                  </a:lnTo>
                  <a:lnTo>
                    <a:pt x="2564" y="1265"/>
                  </a:lnTo>
                  <a:lnTo>
                    <a:pt x="2543" y="1224"/>
                  </a:lnTo>
                  <a:lnTo>
                    <a:pt x="2520" y="1183"/>
                  </a:lnTo>
                  <a:lnTo>
                    <a:pt x="2497" y="1144"/>
                  </a:lnTo>
                  <a:lnTo>
                    <a:pt x="2410" y="1168"/>
                  </a:lnTo>
                  <a:lnTo>
                    <a:pt x="2320" y="1195"/>
                  </a:lnTo>
                  <a:lnTo>
                    <a:pt x="2228" y="1224"/>
                  </a:lnTo>
                  <a:lnTo>
                    <a:pt x="2136" y="1255"/>
                  </a:lnTo>
                  <a:lnTo>
                    <a:pt x="2041" y="1289"/>
                  </a:lnTo>
                  <a:lnTo>
                    <a:pt x="1945" y="1324"/>
                  </a:lnTo>
                  <a:lnTo>
                    <a:pt x="1848" y="1362"/>
                  </a:lnTo>
                  <a:lnTo>
                    <a:pt x="1749" y="1402"/>
                  </a:lnTo>
                  <a:close/>
                  <a:moveTo>
                    <a:pt x="2699" y="1986"/>
                  </a:moveTo>
                  <a:lnTo>
                    <a:pt x="2738" y="2012"/>
                  </a:lnTo>
                  <a:lnTo>
                    <a:pt x="2776" y="2037"/>
                  </a:lnTo>
                  <a:lnTo>
                    <a:pt x="2814" y="2063"/>
                  </a:lnTo>
                  <a:lnTo>
                    <a:pt x="2852" y="2088"/>
                  </a:lnTo>
                  <a:lnTo>
                    <a:pt x="2881" y="2108"/>
                  </a:lnTo>
                  <a:lnTo>
                    <a:pt x="2874" y="2084"/>
                  </a:lnTo>
                  <a:lnTo>
                    <a:pt x="2869" y="2059"/>
                  </a:lnTo>
                  <a:lnTo>
                    <a:pt x="2863" y="2034"/>
                  </a:lnTo>
                  <a:lnTo>
                    <a:pt x="2857" y="2010"/>
                  </a:lnTo>
                  <a:lnTo>
                    <a:pt x="2850" y="1985"/>
                  </a:lnTo>
                  <a:lnTo>
                    <a:pt x="2844" y="1960"/>
                  </a:lnTo>
                  <a:lnTo>
                    <a:pt x="2836" y="1935"/>
                  </a:lnTo>
                  <a:lnTo>
                    <a:pt x="2828" y="1910"/>
                  </a:lnTo>
                  <a:lnTo>
                    <a:pt x="2797" y="1929"/>
                  </a:lnTo>
                  <a:lnTo>
                    <a:pt x="2765" y="1948"/>
                  </a:lnTo>
                  <a:lnTo>
                    <a:pt x="2732" y="1967"/>
                  </a:lnTo>
                  <a:lnTo>
                    <a:pt x="2699" y="1986"/>
                  </a:lnTo>
                  <a:close/>
                  <a:moveTo>
                    <a:pt x="3276" y="2404"/>
                  </a:moveTo>
                  <a:lnTo>
                    <a:pt x="3239" y="2378"/>
                  </a:lnTo>
                  <a:lnTo>
                    <a:pt x="3201" y="2350"/>
                  </a:lnTo>
                  <a:lnTo>
                    <a:pt x="3163" y="2323"/>
                  </a:lnTo>
                  <a:lnTo>
                    <a:pt x="3124" y="2295"/>
                  </a:lnTo>
                  <a:lnTo>
                    <a:pt x="3085" y="2267"/>
                  </a:lnTo>
                  <a:lnTo>
                    <a:pt x="3046" y="2239"/>
                  </a:lnTo>
                  <a:lnTo>
                    <a:pt x="3005" y="2210"/>
                  </a:lnTo>
                  <a:lnTo>
                    <a:pt x="2964" y="2182"/>
                  </a:lnTo>
                  <a:lnTo>
                    <a:pt x="2976" y="2250"/>
                  </a:lnTo>
                  <a:lnTo>
                    <a:pt x="2986" y="2315"/>
                  </a:lnTo>
                  <a:lnTo>
                    <a:pt x="2994" y="2380"/>
                  </a:lnTo>
                  <a:lnTo>
                    <a:pt x="3001" y="2445"/>
                  </a:lnTo>
                  <a:lnTo>
                    <a:pt x="3005" y="2507"/>
                  </a:lnTo>
                  <a:lnTo>
                    <a:pt x="3009" y="2569"/>
                  </a:lnTo>
                  <a:lnTo>
                    <a:pt x="3010" y="2630"/>
                  </a:lnTo>
                  <a:lnTo>
                    <a:pt x="3010" y="2689"/>
                  </a:lnTo>
                  <a:lnTo>
                    <a:pt x="3047" y="2655"/>
                  </a:lnTo>
                  <a:lnTo>
                    <a:pt x="3083" y="2621"/>
                  </a:lnTo>
                  <a:lnTo>
                    <a:pt x="3118" y="2586"/>
                  </a:lnTo>
                  <a:lnTo>
                    <a:pt x="3151" y="2551"/>
                  </a:lnTo>
                  <a:lnTo>
                    <a:pt x="3184" y="2515"/>
                  </a:lnTo>
                  <a:lnTo>
                    <a:pt x="3216" y="2478"/>
                  </a:lnTo>
                  <a:lnTo>
                    <a:pt x="3246" y="2442"/>
                  </a:lnTo>
                  <a:lnTo>
                    <a:pt x="3276" y="2404"/>
                  </a:lnTo>
                  <a:close/>
                  <a:moveTo>
                    <a:pt x="1183" y="2605"/>
                  </a:moveTo>
                  <a:lnTo>
                    <a:pt x="1132" y="2617"/>
                  </a:lnTo>
                  <a:lnTo>
                    <a:pt x="1083" y="2629"/>
                  </a:lnTo>
                  <a:lnTo>
                    <a:pt x="1033" y="2641"/>
                  </a:lnTo>
                  <a:lnTo>
                    <a:pt x="985" y="2650"/>
                  </a:lnTo>
                  <a:lnTo>
                    <a:pt x="938" y="2660"/>
                  </a:lnTo>
                  <a:lnTo>
                    <a:pt x="892" y="2669"/>
                  </a:lnTo>
                  <a:lnTo>
                    <a:pt x="846" y="2677"/>
                  </a:lnTo>
                  <a:lnTo>
                    <a:pt x="802" y="2683"/>
                  </a:lnTo>
                  <a:lnTo>
                    <a:pt x="761" y="2690"/>
                  </a:lnTo>
                  <a:lnTo>
                    <a:pt x="721" y="2694"/>
                  </a:lnTo>
                  <a:lnTo>
                    <a:pt x="681" y="2698"/>
                  </a:lnTo>
                  <a:lnTo>
                    <a:pt x="644" y="2702"/>
                  </a:lnTo>
                  <a:lnTo>
                    <a:pt x="607" y="2704"/>
                  </a:lnTo>
                  <a:lnTo>
                    <a:pt x="571" y="2705"/>
                  </a:lnTo>
                  <a:lnTo>
                    <a:pt x="536" y="2706"/>
                  </a:lnTo>
                  <a:lnTo>
                    <a:pt x="502" y="2706"/>
                  </a:lnTo>
                  <a:lnTo>
                    <a:pt x="471" y="2705"/>
                  </a:lnTo>
                  <a:lnTo>
                    <a:pt x="440" y="2703"/>
                  </a:lnTo>
                  <a:lnTo>
                    <a:pt x="411" y="2699"/>
                  </a:lnTo>
                  <a:lnTo>
                    <a:pt x="382" y="2696"/>
                  </a:lnTo>
                  <a:lnTo>
                    <a:pt x="355" y="2692"/>
                  </a:lnTo>
                  <a:lnTo>
                    <a:pt x="330" y="2686"/>
                  </a:lnTo>
                  <a:lnTo>
                    <a:pt x="306" y="2680"/>
                  </a:lnTo>
                  <a:lnTo>
                    <a:pt x="283" y="2672"/>
                  </a:lnTo>
                  <a:lnTo>
                    <a:pt x="307" y="2709"/>
                  </a:lnTo>
                  <a:lnTo>
                    <a:pt x="333" y="2745"/>
                  </a:lnTo>
                  <a:lnTo>
                    <a:pt x="361" y="2780"/>
                  </a:lnTo>
                  <a:lnTo>
                    <a:pt x="390" y="2814"/>
                  </a:lnTo>
                  <a:lnTo>
                    <a:pt x="421" y="2846"/>
                  </a:lnTo>
                  <a:lnTo>
                    <a:pt x="452" y="2878"/>
                  </a:lnTo>
                  <a:lnTo>
                    <a:pt x="485" y="2907"/>
                  </a:lnTo>
                  <a:lnTo>
                    <a:pt x="519" y="2937"/>
                  </a:lnTo>
                  <a:lnTo>
                    <a:pt x="555" y="2964"/>
                  </a:lnTo>
                  <a:lnTo>
                    <a:pt x="591" y="2991"/>
                  </a:lnTo>
                  <a:lnTo>
                    <a:pt x="629" y="3016"/>
                  </a:lnTo>
                  <a:lnTo>
                    <a:pt x="668" y="3040"/>
                  </a:lnTo>
                  <a:lnTo>
                    <a:pt x="709" y="3063"/>
                  </a:lnTo>
                  <a:lnTo>
                    <a:pt x="749" y="3085"/>
                  </a:lnTo>
                  <a:lnTo>
                    <a:pt x="791" y="3106"/>
                  </a:lnTo>
                  <a:lnTo>
                    <a:pt x="835" y="3124"/>
                  </a:lnTo>
                  <a:lnTo>
                    <a:pt x="879" y="3143"/>
                  </a:lnTo>
                  <a:lnTo>
                    <a:pt x="923" y="3159"/>
                  </a:lnTo>
                  <a:lnTo>
                    <a:pt x="969" y="3174"/>
                  </a:lnTo>
                  <a:lnTo>
                    <a:pt x="1016" y="3188"/>
                  </a:lnTo>
                  <a:lnTo>
                    <a:pt x="1064" y="3202"/>
                  </a:lnTo>
                  <a:lnTo>
                    <a:pt x="1112" y="3212"/>
                  </a:lnTo>
                  <a:lnTo>
                    <a:pt x="1161" y="3223"/>
                  </a:lnTo>
                  <a:lnTo>
                    <a:pt x="1212" y="3232"/>
                  </a:lnTo>
                  <a:lnTo>
                    <a:pt x="1262" y="3240"/>
                  </a:lnTo>
                  <a:lnTo>
                    <a:pt x="1312" y="3245"/>
                  </a:lnTo>
                  <a:lnTo>
                    <a:pt x="1364" y="3249"/>
                  </a:lnTo>
                  <a:lnTo>
                    <a:pt x="1416" y="3254"/>
                  </a:lnTo>
                  <a:lnTo>
                    <a:pt x="1469" y="3255"/>
                  </a:lnTo>
                  <a:lnTo>
                    <a:pt x="1521" y="3256"/>
                  </a:lnTo>
                  <a:lnTo>
                    <a:pt x="1575" y="3255"/>
                  </a:lnTo>
                  <a:lnTo>
                    <a:pt x="1628" y="3253"/>
                  </a:lnTo>
                  <a:lnTo>
                    <a:pt x="1649" y="3252"/>
                  </a:lnTo>
                  <a:lnTo>
                    <a:pt x="1669" y="3251"/>
                  </a:lnTo>
                  <a:lnTo>
                    <a:pt x="1689" y="3248"/>
                  </a:lnTo>
                  <a:lnTo>
                    <a:pt x="1709" y="3247"/>
                  </a:lnTo>
                  <a:lnTo>
                    <a:pt x="1674" y="3216"/>
                  </a:lnTo>
                  <a:lnTo>
                    <a:pt x="1639" y="3183"/>
                  </a:lnTo>
                  <a:lnTo>
                    <a:pt x="1605" y="3149"/>
                  </a:lnTo>
                  <a:lnTo>
                    <a:pt x="1570" y="3114"/>
                  </a:lnTo>
                  <a:lnTo>
                    <a:pt x="1537" y="3078"/>
                  </a:lnTo>
                  <a:lnTo>
                    <a:pt x="1503" y="3041"/>
                  </a:lnTo>
                  <a:lnTo>
                    <a:pt x="1469" y="3002"/>
                  </a:lnTo>
                  <a:lnTo>
                    <a:pt x="1435" y="2963"/>
                  </a:lnTo>
                  <a:lnTo>
                    <a:pt x="1402" y="2922"/>
                  </a:lnTo>
                  <a:lnTo>
                    <a:pt x="1370" y="2879"/>
                  </a:lnTo>
                  <a:lnTo>
                    <a:pt x="1338" y="2837"/>
                  </a:lnTo>
                  <a:lnTo>
                    <a:pt x="1305" y="2792"/>
                  </a:lnTo>
                  <a:lnTo>
                    <a:pt x="1275" y="2746"/>
                  </a:lnTo>
                  <a:lnTo>
                    <a:pt x="1243" y="2701"/>
                  </a:lnTo>
                  <a:lnTo>
                    <a:pt x="1213" y="2653"/>
                  </a:lnTo>
                  <a:lnTo>
                    <a:pt x="1183" y="2605"/>
                  </a:lnTo>
                  <a:close/>
                  <a:moveTo>
                    <a:pt x="2530" y="1068"/>
                  </a:moveTo>
                  <a:lnTo>
                    <a:pt x="2580" y="1055"/>
                  </a:lnTo>
                  <a:lnTo>
                    <a:pt x="2630" y="1043"/>
                  </a:lnTo>
                  <a:lnTo>
                    <a:pt x="2679" y="1031"/>
                  </a:lnTo>
                  <a:lnTo>
                    <a:pt x="2727" y="1021"/>
                  </a:lnTo>
                  <a:lnTo>
                    <a:pt x="2774" y="1011"/>
                  </a:lnTo>
                  <a:lnTo>
                    <a:pt x="2820" y="1002"/>
                  </a:lnTo>
                  <a:lnTo>
                    <a:pt x="2866" y="995"/>
                  </a:lnTo>
                  <a:lnTo>
                    <a:pt x="2909" y="988"/>
                  </a:lnTo>
                  <a:lnTo>
                    <a:pt x="2951" y="983"/>
                  </a:lnTo>
                  <a:lnTo>
                    <a:pt x="2991" y="977"/>
                  </a:lnTo>
                  <a:lnTo>
                    <a:pt x="3030" y="973"/>
                  </a:lnTo>
                  <a:lnTo>
                    <a:pt x="3069" y="970"/>
                  </a:lnTo>
                  <a:lnTo>
                    <a:pt x="3106" y="968"/>
                  </a:lnTo>
                  <a:lnTo>
                    <a:pt x="3141" y="966"/>
                  </a:lnTo>
                  <a:lnTo>
                    <a:pt x="3175" y="965"/>
                  </a:lnTo>
                  <a:lnTo>
                    <a:pt x="3209" y="965"/>
                  </a:lnTo>
                  <a:lnTo>
                    <a:pt x="3241" y="966"/>
                  </a:lnTo>
                  <a:lnTo>
                    <a:pt x="3273" y="969"/>
                  </a:lnTo>
                  <a:lnTo>
                    <a:pt x="3302" y="972"/>
                  </a:lnTo>
                  <a:lnTo>
                    <a:pt x="3330" y="975"/>
                  </a:lnTo>
                  <a:lnTo>
                    <a:pt x="3357" y="980"/>
                  </a:lnTo>
                  <a:lnTo>
                    <a:pt x="3383" y="985"/>
                  </a:lnTo>
                  <a:lnTo>
                    <a:pt x="3407" y="992"/>
                  </a:lnTo>
                  <a:lnTo>
                    <a:pt x="3430" y="999"/>
                  </a:lnTo>
                  <a:lnTo>
                    <a:pt x="3405" y="962"/>
                  </a:lnTo>
                  <a:lnTo>
                    <a:pt x="3378" y="926"/>
                  </a:lnTo>
                  <a:lnTo>
                    <a:pt x="3351" y="891"/>
                  </a:lnTo>
                  <a:lnTo>
                    <a:pt x="3323" y="858"/>
                  </a:lnTo>
                  <a:lnTo>
                    <a:pt x="3292" y="825"/>
                  </a:lnTo>
                  <a:lnTo>
                    <a:pt x="3261" y="794"/>
                  </a:lnTo>
                  <a:lnTo>
                    <a:pt x="3228" y="764"/>
                  </a:lnTo>
                  <a:lnTo>
                    <a:pt x="3193" y="734"/>
                  </a:lnTo>
                  <a:lnTo>
                    <a:pt x="3158" y="707"/>
                  </a:lnTo>
                  <a:lnTo>
                    <a:pt x="3121" y="680"/>
                  </a:lnTo>
                  <a:lnTo>
                    <a:pt x="3083" y="655"/>
                  </a:lnTo>
                  <a:lnTo>
                    <a:pt x="3045" y="631"/>
                  </a:lnTo>
                  <a:lnTo>
                    <a:pt x="3004" y="608"/>
                  </a:lnTo>
                  <a:lnTo>
                    <a:pt x="2963" y="586"/>
                  </a:lnTo>
                  <a:lnTo>
                    <a:pt x="2920" y="566"/>
                  </a:lnTo>
                  <a:lnTo>
                    <a:pt x="2878" y="547"/>
                  </a:lnTo>
                  <a:lnTo>
                    <a:pt x="2833" y="529"/>
                  </a:lnTo>
                  <a:lnTo>
                    <a:pt x="2788" y="512"/>
                  </a:lnTo>
                  <a:lnTo>
                    <a:pt x="2742" y="497"/>
                  </a:lnTo>
                  <a:lnTo>
                    <a:pt x="2695" y="483"/>
                  </a:lnTo>
                  <a:lnTo>
                    <a:pt x="2648" y="470"/>
                  </a:lnTo>
                  <a:lnTo>
                    <a:pt x="2599" y="459"/>
                  </a:lnTo>
                  <a:lnTo>
                    <a:pt x="2550" y="449"/>
                  </a:lnTo>
                  <a:lnTo>
                    <a:pt x="2501" y="439"/>
                  </a:lnTo>
                  <a:lnTo>
                    <a:pt x="2451" y="433"/>
                  </a:lnTo>
                  <a:lnTo>
                    <a:pt x="2400" y="426"/>
                  </a:lnTo>
                  <a:lnTo>
                    <a:pt x="2348" y="422"/>
                  </a:lnTo>
                  <a:lnTo>
                    <a:pt x="2296" y="419"/>
                  </a:lnTo>
                  <a:lnTo>
                    <a:pt x="2244" y="416"/>
                  </a:lnTo>
                  <a:lnTo>
                    <a:pt x="2190" y="415"/>
                  </a:lnTo>
                  <a:lnTo>
                    <a:pt x="2137" y="416"/>
                  </a:lnTo>
                  <a:lnTo>
                    <a:pt x="2083" y="419"/>
                  </a:lnTo>
                  <a:lnTo>
                    <a:pt x="2064" y="420"/>
                  </a:lnTo>
                  <a:lnTo>
                    <a:pt x="2043" y="421"/>
                  </a:lnTo>
                  <a:lnTo>
                    <a:pt x="2023" y="423"/>
                  </a:lnTo>
                  <a:lnTo>
                    <a:pt x="2003" y="424"/>
                  </a:lnTo>
                  <a:lnTo>
                    <a:pt x="2037" y="456"/>
                  </a:lnTo>
                  <a:lnTo>
                    <a:pt x="2072" y="488"/>
                  </a:lnTo>
                  <a:lnTo>
                    <a:pt x="2107" y="522"/>
                  </a:lnTo>
                  <a:lnTo>
                    <a:pt x="2141" y="557"/>
                  </a:lnTo>
                  <a:lnTo>
                    <a:pt x="2176" y="593"/>
                  </a:lnTo>
                  <a:lnTo>
                    <a:pt x="2210" y="630"/>
                  </a:lnTo>
                  <a:lnTo>
                    <a:pt x="2244" y="669"/>
                  </a:lnTo>
                  <a:lnTo>
                    <a:pt x="2276" y="708"/>
                  </a:lnTo>
                  <a:lnTo>
                    <a:pt x="2309" y="750"/>
                  </a:lnTo>
                  <a:lnTo>
                    <a:pt x="2342" y="792"/>
                  </a:lnTo>
                  <a:lnTo>
                    <a:pt x="2375" y="835"/>
                  </a:lnTo>
                  <a:lnTo>
                    <a:pt x="2406" y="879"/>
                  </a:lnTo>
                  <a:lnTo>
                    <a:pt x="2438" y="925"/>
                  </a:lnTo>
                  <a:lnTo>
                    <a:pt x="2468" y="971"/>
                  </a:lnTo>
                  <a:lnTo>
                    <a:pt x="2499" y="1019"/>
                  </a:lnTo>
                  <a:lnTo>
                    <a:pt x="2530" y="1068"/>
                  </a:lnTo>
                  <a:close/>
                  <a:moveTo>
                    <a:pt x="1780" y="3305"/>
                  </a:moveTo>
                  <a:lnTo>
                    <a:pt x="1743" y="3309"/>
                  </a:lnTo>
                  <a:lnTo>
                    <a:pt x="1706" y="3314"/>
                  </a:lnTo>
                  <a:lnTo>
                    <a:pt x="1669" y="3316"/>
                  </a:lnTo>
                  <a:lnTo>
                    <a:pt x="1633" y="3318"/>
                  </a:lnTo>
                  <a:lnTo>
                    <a:pt x="1592" y="3320"/>
                  </a:lnTo>
                  <a:lnTo>
                    <a:pt x="1553" y="3321"/>
                  </a:lnTo>
                  <a:lnTo>
                    <a:pt x="1515" y="3321"/>
                  </a:lnTo>
                  <a:lnTo>
                    <a:pt x="1476" y="3321"/>
                  </a:lnTo>
                  <a:lnTo>
                    <a:pt x="1437" y="3320"/>
                  </a:lnTo>
                  <a:lnTo>
                    <a:pt x="1399" y="3318"/>
                  </a:lnTo>
                  <a:lnTo>
                    <a:pt x="1361" y="3316"/>
                  </a:lnTo>
                  <a:lnTo>
                    <a:pt x="1323" y="3313"/>
                  </a:lnTo>
                  <a:lnTo>
                    <a:pt x="1286" y="3308"/>
                  </a:lnTo>
                  <a:lnTo>
                    <a:pt x="1249" y="3304"/>
                  </a:lnTo>
                  <a:lnTo>
                    <a:pt x="1212" y="3299"/>
                  </a:lnTo>
                  <a:lnTo>
                    <a:pt x="1174" y="3292"/>
                  </a:lnTo>
                  <a:lnTo>
                    <a:pt x="1138" y="3285"/>
                  </a:lnTo>
                  <a:lnTo>
                    <a:pt x="1102" y="3278"/>
                  </a:lnTo>
                  <a:lnTo>
                    <a:pt x="1066" y="3270"/>
                  </a:lnTo>
                  <a:lnTo>
                    <a:pt x="1032" y="3261"/>
                  </a:lnTo>
                  <a:lnTo>
                    <a:pt x="997" y="3252"/>
                  </a:lnTo>
                  <a:lnTo>
                    <a:pt x="963" y="3242"/>
                  </a:lnTo>
                  <a:lnTo>
                    <a:pt x="929" y="3231"/>
                  </a:lnTo>
                  <a:lnTo>
                    <a:pt x="895" y="3219"/>
                  </a:lnTo>
                  <a:lnTo>
                    <a:pt x="862" y="3207"/>
                  </a:lnTo>
                  <a:lnTo>
                    <a:pt x="830" y="3194"/>
                  </a:lnTo>
                  <a:lnTo>
                    <a:pt x="797" y="3181"/>
                  </a:lnTo>
                  <a:lnTo>
                    <a:pt x="765" y="3167"/>
                  </a:lnTo>
                  <a:lnTo>
                    <a:pt x="735" y="3151"/>
                  </a:lnTo>
                  <a:lnTo>
                    <a:pt x="703" y="3136"/>
                  </a:lnTo>
                  <a:lnTo>
                    <a:pt x="674" y="3120"/>
                  </a:lnTo>
                  <a:lnTo>
                    <a:pt x="644" y="3104"/>
                  </a:lnTo>
                  <a:lnTo>
                    <a:pt x="615" y="3086"/>
                  </a:lnTo>
                  <a:lnTo>
                    <a:pt x="586" y="3068"/>
                  </a:lnTo>
                  <a:lnTo>
                    <a:pt x="558" y="3049"/>
                  </a:lnTo>
                  <a:lnTo>
                    <a:pt x="532" y="3029"/>
                  </a:lnTo>
                  <a:lnTo>
                    <a:pt x="567" y="3068"/>
                  </a:lnTo>
                  <a:lnTo>
                    <a:pt x="603" y="3104"/>
                  </a:lnTo>
                  <a:lnTo>
                    <a:pt x="641" y="3139"/>
                  </a:lnTo>
                  <a:lnTo>
                    <a:pt x="679" y="3173"/>
                  </a:lnTo>
                  <a:lnTo>
                    <a:pt x="718" y="3206"/>
                  </a:lnTo>
                  <a:lnTo>
                    <a:pt x="759" y="3238"/>
                  </a:lnTo>
                  <a:lnTo>
                    <a:pt x="799" y="3268"/>
                  </a:lnTo>
                  <a:lnTo>
                    <a:pt x="842" y="3297"/>
                  </a:lnTo>
                  <a:lnTo>
                    <a:pt x="884" y="3326"/>
                  </a:lnTo>
                  <a:lnTo>
                    <a:pt x="927" y="3353"/>
                  </a:lnTo>
                  <a:lnTo>
                    <a:pt x="971" y="3378"/>
                  </a:lnTo>
                  <a:lnTo>
                    <a:pt x="1016" y="3403"/>
                  </a:lnTo>
                  <a:lnTo>
                    <a:pt x="1061" y="3426"/>
                  </a:lnTo>
                  <a:lnTo>
                    <a:pt x="1107" y="3448"/>
                  </a:lnTo>
                  <a:lnTo>
                    <a:pt x="1154" y="3468"/>
                  </a:lnTo>
                  <a:lnTo>
                    <a:pt x="1201" y="3487"/>
                  </a:lnTo>
                  <a:lnTo>
                    <a:pt x="1233" y="3500"/>
                  </a:lnTo>
                  <a:lnTo>
                    <a:pt x="1266" y="3511"/>
                  </a:lnTo>
                  <a:lnTo>
                    <a:pt x="1299" y="3523"/>
                  </a:lnTo>
                  <a:lnTo>
                    <a:pt x="1332" y="3533"/>
                  </a:lnTo>
                  <a:lnTo>
                    <a:pt x="1365" y="3542"/>
                  </a:lnTo>
                  <a:lnTo>
                    <a:pt x="1399" y="3552"/>
                  </a:lnTo>
                  <a:lnTo>
                    <a:pt x="1433" y="3560"/>
                  </a:lnTo>
                  <a:lnTo>
                    <a:pt x="1467" y="3569"/>
                  </a:lnTo>
                  <a:lnTo>
                    <a:pt x="1501" y="3575"/>
                  </a:lnTo>
                  <a:lnTo>
                    <a:pt x="1534" y="3582"/>
                  </a:lnTo>
                  <a:lnTo>
                    <a:pt x="1569" y="3588"/>
                  </a:lnTo>
                  <a:lnTo>
                    <a:pt x="1604" y="3594"/>
                  </a:lnTo>
                  <a:lnTo>
                    <a:pt x="1638" y="3598"/>
                  </a:lnTo>
                  <a:lnTo>
                    <a:pt x="1673" y="3602"/>
                  </a:lnTo>
                  <a:lnTo>
                    <a:pt x="1708" y="3606"/>
                  </a:lnTo>
                  <a:lnTo>
                    <a:pt x="1743" y="3608"/>
                  </a:lnTo>
                  <a:lnTo>
                    <a:pt x="1779" y="3610"/>
                  </a:lnTo>
                  <a:lnTo>
                    <a:pt x="1814" y="3611"/>
                  </a:lnTo>
                  <a:lnTo>
                    <a:pt x="1849" y="3612"/>
                  </a:lnTo>
                  <a:lnTo>
                    <a:pt x="1884" y="3611"/>
                  </a:lnTo>
                  <a:lnTo>
                    <a:pt x="1920" y="3611"/>
                  </a:lnTo>
                  <a:lnTo>
                    <a:pt x="1955" y="3609"/>
                  </a:lnTo>
                  <a:lnTo>
                    <a:pt x="1991" y="3607"/>
                  </a:lnTo>
                  <a:lnTo>
                    <a:pt x="2025" y="3605"/>
                  </a:lnTo>
                  <a:lnTo>
                    <a:pt x="2061" y="3600"/>
                  </a:lnTo>
                  <a:lnTo>
                    <a:pt x="2096" y="3596"/>
                  </a:lnTo>
                  <a:lnTo>
                    <a:pt x="2132" y="3592"/>
                  </a:lnTo>
                  <a:lnTo>
                    <a:pt x="2167" y="3585"/>
                  </a:lnTo>
                  <a:lnTo>
                    <a:pt x="2203" y="3578"/>
                  </a:lnTo>
                  <a:lnTo>
                    <a:pt x="2238" y="3572"/>
                  </a:lnTo>
                  <a:lnTo>
                    <a:pt x="2273" y="3563"/>
                  </a:lnTo>
                  <a:lnTo>
                    <a:pt x="2309" y="3554"/>
                  </a:lnTo>
                  <a:lnTo>
                    <a:pt x="2288" y="3552"/>
                  </a:lnTo>
                  <a:lnTo>
                    <a:pt x="2269" y="3549"/>
                  </a:lnTo>
                  <a:lnTo>
                    <a:pt x="2248" y="3545"/>
                  </a:lnTo>
                  <a:lnTo>
                    <a:pt x="2227" y="3540"/>
                  </a:lnTo>
                  <a:lnTo>
                    <a:pt x="2207" y="3535"/>
                  </a:lnTo>
                  <a:lnTo>
                    <a:pt x="2187" y="3528"/>
                  </a:lnTo>
                  <a:lnTo>
                    <a:pt x="2166" y="3523"/>
                  </a:lnTo>
                  <a:lnTo>
                    <a:pt x="2145" y="3515"/>
                  </a:lnTo>
                  <a:lnTo>
                    <a:pt x="2123" y="3507"/>
                  </a:lnTo>
                  <a:lnTo>
                    <a:pt x="2100" y="3498"/>
                  </a:lnTo>
                  <a:lnTo>
                    <a:pt x="2078" y="3488"/>
                  </a:lnTo>
                  <a:lnTo>
                    <a:pt x="2055" y="3478"/>
                  </a:lnTo>
                  <a:lnTo>
                    <a:pt x="2032" y="3467"/>
                  </a:lnTo>
                  <a:lnTo>
                    <a:pt x="2009" y="3455"/>
                  </a:lnTo>
                  <a:lnTo>
                    <a:pt x="1986" y="3443"/>
                  </a:lnTo>
                  <a:lnTo>
                    <a:pt x="1963" y="3430"/>
                  </a:lnTo>
                  <a:lnTo>
                    <a:pt x="1917" y="3403"/>
                  </a:lnTo>
                  <a:lnTo>
                    <a:pt x="1872" y="3373"/>
                  </a:lnTo>
                  <a:lnTo>
                    <a:pt x="1826" y="3341"/>
                  </a:lnTo>
                  <a:lnTo>
                    <a:pt x="1780" y="3305"/>
                  </a:lnTo>
                  <a:close/>
                  <a:moveTo>
                    <a:pt x="778" y="835"/>
                  </a:moveTo>
                  <a:lnTo>
                    <a:pt x="807" y="814"/>
                  </a:lnTo>
                  <a:lnTo>
                    <a:pt x="836" y="793"/>
                  </a:lnTo>
                  <a:lnTo>
                    <a:pt x="865" y="773"/>
                  </a:lnTo>
                  <a:lnTo>
                    <a:pt x="895" y="752"/>
                  </a:lnTo>
                  <a:lnTo>
                    <a:pt x="925" y="732"/>
                  </a:lnTo>
                  <a:lnTo>
                    <a:pt x="955" y="713"/>
                  </a:lnTo>
                  <a:lnTo>
                    <a:pt x="987" y="694"/>
                  </a:lnTo>
                  <a:lnTo>
                    <a:pt x="1018" y="676"/>
                  </a:lnTo>
                  <a:lnTo>
                    <a:pt x="1050" y="657"/>
                  </a:lnTo>
                  <a:lnTo>
                    <a:pt x="1083" y="639"/>
                  </a:lnTo>
                  <a:lnTo>
                    <a:pt x="1116" y="621"/>
                  </a:lnTo>
                  <a:lnTo>
                    <a:pt x="1148" y="605"/>
                  </a:lnTo>
                  <a:lnTo>
                    <a:pt x="1182" y="589"/>
                  </a:lnTo>
                  <a:lnTo>
                    <a:pt x="1216" y="572"/>
                  </a:lnTo>
                  <a:lnTo>
                    <a:pt x="1251" y="556"/>
                  </a:lnTo>
                  <a:lnTo>
                    <a:pt x="1286" y="541"/>
                  </a:lnTo>
                  <a:lnTo>
                    <a:pt x="1290" y="540"/>
                  </a:lnTo>
                  <a:lnTo>
                    <a:pt x="1290" y="540"/>
                  </a:lnTo>
                  <a:lnTo>
                    <a:pt x="1290" y="540"/>
                  </a:lnTo>
                  <a:lnTo>
                    <a:pt x="1340" y="519"/>
                  </a:lnTo>
                  <a:lnTo>
                    <a:pt x="1389" y="499"/>
                  </a:lnTo>
                  <a:lnTo>
                    <a:pt x="1438" y="482"/>
                  </a:lnTo>
                  <a:lnTo>
                    <a:pt x="1489" y="464"/>
                  </a:lnTo>
                  <a:lnTo>
                    <a:pt x="1538" y="449"/>
                  </a:lnTo>
                  <a:lnTo>
                    <a:pt x="1588" y="435"/>
                  </a:lnTo>
                  <a:lnTo>
                    <a:pt x="1637" y="422"/>
                  </a:lnTo>
                  <a:lnTo>
                    <a:pt x="1687" y="409"/>
                  </a:lnTo>
                  <a:lnTo>
                    <a:pt x="1725" y="400"/>
                  </a:lnTo>
                  <a:lnTo>
                    <a:pt x="1764" y="392"/>
                  </a:lnTo>
                  <a:lnTo>
                    <a:pt x="1802" y="386"/>
                  </a:lnTo>
                  <a:lnTo>
                    <a:pt x="1840" y="379"/>
                  </a:lnTo>
                  <a:lnTo>
                    <a:pt x="1797" y="349"/>
                  </a:lnTo>
                  <a:lnTo>
                    <a:pt x="1755" y="322"/>
                  </a:lnTo>
                  <a:lnTo>
                    <a:pt x="1712" y="296"/>
                  </a:lnTo>
                  <a:lnTo>
                    <a:pt x="1670" y="273"/>
                  </a:lnTo>
                  <a:lnTo>
                    <a:pt x="1627" y="252"/>
                  </a:lnTo>
                  <a:lnTo>
                    <a:pt x="1585" y="233"/>
                  </a:lnTo>
                  <a:lnTo>
                    <a:pt x="1564" y="226"/>
                  </a:lnTo>
                  <a:lnTo>
                    <a:pt x="1543" y="218"/>
                  </a:lnTo>
                  <a:lnTo>
                    <a:pt x="1522" y="211"/>
                  </a:lnTo>
                  <a:lnTo>
                    <a:pt x="1503" y="205"/>
                  </a:lnTo>
                  <a:lnTo>
                    <a:pt x="1482" y="199"/>
                  </a:lnTo>
                  <a:lnTo>
                    <a:pt x="1461" y="194"/>
                  </a:lnTo>
                  <a:lnTo>
                    <a:pt x="1442" y="190"/>
                  </a:lnTo>
                  <a:lnTo>
                    <a:pt x="1421" y="186"/>
                  </a:lnTo>
                  <a:lnTo>
                    <a:pt x="1401" y="182"/>
                  </a:lnTo>
                  <a:lnTo>
                    <a:pt x="1382" y="180"/>
                  </a:lnTo>
                  <a:lnTo>
                    <a:pt x="1362" y="178"/>
                  </a:lnTo>
                  <a:lnTo>
                    <a:pt x="1342" y="177"/>
                  </a:lnTo>
                  <a:lnTo>
                    <a:pt x="1323" y="177"/>
                  </a:lnTo>
                  <a:lnTo>
                    <a:pt x="1304" y="177"/>
                  </a:lnTo>
                  <a:lnTo>
                    <a:pt x="1285" y="178"/>
                  </a:lnTo>
                  <a:lnTo>
                    <a:pt x="1266" y="180"/>
                  </a:lnTo>
                  <a:lnTo>
                    <a:pt x="1248" y="182"/>
                  </a:lnTo>
                  <a:lnTo>
                    <a:pt x="1229" y="186"/>
                  </a:lnTo>
                  <a:lnTo>
                    <a:pt x="1212" y="189"/>
                  </a:lnTo>
                  <a:lnTo>
                    <a:pt x="1193" y="193"/>
                  </a:lnTo>
                  <a:lnTo>
                    <a:pt x="1181" y="199"/>
                  </a:lnTo>
                  <a:lnTo>
                    <a:pt x="1170" y="203"/>
                  </a:lnTo>
                  <a:lnTo>
                    <a:pt x="1158" y="207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46" y="213"/>
                  </a:lnTo>
                  <a:lnTo>
                    <a:pt x="1128" y="221"/>
                  </a:lnTo>
                  <a:lnTo>
                    <a:pt x="1110" y="229"/>
                  </a:lnTo>
                  <a:lnTo>
                    <a:pt x="1092" y="237"/>
                  </a:lnTo>
                  <a:lnTo>
                    <a:pt x="1074" y="245"/>
                  </a:lnTo>
                  <a:lnTo>
                    <a:pt x="1059" y="255"/>
                  </a:lnTo>
                  <a:lnTo>
                    <a:pt x="1044" y="266"/>
                  </a:lnTo>
                  <a:lnTo>
                    <a:pt x="1029" y="277"/>
                  </a:lnTo>
                  <a:lnTo>
                    <a:pt x="1015" y="289"/>
                  </a:lnTo>
                  <a:lnTo>
                    <a:pt x="1001" y="302"/>
                  </a:lnTo>
                  <a:lnTo>
                    <a:pt x="988" y="315"/>
                  </a:lnTo>
                  <a:lnTo>
                    <a:pt x="975" y="328"/>
                  </a:lnTo>
                  <a:lnTo>
                    <a:pt x="963" y="342"/>
                  </a:lnTo>
                  <a:lnTo>
                    <a:pt x="950" y="358"/>
                  </a:lnTo>
                  <a:lnTo>
                    <a:pt x="939" y="373"/>
                  </a:lnTo>
                  <a:lnTo>
                    <a:pt x="927" y="389"/>
                  </a:lnTo>
                  <a:lnTo>
                    <a:pt x="916" y="406"/>
                  </a:lnTo>
                  <a:lnTo>
                    <a:pt x="905" y="422"/>
                  </a:lnTo>
                  <a:lnTo>
                    <a:pt x="895" y="439"/>
                  </a:lnTo>
                  <a:lnTo>
                    <a:pt x="885" y="458"/>
                  </a:lnTo>
                  <a:lnTo>
                    <a:pt x="875" y="476"/>
                  </a:lnTo>
                  <a:lnTo>
                    <a:pt x="867" y="495"/>
                  </a:lnTo>
                  <a:lnTo>
                    <a:pt x="858" y="514"/>
                  </a:lnTo>
                  <a:lnTo>
                    <a:pt x="849" y="535"/>
                  </a:lnTo>
                  <a:lnTo>
                    <a:pt x="842" y="556"/>
                  </a:lnTo>
                  <a:lnTo>
                    <a:pt x="827" y="597"/>
                  </a:lnTo>
                  <a:lnTo>
                    <a:pt x="814" y="642"/>
                  </a:lnTo>
                  <a:lnTo>
                    <a:pt x="803" y="688"/>
                  </a:lnTo>
                  <a:lnTo>
                    <a:pt x="794" y="736"/>
                  </a:lnTo>
                  <a:lnTo>
                    <a:pt x="785" y="785"/>
                  </a:lnTo>
                  <a:lnTo>
                    <a:pt x="778" y="835"/>
                  </a:lnTo>
                  <a:close/>
                  <a:moveTo>
                    <a:pt x="1932" y="366"/>
                  </a:moveTo>
                  <a:lnTo>
                    <a:pt x="1969" y="362"/>
                  </a:lnTo>
                  <a:lnTo>
                    <a:pt x="2006" y="358"/>
                  </a:lnTo>
                  <a:lnTo>
                    <a:pt x="2043" y="355"/>
                  </a:lnTo>
                  <a:lnTo>
                    <a:pt x="2080" y="353"/>
                  </a:lnTo>
                  <a:lnTo>
                    <a:pt x="2119" y="351"/>
                  </a:lnTo>
                  <a:lnTo>
                    <a:pt x="2159" y="350"/>
                  </a:lnTo>
                  <a:lnTo>
                    <a:pt x="2198" y="350"/>
                  </a:lnTo>
                  <a:lnTo>
                    <a:pt x="2236" y="350"/>
                  </a:lnTo>
                  <a:lnTo>
                    <a:pt x="2275" y="351"/>
                  </a:lnTo>
                  <a:lnTo>
                    <a:pt x="2314" y="353"/>
                  </a:lnTo>
                  <a:lnTo>
                    <a:pt x="2352" y="355"/>
                  </a:lnTo>
                  <a:lnTo>
                    <a:pt x="2390" y="359"/>
                  </a:lnTo>
                  <a:lnTo>
                    <a:pt x="2427" y="363"/>
                  </a:lnTo>
                  <a:lnTo>
                    <a:pt x="2464" y="367"/>
                  </a:lnTo>
                  <a:lnTo>
                    <a:pt x="2501" y="373"/>
                  </a:lnTo>
                  <a:lnTo>
                    <a:pt x="2538" y="379"/>
                  </a:lnTo>
                  <a:lnTo>
                    <a:pt x="2574" y="386"/>
                  </a:lnTo>
                  <a:lnTo>
                    <a:pt x="2610" y="394"/>
                  </a:lnTo>
                  <a:lnTo>
                    <a:pt x="2646" y="402"/>
                  </a:lnTo>
                  <a:lnTo>
                    <a:pt x="2681" y="411"/>
                  </a:lnTo>
                  <a:lnTo>
                    <a:pt x="2716" y="421"/>
                  </a:lnTo>
                  <a:lnTo>
                    <a:pt x="2751" y="431"/>
                  </a:lnTo>
                  <a:lnTo>
                    <a:pt x="2785" y="441"/>
                  </a:lnTo>
                  <a:lnTo>
                    <a:pt x="2819" y="453"/>
                  </a:lnTo>
                  <a:lnTo>
                    <a:pt x="2851" y="465"/>
                  </a:lnTo>
                  <a:lnTo>
                    <a:pt x="2884" y="479"/>
                  </a:lnTo>
                  <a:lnTo>
                    <a:pt x="2917" y="492"/>
                  </a:lnTo>
                  <a:lnTo>
                    <a:pt x="2949" y="506"/>
                  </a:lnTo>
                  <a:lnTo>
                    <a:pt x="2979" y="521"/>
                  </a:lnTo>
                  <a:lnTo>
                    <a:pt x="3010" y="536"/>
                  </a:lnTo>
                  <a:lnTo>
                    <a:pt x="3040" y="553"/>
                  </a:lnTo>
                  <a:lnTo>
                    <a:pt x="3070" y="570"/>
                  </a:lnTo>
                  <a:lnTo>
                    <a:pt x="3099" y="587"/>
                  </a:lnTo>
                  <a:lnTo>
                    <a:pt x="3127" y="605"/>
                  </a:lnTo>
                  <a:lnTo>
                    <a:pt x="3156" y="624"/>
                  </a:lnTo>
                  <a:lnTo>
                    <a:pt x="3183" y="643"/>
                  </a:lnTo>
                  <a:lnTo>
                    <a:pt x="3147" y="606"/>
                  </a:lnTo>
                  <a:lnTo>
                    <a:pt x="3111" y="570"/>
                  </a:lnTo>
                  <a:lnTo>
                    <a:pt x="3074" y="535"/>
                  </a:lnTo>
                  <a:lnTo>
                    <a:pt x="3036" y="501"/>
                  </a:lnTo>
                  <a:lnTo>
                    <a:pt x="2997" y="469"/>
                  </a:lnTo>
                  <a:lnTo>
                    <a:pt x="2957" y="437"/>
                  </a:lnTo>
                  <a:lnTo>
                    <a:pt x="2916" y="408"/>
                  </a:lnTo>
                  <a:lnTo>
                    <a:pt x="2874" y="378"/>
                  </a:lnTo>
                  <a:lnTo>
                    <a:pt x="2833" y="351"/>
                  </a:lnTo>
                  <a:lnTo>
                    <a:pt x="2789" y="324"/>
                  </a:lnTo>
                  <a:lnTo>
                    <a:pt x="2746" y="299"/>
                  </a:lnTo>
                  <a:lnTo>
                    <a:pt x="2701" y="275"/>
                  </a:lnTo>
                  <a:lnTo>
                    <a:pt x="2656" y="252"/>
                  </a:lnTo>
                  <a:lnTo>
                    <a:pt x="2610" y="230"/>
                  </a:lnTo>
                  <a:lnTo>
                    <a:pt x="2564" y="209"/>
                  </a:lnTo>
                  <a:lnTo>
                    <a:pt x="2518" y="191"/>
                  </a:lnTo>
                  <a:lnTo>
                    <a:pt x="2486" y="179"/>
                  </a:lnTo>
                  <a:lnTo>
                    <a:pt x="2453" y="167"/>
                  </a:lnTo>
                  <a:lnTo>
                    <a:pt x="2420" y="156"/>
                  </a:lnTo>
                  <a:lnTo>
                    <a:pt x="2388" y="146"/>
                  </a:lnTo>
                  <a:lnTo>
                    <a:pt x="2355" y="137"/>
                  </a:lnTo>
                  <a:lnTo>
                    <a:pt x="2322" y="127"/>
                  </a:lnTo>
                  <a:lnTo>
                    <a:pt x="2288" y="118"/>
                  </a:lnTo>
                  <a:lnTo>
                    <a:pt x="2256" y="110"/>
                  </a:lnTo>
                  <a:lnTo>
                    <a:pt x="2222" y="104"/>
                  </a:lnTo>
                  <a:lnTo>
                    <a:pt x="2188" y="96"/>
                  </a:lnTo>
                  <a:lnTo>
                    <a:pt x="2154" y="91"/>
                  </a:lnTo>
                  <a:lnTo>
                    <a:pt x="2119" y="85"/>
                  </a:lnTo>
                  <a:lnTo>
                    <a:pt x="2085" y="81"/>
                  </a:lnTo>
                  <a:lnTo>
                    <a:pt x="2052" y="77"/>
                  </a:lnTo>
                  <a:lnTo>
                    <a:pt x="2017" y="73"/>
                  </a:lnTo>
                  <a:lnTo>
                    <a:pt x="1982" y="71"/>
                  </a:lnTo>
                  <a:lnTo>
                    <a:pt x="1948" y="69"/>
                  </a:lnTo>
                  <a:lnTo>
                    <a:pt x="1913" y="67"/>
                  </a:lnTo>
                  <a:lnTo>
                    <a:pt x="1878" y="67"/>
                  </a:lnTo>
                  <a:lnTo>
                    <a:pt x="1843" y="67"/>
                  </a:lnTo>
                  <a:lnTo>
                    <a:pt x="1808" y="67"/>
                  </a:lnTo>
                  <a:lnTo>
                    <a:pt x="1773" y="68"/>
                  </a:lnTo>
                  <a:lnTo>
                    <a:pt x="1739" y="70"/>
                  </a:lnTo>
                  <a:lnTo>
                    <a:pt x="1704" y="73"/>
                  </a:lnTo>
                  <a:lnTo>
                    <a:pt x="1669" y="77"/>
                  </a:lnTo>
                  <a:lnTo>
                    <a:pt x="1634" y="81"/>
                  </a:lnTo>
                  <a:lnTo>
                    <a:pt x="1599" y="85"/>
                  </a:lnTo>
                  <a:lnTo>
                    <a:pt x="1564" y="91"/>
                  </a:lnTo>
                  <a:lnTo>
                    <a:pt x="1529" y="97"/>
                  </a:lnTo>
                  <a:lnTo>
                    <a:pt x="1494" y="104"/>
                  </a:lnTo>
                  <a:lnTo>
                    <a:pt x="1459" y="111"/>
                  </a:lnTo>
                  <a:lnTo>
                    <a:pt x="1424" y="119"/>
                  </a:lnTo>
                  <a:lnTo>
                    <a:pt x="1455" y="126"/>
                  </a:lnTo>
                  <a:lnTo>
                    <a:pt x="1485" y="132"/>
                  </a:lnTo>
                  <a:lnTo>
                    <a:pt x="1517" y="141"/>
                  </a:lnTo>
                  <a:lnTo>
                    <a:pt x="1548" y="150"/>
                  </a:lnTo>
                  <a:lnTo>
                    <a:pt x="1579" y="162"/>
                  </a:lnTo>
                  <a:lnTo>
                    <a:pt x="1611" y="174"/>
                  </a:lnTo>
                  <a:lnTo>
                    <a:pt x="1644" y="187"/>
                  </a:lnTo>
                  <a:lnTo>
                    <a:pt x="1675" y="202"/>
                  </a:lnTo>
                  <a:lnTo>
                    <a:pt x="1707" y="218"/>
                  </a:lnTo>
                  <a:lnTo>
                    <a:pt x="1740" y="236"/>
                  </a:lnTo>
                  <a:lnTo>
                    <a:pt x="1771" y="254"/>
                  </a:lnTo>
                  <a:lnTo>
                    <a:pt x="1803" y="275"/>
                  </a:lnTo>
                  <a:lnTo>
                    <a:pt x="1836" y="296"/>
                  </a:lnTo>
                  <a:lnTo>
                    <a:pt x="1867" y="317"/>
                  </a:lnTo>
                  <a:lnTo>
                    <a:pt x="1900" y="341"/>
                  </a:lnTo>
                  <a:lnTo>
                    <a:pt x="1932" y="366"/>
                  </a:lnTo>
                  <a:close/>
                  <a:moveTo>
                    <a:pt x="207" y="2525"/>
                  </a:moveTo>
                  <a:lnTo>
                    <a:pt x="215" y="2544"/>
                  </a:lnTo>
                  <a:lnTo>
                    <a:pt x="215" y="2544"/>
                  </a:lnTo>
                  <a:lnTo>
                    <a:pt x="215" y="2545"/>
                  </a:lnTo>
                  <a:lnTo>
                    <a:pt x="215" y="2545"/>
                  </a:lnTo>
                  <a:lnTo>
                    <a:pt x="215" y="2545"/>
                  </a:lnTo>
                  <a:lnTo>
                    <a:pt x="219" y="2552"/>
                  </a:lnTo>
                  <a:lnTo>
                    <a:pt x="224" y="2561"/>
                  </a:lnTo>
                  <a:lnTo>
                    <a:pt x="232" y="2569"/>
                  </a:lnTo>
                  <a:lnTo>
                    <a:pt x="239" y="2576"/>
                  </a:lnTo>
                  <a:lnTo>
                    <a:pt x="247" y="2583"/>
                  </a:lnTo>
                  <a:lnTo>
                    <a:pt x="257" y="2591"/>
                  </a:lnTo>
                  <a:lnTo>
                    <a:pt x="267" y="2596"/>
                  </a:lnTo>
                  <a:lnTo>
                    <a:pt x="279" y="2602"/>
                  </a:lnTo>
                  <a:lnTo>
                    <a:pt x="290" y="2608"/>
                  </a:lnTo>
                  <a:lnTo>
                    <a:pt x="303" y="2612"/>
                  </a:lnTo>
                  <a:lnTo>
                    <a:pt x="316" y="2618"/>
                  </a:lnTo>
                  <a:lnTo>
                    <a:pt x="331" y="2622"/>
                  </a:lnTo>
                  <a:lnTo>
                    <a:pt x="345" y="2625"/>
                  </a:lnTo>
                  <a:lnTo>
                    <a:pt x="378" y="2632"/>
                  </a:lnTo>
                  <a:lnTo>
                    <a:pt x="414" y="2636"/>
                  </a:lnTo>
                  <a:lnTo>
                    <a:pt x="452" y="2640"/>
                  </a:lnTo>
                  <a:lnTo>
                    <a:pt x="493" y="2642"/>
                  </a:lnTo>
                  <a:lnTo>
                    <a:pt x="537" y="2642"/>
                  </a:lnTo>
                  <a:lnTo>
                    <a:pt x="583" y="2640"/>
                  </a:lnTo>
                  <a:lnTo>
                    <a:pt x="632" y="2636"/>
                  </a:lnTo>
                  <a:lnTo>
                    <a:pt x="683" y="2632"/>
                  </a:lnTo>
                  <a:lnTo>
                    <a:pt x="737" y="2625"/>
                  </a:lnTo>
                  <a:lnTo>
                    <a:pt x="793" y="2618"/>
                  </a:lnTo>
                  <a:lnTo>
                    <a:pt x="834" y="2611"/>
                  </a:lnTo>
                  <a:lnTo>
                    <a:pt x="877" y="2605"/>
                  </a:lnTo>
                  <a:lnTo>
                    <a:pt x="919" y="2597"/>
                  </a:lnTo>
                  <a:lnTo>
                    <a:pt x="964" y="2588"/>
                  </a:lnTo>
                  <a:lnTo>
                    <a:pt x="1009" y="2579"/>
                  </a:lnTo>
                  <a:lnTo>
                    <a:pt x="1054" y="2568"/>
                  </a:lnTo>
                  <a:lnTo>
                    <a:pt x="1100" y="2557"/>
                  </a:lnTo>
                  <a:lnTo>
                    <a:pt x="1148" y="2545"/>
                  </a:lnTo>
                  <a:lnTo>
                    <a:pt x="1126" y="2507"/>
                  </a:lnTo>
                  <a:lnTo>
                    <a:pt x="1105" y="2466"/>
                  </a:lnTo>
                  <a:lnTo>
                    <a:pt x="1083" y="2426"/>
                  </a:lnTo>
                  <a:lnTo>
                    <a:pt x="1061" y="2386"/>
                  </a:lnTo>
                  <a:lnTo>
                    <a:pt x="1040" y="2344"/>
                  </a:lnTo>
                  <a:lnTo>
                    <a:pt x="1021" y="2303"/>
                  </a:lnTo>
                  <a:lnTo>
                    <a:pt x="1001" y="2260"/>
                  </a:lnTo>
                  <a:lnTo>
                    <a:pt x="981" y="2218"/>
                  </a:lnTo>
                  <a:lnTo>
                    <a:pt x="980" y="2216"/>
                  </a:lnTo>
                  <a:lnTo>
                    <a:pt x="961" y="2171"/>
                  </a:lnTo>
                  <a:lnTo>
                    <a:pt x="942" y="2127"/>
                  </a:lnTo>
                  <a:lnTo>
                    <a:pt x="925" y="2083"/>
                  </a:lnTo>
                  <a:lnTo>
                    <a:pt x="907" y="2038"/>
                  </a:lnTo>
                  <a:lnTo>
                    <a:pt x="890" y="1994"/>
                  </a:lnTo>
                  <a:lnTo>
                    <a:pt x="874" y="1950"/>
                  </a:lnTo>
                  <a:lnTo>
                    <a:pt x="859" y="1905"/>
                  </a:lnTo>
                  <a:lnTo>
                    <a:pt x="845" y="1862"/>
                  </a:lnTo>
                  <a:lnTo>
                    <a:pt x="798" y="1892"/>
                  </a:lnTo>
                  <a:lnTo>
                    <a:pt x="752" y="1922"/>
                  </a:lnTo>
                  <a:lnTo>
                    <a:pt x="707" y="1951"/>
                  </a:lnTo>
                  <a:lnTo>
                    <a:pt x="665" y="1982"/>
                  </a:lnTo>
                  <a:lnTo>
                    <a:pt x="625" y="2011"/>
                  </a:lnTo>
                  <a:lnTo>
                    <a:pt x="585" y="2039"/>
                  </a:lnTo>
                  <a:lnTo>
                    <a:pt x="547" y="2069"/>
                  </a:lnTo>
                  <a:lnTo>
                    <a:pt x="511" y="2097"/>
                  </a:lnTo>
                  <a:lnTo>
                    <a:pt x="477" y="2125"/>
                  </a:lnTo>
                  <a:lnTo>
                    <a:pt x="445" y="2154"/>
                  </a:lnTo>
                  <a:lnTo>
                    <a:pt x="414" y="2182"/>
                  </a:lnTo>
                  <a:lnTo>
                    <a:pt x="386" y="2209"/>
                  </a:lnTo>
                  <a:lnTo>
                    <a:pt x="358" y="2235"/>
                  </a:lnTo>
                  <a:lnTo>
                    <a:pt x="333" y="2263"/>
                  </a:lnTo>
                  <a:lnTo>
                    <a:pt x="310" y="2288"/>
                  </a:lnTo>
                  <a:lnTo>
                    <a:pt x="290" y="2314"/>
                  </a:lnTo>
                  <a:lnTo>
                    <a:pt x="276" y="2331"/>
                  </a:lnTo>
                  <a:lnTo>
                    <a:pt x="263" y="2349"/>
                  </a:lnTo>
                  <a:lnTo>
                    <a:pt x="252" y="2366"/>
                  </a:lnTo>
                  <a:lnTo>
                    <a:pt x="242" y="2382"/>
                  </a:lnTo>
                  <a:lnTo>
                    <a:pt x="233" y="2399"/>
                  </a:lnTo>
                  <a:lnTo>
                    <a:pt x="225" y="2415"/>
                  </a:lnTo>
                  <a:lnTo>
                    <a:pt x="219" y="2430"/>
                  </a:lnTo>
                  <a:lnTo>
                    <a:pt x="213" y="2446"/>
                  </a:lnTo>
                  <a:lnTo>
                    <a:pt x="210" y="2457"/>
                  </a:lnTo>
                  <a:lnTo>
                    <a:pt x="207" y="2467"/>
                  </a:lnTo>
                  <a:lnTo>
                    <a:pt x="206" y="2478"/>
                  </a:lnTo>
                  <a:lnTo>
                    <a:pt x="204" y="2488"/>
                  </a:lnTo>
                  <a:lnTo>
                    <a:pt x="203" y="2498"/>
                  </a:lnTo>
                  <a:lnTo>
                    <a:pt x="204" y="2508"/>
                  </a:lnTo>
                  <a:lnTo>
                    <a:pt x="206" y="2516"/>
                  </a:lnTo>
                  <a:lnTo>
                    <a:pt x="207" y="2525"/>
                  </a:lnTo>
                  <a:close/>
                </a:path>
              </a:pathLst>
            </a:custGeom>
            <a:solidFill>
              <a:srgbClr val="96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6941" name="Freeform 13"/>
            <p:cNvSpPr>
              <a:spLocks noEditPoints="1"/>
            </p:cNvSpPr>
            <p:nvPr userDrawn="1"/>
          </p:nvSpPr>
          <p:spPr bwMode="auto">
            <a:xfrm>
              <a:off x="2155" y="83"/>
              <a:ext cx="718" cy="401"/>
            </a:xfrm>
            <a:custGeom>
              <a:avLst/>
              <a:gdLst/>
              <a:ahLst/>
              <a:cxnLst>
                <a:cxn ang="0">
                  <a:pos x="3330" y="154"/>
                </a:cxn>
                <a:cxn ang="0">
                  <a:pos x="4134" y="693"/>
                </a:cxn>
                <a:cxn ang="0">
                  <a:pos x="3921" y="671"/>
                </a:cxn>
                <a:cxn ang="0">
                  <a:pos x="3135" y="225"/>
                </a:cxn>
                <a:cxn ang="0">
                  <a:pos x="2404" y="134"/>
                </a:cxn>
                <a:cxn ang="0">
                  <a:pos x="1513" y="382"/>
                </a:cxn>
                <a:cxn ang="0">
                  <a:pos x="879" y="905"/>
                </a:cxn>
                <a:cxn ang="0">
                  <a:pos x="781" y="1085"/>
                </a:cxn>
                <a:cxn ang="0">
                  <a:pos x="983" y="1731"/>
                </a:cxn>
                <a:cxn ang="0">
                  <a:pos x="2041" y="2433"/>
                </a:cxn>
                <a:cxn ang="0">
                  <a:pos x="2769" y="2932"/>
                </a:cxn>
                <a:cxn ang="0">
                  <a:pos x="1970" y="2544"/>
                </a:cxn>
                <a:cxn ang="0">
                  <a:pos x="926" y="1852"/>
                </a:cxn>
                <a:cxn ang="0">
                  <a:pos x="439" y="1905"/>
                </a:cxn>
                <a:cxn ang="0">
                  <a:pos x="450" y="2572"/>
                </a:cxn>
                <a:cxn ang="0">
                  <a:pos x="803" y="3404"/>
                </a:cxn>
                <a:cxn ang="0">
                  <a:pos x="1470" y="4002"/>
                </a:cxn>
                <a:cxn ang="0">
                  <a:pos x="2351" y="4271"/>
                </a:cxn>
                <a:cxn ang="0">
                  <a:pos x="3086" y="4198"/>
                </a:cxn>
                <a:cxn ang="0">
                  <a:pos x="3883" y="3771"/>
                </a:cxn>
                <a:cxn ang="0">
                  <a:pos x="3480" y="3374"/>
                </a:cxn>
                <a:cxn ang="0">
                  <a:pos x="3556" y="3265"/>
                </a:cxn>
                <a:cxn ang="0">
                  <a:pos x="4317" y="3257"/>
                </a:cxn>
                <a:cxn ang="0">
                  <a:pos x="4572" y="3049"/>
                </a:cxn>
                <a:cxn ang="0">
                  <a:pos x="4814" y="3586"/>
                </a:cxn>
                <a:cxn ang="0">
                  <a:pos x="4743" y="3765"/>
                </a:cxn>
                <a:cxn ang="0">
                  <a:pos x="4153" y="3697"/>
                </a:cxn>
                <a:cxn ang="0">
                  <a:pos x="3429" y="4214"/>
                </a:cxn>
                <a:cxn ang="0">
                  <a:pos x="2513" y="4409"/>
                </a:cxn>
                <a:cxn ang="0">
                  <a:pos x="1694" y="4256"/>
                </a:cxn>
                <a:cxn ang="0">
                  <a:pos x="899" y="3725"/>
                </a:cxn>
                <a:cxn ang="0">
                  <a:pos x="400" y="2911"/>
                </a:cxn>
                <a:cxn ang="0">
                  <a:pos x="284" y="2154"/>
                </a:cxn>
                <a:cxn ang="0">
                  <a:pos x="304" y="1344"/>
                </a:cxn>
                <a:cxn ang="0">
                  <a:pos x="1" y="902"/>
                </a:cxn>
                <a:cxn ang="0">
                  <a:pos x="266" y="792"/>
                </a:cxn>
                <a:cxn ang="0">
                  <a:pos x="974" y="609"/>
                </a:cxn>
                <a:cxn ang="0">
                  <a:pos x="1797" y="117"/>
                </a:cxn>
                <a:cxn ang="0">
                  <a:pos x="5309" y="2080"/>
                </a:cxn>
                <a:cxn ang="0">
                  <a:pos x="5075" y="2305"/>
                </a:cxn>
                <a:cxn ang="0">
                  <a:pos x="5172" y="1275"/>
                </a:cxn>
                <a:cxn ang="0">
                  <a:pos x="5312" y="2023"/>
                </a:cxn>
                <a:cxn ang="0">
                  <a:pos x="4780" y="1421"/>
                </a:cxn>
                <a:cxn ang="0">
                  <a:pos x="4863" y="2062"/>
                </a:cxn>
                <a:cxn ang="0">
                  <a:pos x="6438" y="2836"/>
                </a:cxn>
                <a:cxn ang="0">
                  <a:pos x="6336" y="1894"/>
                </a:cxn>
                <a:cxn ang="0">
                  <a:pos x="6577" y="2048"/>
                </a:cxn>
                <a:cxn ang="0">
                  <a:pos x="6114" y="2080"/>
                </a:cxn>
                <a:cxn ang="0">
                  <a:pos x="6131" y="2659"/>
                </a:cxn>
                <a:cxn ang="0">
                  <a:pos x="7850" y="2760"/>
                </a:cxn>
                <a:cxn ang="0">
                  <a:pos x="7167" y="2861"/>
                </a:cxn>
                <a:cxn ang="0">
                  <a:pos x="6891" y="2735"/>
                </a:cxn>
                <a:cxn ang="0">
                  <a:pos x="6908" y="1345"/>
                </a:cxn>
                <a:cxn ang="0">
                  <a:pos x="7591" y="1244"/>
                </a:cxn>
                <a:cxn ang="0">
                  <a:pos x="7867" y="1370"/>
                </a:cxn>
                <a:cxn ang="0">
                  <a:pos x="7432" y="1434"/>
                </a:cxn>
                <a:cxn ang="0">
                  <a:pos x="7308" y="1475"/>
                </a:cxn>
                <a:cxn ang="0">
                  <a:pos x="7405" y="2682"/>
                </a:cxn>
                <a:cxn ang="0">
                  <a:pos x="4335" y="3472"/>
                </a:cxn>
                <a:cxn ang="0">
                  <a:pos x="4687" y="3645"/>
                </a:cxn>
                <a:cxn ang="0">
                  <a:pos x="467" y="1328"/>
                </a:cxn>
                <a:cxn ang="0">
                  <a:pos x="201" y="917"/>
                </a:cxn>
                <a:cxn ang="0">
                  <a:pos x="190" y="1053"/>
                </a:cxn>
              </a:cxnLst>
              <a:rect l="0" t="0" r="r" b="b"/>
              <a:pathLst>
                <a:path w="7898" h="4409">
                  <a:moveTo>
                    <a:pt x="2512" y="0"/>
                  </a:moveTo>
                  <a:lnTo>
                    <a:pt x="2513" y="0"/>
                  </a:lnTo>
                  <a:lnTo>
                    <a:pt x="2513" y="0"/>
                  </a:lnTo>
                  <a:lnTo>
                    <a:pt x="2569" y="1"/>
                  </a:lnTo>
                  <a:lnTo>
                    <a:pt x="2627" y="3"/>
                  </a:lnTo>
                  <a:lnTo>
                    <a:pt x="2684" y="7"/>
                  </a:lnTo>
                  <a:lnTo>
                    <a:pt x="2740" y="12"/>
                  </a:lnTo>
                  <a:lnTo>
                    <a:pt x="2796" y="19"/>
                  </a:lnTo>
                  <a:lnTo>
                    <a:pt x="2852" y="26"/>
                  </a:lnTo>
                  <a:lnTo>
                    <a:pt x="2907" y="35"/>
                  </a:lnTo>
                  <a:lnTo>
                    <a:pt x="2961" y="45"/>
                  </a:lnTo>
                  <a:lnTo>
                    <a:pt x="3016" y="57"/>
                  </a:lnTo>
                  <a:lnTo>
                    <a:pt x="3069" y="70"/>
                  </a:lnTo>
                  <a:lnTo>
                    <a:pt x="3123" y="84"/>
                  </a:lnTo>
                  <a:lnTo>
                    <a:pt x="3175" y="99"/>
                  </a:lnTo>
                  <a:lnTo>
                    <a:pt x="3227" y="117"/>
                  </a:lnTo>
                  <a:lnTo>
                    <a:pt x="3279" y="134"/>
                  </a:lnTo>
                  <a:lnTo>
                    <a:pt x="3330" y="154"/>
                  </a:lnTo>
                  <a:lnTo>
                    <a:pt x="3380" y="173"/>
                  </a:lnTo>
                  <a:lnTo>
                    <a:pt x="3429" y="195"/>
                  </a:lnTo>
                  <a:lnTo>
                    <a:pt x="3478" y="218"/>
                  </a:lnTo>
                  <a:lnTo>
                    <a:pt x="3527" y="242"/>
                  </a:lnTo>
                  <a:lnTo>
                    <a:pt x="3574" y="266"/>
                  </a:lnTo>
                  <a:lnTo>
                    <a:pt x="3621" y="292"/>
                  </a:lnTo>
                  <a:lnTo>
                    <a:pt x="3668" y="319"/>
                  </a:lnTo>
                  <a:lnTo>
                    <a:pt x="3714" y="347"/>
                  </a:lnTo>
                  <a:lnTo>
                    <a:pt x="3759" y="377"/>
                  </a:lnTo>
                  <a:lnTo>
                    <a:pt x="3802" y="407"/>
                  </a:lnTo>
                  <a:lnTo>
                    <a:pt x="3846" y="438"/>
                  </a:lnTo>
                  <a:lnTo>
                    <a:pt x="3889" y="471"/>
                  </a:lnTo>
                  <a:lnTo>
                    <a:pt x="3930" y="503"/>
                  </a:lnTo>
                  <a:lnTo>
                    <a:pt x="3970" y="538"/>
                  </a:lnTo>
                  <a:lnTo>
                    <a:pt x="4011" y="573"/>
                  </a:lnTo>
                  <a:lnTo>
                    <a:pt x="4050" y="609"/>
                  </a:lnTo>
                  <a:lnTo>
                    <a:pt x="4088" y="646"/>
                  </a:lnTo>
                  <a:lnTo>
                    <a:pt x="4134" y="693"/>
                  </a:lnTo>
                  <a:lnTo>
                    <a:pt x="4179" y="741"/>
                  </a:lnTo>
                  <a:lnTo>
                    <a:pt x="4222" y="791"/>
                  </a:lnTo>
                  <a:lnTo>
                    <a:pt x="4264" y="842"/>
                  </a:lnTo>
                  <a:lnTo>
                    <a:pt x="4304" y="893"/>
                  </a:lnTo>
                  <a:lnTo>
                    <a:pt x="4342" y="947"/>
                  </a:lnTo>
                  <a:lnTo>
                    <a:pt x="4380" y="1001"/>
                  </a:lnTo>
                  <a:lnTo>
                    <a:pt x="4416" y="1057"/>
                  </a:lnTo>
                  <a:lnTo>
                    <a:pt x="4257" y="1057"/>
                  </a:lnTo>
                  <a:lnTo>
                    <a:pt x="4228" y="1014"/>
                  </a:lnTo>
                  <a:lnTo>
                    <a:pt x="4197" y="973"/>
                  </a:lnTo>
                  <a:lnTo>
                    <a:pt x="4166" y="931"/>
                  </a:lnTo>
                  <a:lnTo>
                    <a:pt x="4133" y="891"/>
                  </a:lnTo>
                  <a:lnTo>
                    <a:pt x="4100" y="852"/>
                  </a:lnTo>
                  <a:lnTo>
                    <a:pt x="4065" y="814"/>
                  </a:lnTo>
                  <a:lnTo>
                    <a:pt x="4030" y="776"/>
                  </a:lnTo>
                  <a:lnTo>
                    <a:pt x="3993" y="740"/>
                  </a:lnTo>
                  <a:lnTo>
                    <a:pt x="3957" y="705"/>
                  </a:lnTo>
                  <a:lnTo>
                    <a:pt x="3921" y="671"/>
                  </a:lnTo>
                  <a:lnTo>
                    <a:pt x="3883" y="637"/>
                  </a:lnTo>
                  <a:lnTo>
                    <a:pt x="3845" y="606"/>
                  </a:lnTo>
                  <a:lnTo>
                    <a:pt x="3806" y="574"/>
                  </a:lnTo>
                  <a:lnTo>
                    <a:pt x="3765" y="544"/>
                  </a:lnTo>
                  <a:lnTo>
                    <a:pt x="3725" y="514"/>
                  </a:lnTo>
                  <a:lnTo>
                    <a:pt x="3683" y="486"/>
                  </a:lnTo>
                  <a:lnTo>
                    <a:pt x="3642" y="459"/>
                  </a:lnTo>
                  <a:lnTo>
                    <a:pt x="3598" y="432"/>
                  </a:lnTo>
                  <a:lnTo>
                    <a:pt x="3555" y="406"/>
                  </a:lnTo>
                  <a:lnTo>
                    <a:pt x="3511" y="382"/>
                  </a:lnTo>
                  <a:lnTo>
                    <a:pt x="3466" y="358"/>
                  </a:lnTo>
                  <a:lnTo>
                    <a:pt x="3420" y="337"/>
                  </a:lnTo>
                  <a:lnTo>
                    <a:pt x="3375" y="315"/>
                  </a:lnTo>
                  <a:lnTo>
                    <a:pt x="3328" y="295"/>
                  </a:lnTo>
                  <a:lnTo>
                    <a:pt x="3281" y="276"/>
                  </a:lnTo>
                  <a:lnTo>
                    <a:pt x="3233" y="258"/>
                  </a:lnTo>
                  <a:lnTo>
                    <a:pt x="3184" y="241"/>
                  </a:lnTo>
                  <a:lnTo>
                    <a:pt x="3135" y="225"/>
                  </a:lnTo>
                  <a:lnTo>
                    <a:pt x="3086" y="210"/>
                  </a:lnTo>
                  <a:lnTo>
                    <a:pt x="3035" y="197"/>
                  </a:lnTo>
                  <a:lnTo>
                    <a:pt x="2985" y="185"/>
                  </a:lnTo>
                  <a:lnTo>
                    <a:pt x="2934" y="174"/>
                  </a:lnTo>
                  <a:lnTo>
                    <a:pt x="2883" y="164"/>
                  </a:lnTo>
                  <a:lnTo>
                    <a:pt x="2831" y="156"/>
                  </a:lnTo>
                  <a:lnTo>
                    <a:pt x="2779" y="148"/>
                  </a:lnTo>
                  <a:lnTo>
                    <a:pt x="2727" y="143"/>
                  </a:lnTo>
                  <a:lnTo>
                    <a:pt x="2673" y="138"/>
                  </a:lnTo>
                  <a:lnTo>
                    <a:pt x="2620" y="134"/>
                  </a:lnTo>
                  <a:lnTo>
                    <a:pt x="2566" y="133"/>
                  </a:lnTo>
                  <a:lnTo>
                    <a:pt x="2513" y="132"/>
                  </a:lnTo>
                  <a:lnTo>
                    <a:pt x="2513" y="132"/>
                  </a:lnTo>
                  <a:lnTo>
                    <a:pt x="2512" y="132"/>
                  </a:lnTo>
                  <a:lnTo>
                    <a:pt x="2512" y="132"/>
                  </a:lnTo>
                  <a:lnTo>
                    <a:pt x="2512" y="132"/>
                  </a:lnTo>
                  <a:lnTo>
                    <a:pt x="2458" y="133"/>
                  </a:lnTo>
                  <a:lnTo>
                    <a:pt x="2404" y="134"/>
                  </a:lnTo>
                  <a:lnTo>
                    <a:pt x="2351" y="138"/>
                  </a:lnTo>
                  <a:lnTo>
                    <a:pt x="2298" y="143"/>
                  </a:lnTo>
                  <a:lnTo>
                    <a:pt x="2245" y="148"/>
                  </a:lnTo>
                  <a:lnTo>
                    <a:pt x="2193" y="156"/>
                  </a:lnTo>
                  <a:lnTo>
                    <a:pt x="2141" y="164"/>
                  </a:lnTo>
                  <a:lnTo>
                    <a:pt x="2089" y="174"/>
                  </a:lnTo>
                  <a:lnTo>
                    <a:pt x="2039" y="185"/>
                  </a:lnTo>
                  <a:lnTo>
                    <a:pt x="1989" y="197"/>
                  </a:lnTo>
                  <a:lnTo>
                    <a:pt x="1939" y="210"/>
                  </a:lnTo>
                  <a:lnTo>
                    <a:pt x="1889" y="225"/>
                  </a:lnTo>
                  <a:lnTo>
                    <a:pt x="1841" y="241"/>
                  </a:lnTo>
                  <a:lnTo>
                    <a:pt x="1792" y="258"/>
                  </a:lnTo>
                  <a:lnTo>
                    <a:pt x="1744" y="276"/>
                  </a:lnTo>
                  <a:lnTo>
                    <a:pt x="1697" y="295"/>
                  </a:lnTo>
                  <a:lnTo>
                    <a:pt x="1650" y="315"/>
                  </a:lnTo>
                  <a:lnTo>
                    <a:pt x="1604" y="337"/>
                  </a:lnTo>
                  <a:lnTo>
                    <a:pt x="1558" y="358"/>
                  </a:lnTo>
                  <a:lnTo>
                    <a:pt x="1513" y="382"/>
                  </a:lnTo>
                  <a:lnTo>
                    <a:pt x="1470" y="406"/>
                  </a:lnTo>
                  <a:lnTo>
                    <a:pt x="1426" y="432"/>
                  </a:lnTo>
                  <a:lnTo>
                    <a:pt x="1382" y="459"/>
                  </a:lnTo>
                  <a:lnTo>
                    <a:pt x="1341" y="486"/>
                  </a:lnTo>
                  <a:lnTo>
                    <a:pt x="1299" y="514"/>
                  </a:lnTo>
                  <a:lnTo>
                    <a:pt x="1259" y="544"/>
                  </a:lnTo>
                  <a:lnTo>
                    <a:pt x="1219" y="574"/>
                  </a:lnTo>
                  <a:lnTo>
                    <a:pt x="1179" y="606"/>
                  </a:lnTo>
                  <a:lnTo>
                    <a:pt x="1141" y="637"/>
                  </a:lnTo>
                  <a:lnTo>
                    <a:pt x="1103" y="670"/>
                  </a:lnTo>
                  <a:lnTo>
                    <a:pt x="1067" y="705"/>
                  </a:lnTo>
                  <a:lnTo>
                    <a:pt x="1031" y="738"/>
                  </a:lnTo>
                  <a:lnTo>
                    <a:pt x="1004" y="766"/>
                  </a:lnTo>
                  <a:lnTo>
                    <a:pt x="979" y="793"/>
                  </a:lnTo>
                  <a:lnTo>
                    <a:pt x="952" y="820"/>
                  </a:lnTo>
                  <a:lnTo>
                    <a:pt x="927" y="848"/>
                  </a:lnTo>
                  <a:lnTo>
                    <a:pt x="903" y="877"/>
                  </a:lnTo>
                  <a:lnTo>
                    <a:pt x="879" y="905"/>
                  </a:lnTo>
                  <a:lnTo>
                    <a:pt x="856" y="935"/>
                  </a:lnTo>
                  <a:lnTo>
                    <a:pt x="834" y="964"/>
                  </a:lnTo>
                  <a:lnTo>
                    <a:pt x="860" y="975"/>
                  </a:lnTo>
                  <a:lnTo>
                    <a:pt x="887" y="986"/>
                  </a:lnTo>
                  <a:lnTo>
                    <a:pt x="914" y="997"/>
                  </a:lnTo>
                  <a:lnTo>
                    <a:pt x="942" y="1009"/>
                  </a:lnTo>
                  <a:lnTo>
                    <a:pt x="970" y="1020"/>
                  </a:lnTo>
                  <a:lnTo>
                    <a:pt x="998" y="1031"/>
                  </a:lnTo>
                  <a:lnTo>
                    <a:pt x="1027" y="1045"/>
                  </a:lnTo>
                  <a:lnTo>
                    <a:pt x="1056" y="1057"/>
                  </a:lnTo>
                  <a:lnTo>
                    <a:pt x="970" y="1163"/>
                  </a:lnTo>
                  <a:lnTo>
                    <a:pt x="942" y="1151"/>
                  </a:lnTo>
                  <a:lnTo>
                    <a:pt x="914" y="1139"/>
                  </a:lnTo>
                  <a:lnTo>
                    <a:pt x="887" y="1128"/>
                  </a:lnTo>
                  <a:lnTo>
                    <a:pt x="860" y="1116"/>
                  </a:lnTo>
                  <a:lnTo>
                    <a:pt x="834" y="1107"/>
                  </a:lnTo>
                  <a:lnTo>
                    <a:pt x="807" y="1096"/>
                  </a:lnTo>
                  <a:lnTo>
                    <a:pt x="781" y="1085"/>
                  </a:lnTo>
                  <a:lnTo>
                    <a:pt x="755" y="1075"/>
                  </a:lnTo>
                  <a:lnTo>
                    <a:pt x="729" y="1115"/>
                  </a:lnTo>
                  <a:lnTo>
                    <a:pt x="704" y="1157"/>
                  </a:lnTo>
                  <a:lnTo>
                    <a:pt x="680" y="1199"/>
                  </a:lnTo>
                  <a:lnTo>
                    <a:pt x="656" y="1242"/>
                  </a:lnTo>
                  <a:lnTo>
                    <a:pt x="634" y="1284"/>
                  </a:lnTo>
                  <a:lnTo>
                    <a:pt x="612" y="1329"/>
                  </a:lnTo>
                  <a:lnTo>
                    <a:pt x="592" y="1372"/>
                  </a:lnTo>
                  <a:lnTo>
                    <a:pt x="573" y="1417"/>
                  </a:lnTo>
                  <a:lnTo>
                    <a:pt x="613" y="1450"/>
                  </a:lnTo>
                  <a:lnTo>
                    <a:pt x="655" y="1482"/>
                  </a:lnTo>
                  <a:lnTo>
                    <a:pt x="697" y="1516"/>
                  </a:lnTo>
                  <a:lnTo>
                    <a:pt x="741" y="1551"/>
                  </a:lnTo>
                  <a:lnTo>
                    <a:pt x="787" y="1586"/>
                  </a:lnTo>
                  <a:lnTo>
                    <a:pt x="834" y="1621"/>
                  </a:lnTo>
                  <a:lnTo>
                    <a:pt x="883" y="1657"/>
                  </a:lnTo>
                  <a:lnTo>
                    <a:pt x="932" y="1694"/>
                  </a:lnTo>
                  <a:lnTo>
                    <a:pt x="983" y="1731"/>
                  </a:lnTo>
                  <a:lnTo>
                    <a:pt x="1034" y="1769"/>
                  </a:lnTo>
                  <a:lnTo>
                    <a:pt x="1088" y="1806"/>
                  </a:lnTo>
                  <a:lnTo>
                    <a:pt x="1142" y="1845"/>
                  </a:lnTo>
                  <a:lnTo>
                    <a:pt x="1198" y="1883"/>
                  </a:lnTo>
                  <a:lnTo>
                    <a:pt x="1255" y="1922"/>
                  </a:lnTo>
                  <a:lnTo>
                    <a:pt x="1313" y="1963"/>
                  </a:lnTo>
                  <a:lnTo>
                    <a:pt x="1371" y="2003"/>
                  </a:lnTo>
                  <a:lnTo>
                    <a:pt x="1427" y="2040"/>
                  </a:lnTo>
                  <a:lnTo>
                    <a:pt x="1485" y="2079"/>
                  </a:lnTo>
                  <a:lnTo>
                    <a:pt x="1544" y="2117"/>
                  </a:lnTo>
                  <a:lnTo>
                    <a:pt x="1603" y="2157"/>
                  </a:lnTo>
                  <a:lnTo>
                    <a:pt x="1663" y="2196"/>
                  </a:lnTo>
                  <a:lnTo>
                    <a:pt x="1724" y="2235"/>
                  </a:lnTo>
                  <a:lnTo>
                    <a:pt x="1786" y="2274"/>
                  </a:lnTo>
                  <a:lnTo>
                    <a:pt x="1849" y="2313"/>
                  </a:lnTo>
                  <a:lnTo>
                    <a:pt x="1913" y="2354"/>
                  </a:lnTo>
                  <a:lnTo>
                    <a:pt x="1977" y="2393"/>
                  </a:lnTo>
                  <a:lnTo>
                    <a:pt x="2041" y="2433"/>
                  </a:lnTo>
                  <a:lnTo>
                    <a:pt x="2107" y="2473"/>
                  </a:lnTo>
                  <a:lnTo>
                    <a:pt x="2172" y="2512"/>
                  </a:lnTo>
                  <a:lnTo>
                    <a:pt x="2239" y="2552"/>
                  </a:lnTo>
                  <a:lnTo>
                    <a:pt x="2305" y="2591"/>
                  </a:lnTo>
                  <a:lnTo>
                    <a:pt x="2373" y="2630"/>
                  </a:lnTo>
                  <a:lnTo>
                    <a:pt x="2376" y="2633"/>
                  </a:lnTo>
                  <a:lnTo>
                    <a:pt x="2432" y="2665"/>
                  </a:lnTo>
                  <a:lnTo>
                    <a:pt x="2487" y="2697"/>
                  </a:lnTo>
                  <a:lnTo>
                    <a:pt x="2541" y="2727"/>
                  </a:lnTo>
                  <a:lnTo>
                    <a:pt x="2595" y="2759"/>
                  </a:lnTo>
                  <a:lnTo>
                    <a:pt x="2649" y="2789"/>
                  </a:lnTo>
                  <a:lnTo>
                    <a:pt x="2703" y="2819"/>
                  </a:lnTo>
                  <a:lnTo>
                    <a:pt x="2756" y="2848"/>
                  </a:lnTo>
                  <a:lnTo>
                    <a:pt x="2808" y="2878"/>
                  </a:lnTo>
                  <a:lnTo>
                    <a:pt x="2797" y="2891"/>
                  </a:lnTo>
                  <a:lnTo>
                    <a:pt x="2788" y="2904"/>
                  </a:lnTo>
                  <a:lnTo>
                    <a:pt x="2778" y="2918"/>
                  </a:lnTo>
                  <a:lnTo>
                    <a:pt x="2769" y="2932"/>
                  </a:lnTo>
                  <a:lnTo>
                    <a:pt x="2761" y="2946"/>
                  </a:lnTo>
                  <a:lnTo>
                    <a:pt x="2755" y="2963"/>
                  </a:lnTo>
                  <a:lnTo>
                    <a:pt x="2749" y="2978"/>
                  </a:lnTo>
                  <a:lnTo>
                    <a:pt x="2745" y="2994"/>
                  </a:lnTo>
                  <a:lnTo>
                    <a:pt x="2692" y="2964"/>
                  </a:lnTo>
                  <a:lnTo>
                    <a:pt x="2638" y="2934"/>
                  </a:lnTo>
                  <a:lnTo>
                    <a:pt x="2584" y="2904"/>
                  </a:lnTo>
                  <a:lnTo>
                    <a:pt x="2529" y="2873"/>
                  </a:lnTo>
                  <a:lnTo>
                    <a:pt x="2475" y="2842"/>
                  </a:lnTo>
                  <a:lnTo>
                    <a:pt x="2420" y="2810"/>
                  </a:lnTo>
                  <a:lnTo>
                    <a:pt x="2364" y="2779"/>
                  </a:lnTo>
                  <a:lnTo>
                    <a:pt x="2309" y="2746"/>
                  </a:lnTo>
                  <a:lnTo>
                    <a:pt x="2304" y="2744"/>
                  </a:lnTo>
                  <a:lnTo>
                    <a:pt x="2237" y="2705"/>
                  </a:lnTo>
                  <a:lnTo>
                    <a:pt x="2169" y="2664"/>
                  </a:lnTo>
                  <a:lnTo>
                    <a:pt x="2101" y="2624"/>
                  </a:lnTo>
                  <a:lnTo>
                    <a:pt x="2036" y="2584"/>
                  </a:lnTo>
                  <a:lnTo>
                    <a:pt x="1970" y="2544"/>
                  </a:lnTo>
                  <a:lnTo>
                    <a:pt x="1905" y="2504"/>
                  </a:lnTo>
                  <a:lnTo>
                    <a:pt x="1841" y="2465"/>
                  </a:lnTo>
                  <a:lnTo>
                    <a:pt x="1777" y="2426"/>
                  </a:lnTo>
                  <a:lnTo>
                    <a:pt x="1715" y="2385"/>
                  </a:lnTo>
                  <a:lnTo>
                    <a:pt x="1653" y="2346"/>
                  </a:lnTo>
                  <a:lnTo>
                    <a:pt x="1592" y="2307"/>
                  </a:lnTo>
                  <a:lnTo>
                    <a:pt x="1532" y="2268"/>
                  </a:lnTo>
                  <a:lnTo>
                    <a:pt x="1472" y="2229"/>
                  </a:lnTo>
                  <a:lnTo>
                    <a:pt x="1412" y="2189"/>
                  </a:lnTo>
                  <a:lnTo>
                    <a:pt x="1354" y="2150"/>
                  </a:lnTo>
                  <a:lnTo>
                    <a:pt x="1296" y="2111"/>
                  </a:lnTo>
                  <a:lnTo>
                    <a:pt x="1241" y="2074"/>
                  </a:lnTo>
                  <a:lnTo>
                    <a:pt x="1186" y="2036"/>
                  </a:lnTo>
                  <a:lnTo>
                    <a:pt x="1131" y="1999"/>
                  </a:lnTo>
                  <a:lnTo>
                    <a:pt x="1079" y="1962"/>
                  </a:lnTo>
                  <a:lnTo>
                    <a:pt x="1027" y="1925"/>
                  </a:lnTo>
                  <a:lnTo>
                    <a:pt x="977" y="1888"/>
                  </a:lnTo>
                  <a:lnTo>
                    <a:pt x="926" y="1852"/>
                  </a:lnTo>
                  <a:lnTo>
                    <a:pt x="877" y="1816"/>
                  </a:lnTo>
                  <a:lnTo>
                    <a:pt x="829" y="1780"/>
                  </a:lnTo>
                  <a:lnTo>
                    <a:pt x="782" y="1744"/>
                  </a:lnTo>
                  <a:lnTo>
                    <a:pt x="738" y="1709"/>
                  </a:lnTo>
                  <a:lnTo>
                    <a:pt x="693" y="1674"/>
                  </a:lnTo>
                  <a:lnTo>
                    <a:pt x="649" y="1640"/>
                  </a:lnTo>
                  <a:lnTo>
                    <a:pt x="607" y="1607"/>
                  </a:lnTo>
                  <a:lnTo>
                    <a:pt x="566" y="1573"/>
                  </a:lnTo>
                  <a:lnTo>
                    <a:pt x="527" y="1540"/>
                  </a:lnTo>
                  <a:lnTo>
                    <a:pt x="514" y="1579"/>
                  </a:lnTo>
                  <a:lnTo>
                    <a:pt x="501" y="1620"/>
                  </a:lnTo>
                  <a:lnTo>
                    <a:pt x="490" y="1659"/>
                  </a:lnTo>
                  <a:lnTo>
                    <a:pt x="479" y="1699"/>
                  </a:lnTo>
                  <a:lnTo>
                    <a:pt x="469" y="1739"/>
                  </a:lnTo>
                  <a:lnTo>
                    <a:pt x="460" y="1781"/>
                  </a:lnTo>
                  <a:lnTo>
                    <a:pt x="452" y="1822"/>
                  </a:lnTo>
                  <a:lnTo>
                    <a:pt x="445" y="1864"/>
                  </a:lnTo>
                  <a:lnTo>
                    <a:pt x="439" y="1905"/>
                  </a:lnTo>
                  <a:lnTo>
                    <a:pt x="432" y="1948"/>
                  </a:lnTo>
                  <a:lnTo>
                    <a:pt x="428" y="1989"/>
                  </a:lnTo>
                  <a:lnTo>
                    <a:pt x="423" y="2031"/>
                  </a:lnTo>
                  <a:lnTo>
                    <a:pt x="420" y="2075"/>
                  </a:lnTo>
                  <a:lnTo>
                    <a:pt x="418" y="2117"/>
                  </a:lnTo>
                  <a:lnTo>
                    <a:pt x="417" y="2161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05"/>
                  </a:lnTo>
                  <a:lnTo>
                    <a:pt x="417" y="2258"/>
                  </a:lnTo>
                  <a:lnTo>
                    <a:pt x="419" y="2311"/>
                  </a:lnTo>
                  <a:lnTo>
                    <a:pt x="422" y="2364"/>
                  </a:lnTo>
                  <a:lnTo>
                    <a:pt x="428" y="2416"/>
                  </a:lnTo>
                  <a:lnTo>
                    <a:pt x="433" y="2468"/>
                  </a:lnTo>
                  <a:lnTo>
                    <a:pt x="441" y="2520"/>
                  </a:lnTo>
                  <a:lnTo>
                    <a:pt x="450" y="2572"/>
                  </a:lnTo>
                  <a:lnTo>
                    <a:pt x="459" y="2622"/>
                  </a:lnTo>
                  <a:lnTo>
                    <a:pt x="470" y="2672"/>
                  </a:lnTo>
                  <a:lnTo>
                    <a:pt x="482" y="2722"/>
                  </a:lnTo>
                  <a:lnTo>
                    <a:pt x="496" y="2772"/>
                  </a:lnTo>
                  <a:lnTo>
                    <a:pt x="511" y="2821"/>
                  </a:lnTo>
                  <a:lnTo>
                    <a:pt x="527" y="2869"/>
                  </a:lnTo>
                  <a:lnTo>
                    <a:pt x="543" y="2917"/>
                  </a:lnTo>
                  <a:lnTo>
                    <a:pt x="562" y="2964"/>
                  </a:lnTo>
                  <a:lnTo>
                    <a:pt x="582" y="3011"/>
                  </a:lnTo>
                  <a:lnTo>
                    <a:pt x="601" y="3057"/>
                  </a:lnTo>
                  <a:lnTo>
                    <a:pt x="623" y="3103"/>
                  </a:lnTo>
                  <a:lnTo>
                    <a:pt x="646" y="3148"/>
                  </a:lnTo>
                  <a:lnTo>
                    <a:pt x="670" y="3192"/>
                  </a:lnTo>
                  <a:lnTo>
                    <a:pt x="694" y="3236"/>
                  </a:lnTo>
                  <a:lnTo>
                    <a:pt x="720" y="3279"/>
                  </a:lnTo>
                  <a:lnTo>
                    <a:pt x="746" y="3321"/>
                  </a:lnTo>
                  <a:lnTo>
                    <a:pt x="775" y="3362"/>
                  </a:lnTo>
                  <a:lnTo>
                    <a:pt x="803" y="3404"/>
                  </a:lnTo>
                  <a:lnTo>
                    <a:pt x="832" y="3444"/>
                  </a:lnTo>
                  <a:lnTo>
                    <a:pt x="864" y="3483"/>
                  </a:lnTo>
                  <a:lnTo>
                    <a:pt x="895" y="3523"/>
                  </a:lnTo>
                  <a:lnTo>
                    <a:pt x="927" y="3561"/>
                  </a:lnTo>
                  <a:lnTo>
                    <a:pt x="961" y="3598"/>
                  </a:lnTo>
                  <a:lnTo>
                    <a:pt x="995" y="3634"/>
                  </a:lnTo>
                  <a:lnTo>
                    <a:pt x="1030" y="3670"/>
                  </a:lnTo>
                  <a:lnTo>
                    <a:pt x="1066" y="3704"/>
                  </a:lnTo>
                  <a:lnTo>
                    <a:pt x="1103" y="3738"/>
                  </a:lnTo>
                  <a:lnTo>
                    <a:pt x="1141" y="3771"/>
                  </a:lnTo>
                  <a:lnTo>
                    <a:pt x="1179" y="3804"/>
                  </a:lnTo>
                  <a:lnTo>
                    <a:pt x="1219" y="3835"/>
                  </a:lnTo>
                  <a:lnTo>
                    <a:pt x="1258" y="3865"/>
                  </a:lnTo>
                  <a:lnTo>
                    <a:pt x="1299" y="3894"/>
                  </a:lnTo>
                  <a:lnTo>
                    <a:pt x="1341" y="3922"/>
                  </a:lnTo>
                  <a:lnTo>
                    <a:pt x="1382" y="3951"/>
                  </a:lnTo>
                  <a:lnTo>
                    <a:pt x="1426" y="3977"/>
                  </a:lnTo>
                  <a:lnTo>
                    <a:pt x="1470" y="4002"/>
                  </a:lnTo>
                  <a:lnTo>
                    <a:pt x="1513" y="4027"/>
                  </a:lnTo>
                  <a:lnTo>
                    <a:pt x="1558" y="4050"/>
                  </a:lnTo>
                  <a:lnTo>
                    <a:pt x="1604" y="4073"/>
                  </a:lnTo>
                  <a:lnTo>
                    <a:pt x="1650" y="4093"/>
                  </a:lnTo>
                  <a:lnTo>
                    <a:pt x="1697" y="4114"/>
                  </a:lnTo>
                  <a:lnTo>
                    <a:pt x="1744" y="4132"/>
                  </a:lnTo>
                  <a:lnTo>
                    <a:pt x="1792" y="4151"/>
                  </a:lnTo>
                  <a:lnTo>
                    <a:pt x="1841" y="4168"/>
                  </a:lnTo>
                  <a:lnTo>
                    <a:pt x="1889" y="4184"/>
                  </a:lnTo>
                  <a:lnTo>
                    <a:pt x="1939" y="4198"/>
                  </a:lnTo>
                  <a:lnTo>
                    <a:pt x="1989" y="4212"/>
                  </a:lnTo>
                  <a:lnTo>
                    <a:pt x="2039" y="4224"/>
                  </a:lnTo>
                  <a:lnTo>
                    <a:pt x="2089" y="4235"/>
                  </a:lnTo>
                  <a:lnTo>
                    <a:pt x="2142" y="4245"/>
                  </a:lnTo>
                  <a:lnTo>
                    <a:pt x="2193" y="4253"/>
                  </a:lnTo>
                  <a:lnTo>
                    <a:pt x="2245" y="4260"/>
                  </a:lnTo>
                  <a:lnTo>
                    <a:pt x="2298" y="4266"/>
                  </a:lnTo>
                  <a:lnTo>
                    <a:pt x="2351" y="4271"/>
                  </a:lnTo>
                  <a:lnTo>
                    <a:pt x="2405" y="4274"/>
                  </a:lnTo>
                  <a:lnTo>
                    <a:pt x="2458" y="4276"/>
                  </a:lnTo>
                  <a:lnTo>
                    <a:pt x="2512" y="4277"/>
                  </a:lnTo>
                  <a:lnTo>
                    <a:pt x="2512" y="4276"/>
                  </a:lnTo>
                  <a:lnTo>
                    <a:pt x="2512" y="4276"/>
                  </a:lnTo>
                  <a:lnTo>
                    <a:pt x="2513" y="4276"/>
                  </a:lnTo>
                  <a:lnTo>
                    <a:pt x="2513" y="4277"/>
                  </a:lnTo>
                  <a:lnTo>
                    <a:pt x="2566" y="4276"/>
                  </a:lnTo>
                  <a:lnTo>
                    <a:pt x="2621" y="4274"/>
                  </a:lnTo>
                  <a:lnTo>
                    <a:pt x="2673" y="4271"/>
                  </a:lnTo>
                  <a:lnTo>
                    <a:pt x="2727" y="4266"/>
                  </a:lnTo>
                  <a:lnTo>
                    <a:pt x="2779" y="4260"/>
                  </a:lnTo>
                  <a:lnTo>
                    <a:pt x="2831" y="4253"/>
                  </a:lnTo>
                  <a:lnTo>
                    <a:pt x="2883" y="4245"/>
                  </a:lnTo>
                  <a:lnTo>
                    <a:pt x="2935" y="4235"/>
                  </a:lnTo>
                  <a:lnTo>
                    <a:pt x="2985" y="4224"/>
                  </a:lnTo>
                  <a:lnTo>
                    <a:pt x="3035" y="4212"/>
                  </a:lnTo>
                  <a:lnTo>
                    <a:pt x="3086" y="4198"/>
                  </a:lnTo>
                  <a:lnTo>
                    <a:pt x="3136" y="4184"/>
                  </a:lnTo>
                  <a:lnTo>
                    <a:pt x="3184" y="4168"/>
                  </a:lnTo>
                  <a:lnTo>
                    <a:pt x="3233" y="4151"/>
                  </a:lnTo>
                  <a:lnTo>
                    <a:pt x="3281" y="4132"/>
                  </a:lnTo>
                  <a:lnTo>
                    <a:pt x="3328" y="4114"/>
                  </a:lnTo>
                  <a:lnTo>
                    <a:pt x="3375" y="4093"/>
                  </a:lnTo>
                  <a:lnTo>
                    <a:pt x="3420" y="4073"/>
                  </a:lnTo>
                  <a:lnTo>
                    <a:pt x="3466" y="4050"/>
                  </a:lnTo>
                  <a:lnTo>
                    <a:pt x="3511" y="4027"/>
                  </a:lnTo>
                  <a:lnTo>
                    <a:pt x="3555" y="4002"/>
                  </a:lnTo>
                  <a:lnTo>
                    <a:pt x="3598" y="3977"/>
                  </a:lnTo>
                  <a:lnTo>
                    <a:pt x="3642" y="3951"/>
                  </a:lnTo>
                  <a:lnTo>
                    <a:pt x="3683" y="3922"/>
                  </a:lnTo>
                  <a:lnTo>
                    <a:pt x="3725" y="3894"/>
                  </a:lnTo>
                  <a:lnTo>
                    <a:pt x="3765" y="3865"/>
                  </a:lnTo>
                  <a:lnTo>
                    <a:pt x="3806" y="3835"/>
                  </a:lnTo>
                  <a:lnTo>
                    <a:pt x="3845" y="3804"/>
                  </a:lnTo>
                  <a:lnTo>
                    <a:pt x="3883" y="3771"/>
                  </a:lnTo>
                  <a:lnTo>
                    <a:pt x="3921" y="3738"/>
                  </a:lnTo>
                  <a:lnTo>
                    <a:pt x="3957" y="3704"/>
                  </a:lnTo>
                  <a:lnTo>
                    <a:pt x="3993" y="3670"/>
                  </a:lnTo>
                  <a:lnTo>
                    <a:pt x="4005" y="3658"/>
                  </a:lnTo>
                  <a:lnTo>
                    <a:pt x="4016" y="3647"/>
                  </a:lnTo>
                  <a:lnTo>
                    <a:pt x="4028" y="3635"/>
                  </a:lnTo>
                  <a:lnTo>
                    <a:pt x="4039" y="3623"/>
                  </a:lnTo>
                  <a:lnTo>
                    <a:pt x="3993" y="3605"/>
                  </a:lnTo>
                  <a:lnTo>
                    <a:pt x="3947" y="3586"/>
                  </a:lnTo>
                  <a:lnTo>
                    <a:pt x="3899" y="3566"/>
                  </a:lnTo>
                  <a:lnTo>
                    <a:pt x="3850" y="3544"/>
                  </a:lnTo>
                  <a:lnTo>
                    <a:pt x="3800" y="3523"/>
                  </a:lnTo>
                  <a:lnTo>
                    <a:pt x="3749" y="3501"/>
                  </a:lnTo>
                  <a:lnTo>
                    <a:pt x="3698" y="3477"/>
                  </a:lnTo>
                  <a:lnTo>
                    <a:pt x="3644" y="3453"/>
                  </a:lnTo>
                  <a:lnTo>
                    <a:pt x="3591" y="3428"/>
                  </a:lnTo>
                  <a:lnTo>
                    <a:pt x="3536" y="3402"/>
                  </a:lnTo>
                  <a:lnTo>
                    <a:pt x="3480" y="3374"/>
                  </a:lnTo>
                  <a:lnTo>
                    <a:pt x="3424" y="3347"/>
                  </a:lnTo>
                  <a:lnTo>
                    <a:pt x="3366" y="3319"/>
                  </a:lnTo>
                  <a:lnTo>
                    <a:pt x="3308" y="3291"/>
                  </a:lnTo>
                  <a:lnTo>
                    <a:pt x="3249" y="3260"/>
                  </a:lnTo>
                  <a:lnTo>
                    <a:pt x="3189" y="3230"/>
                  </a:lnTo>
                  <a:lnTo>
                    <a:pt x="3200" y="3218"/>
                  </a:lnTo>
                  <a:lnTo>
                    <a:pt x="3211" y="3204"/>
                  </a:lnTo>
                  <a:lnTo>
                    <a:pt x="3220" y="3190"/>
                  </a:lnTo>
                  <a:lnTo>
                    <a:pt x="3228" y="3176"/>
                  </a:lnTo>
                  <a:lnTo>
                    <a:pt x="3236" y="3161"/>
                  </a:lnTo>
                  <a:lnTo>
                    <a:pt x="3243" y="3146"/>
                  </a:lnTo>
                  <a:lnTo>
                    <a:pt x="3248" y="3130"/>
                  </a:lnTo>
                  <a:lnTo>
                    <a:pt x="3252" y="3114"/>
                  </a:lnTo>
                  <a:lnTo>
                    <a:pt x="3315" y="3146"/>
                  </a:lnTo>
                  <a:lnTo>
                    <a:pt x="3377" y="3177"/>
                  </a:lnTo>
                  <a:lnTo>
                    <a:pt x="3437" y="3207"/>
                  </a:lnTo>
                  <a:lnTo>
                    <a:pt x="3497" y="3236"/>
                  </a:lnTo>
                  <a:lnTo>
                    <a:pt x="3556" y="3265"/>
                  </a:lnTo>
                  <a:lnTo>
                    <a:pt x="3614" y="3293"/>
                  </a:lnTo>
                  <a:lnTo>
                    <a:pt x="3671" y="3320"/>
                  </a:lnTo>
                  <a:lnTo>
                    <a:pt x="3727" y="3345"/>
                  </a:lnTo>
                  <a:lnTo>
                    <a:pt x="3782" y="3370"/>
                  </a:lnTo>
                  <a:lnTo>
                    <a:pt x="3835" y="3394"/>
                  </a:lnTo>
                  <a:lnTo>
                    <a:pt x="3889" y="3418"/>
                  </a:lnTo>
                  <a:lnTo>
                    <a:pt x="3940" y="3440"/>
                  </a:lnTo>
                  <a:lnTo>
                    <a:pt x="3990" y="3460"/>
                  </a:lnTo>
                  <a:lnTo>
                    <a:pt x="4039" y="3481"/>
                  </a:lnTo>
                  <a:lnTo>
                    <a:pt x="4086" y="3500"/>
                  </a:lnTo>
                  <a:lnTo>
                    <a:pt x="4133" y="3518"/>
                  </a:lnTo>
                  <a:lnTo>
                    <a:pt x="4161" y="3482"/>
                  </a:lnTo>
                  <a:lnTo>
                    <a:pt x="4190" y="3446"/>
                  </a:lnTo>
                  <a:lnTo>
                    <a:pt x="4217" y="3409"/>
                  </a:lnTo>
                  <a:lnTo>
                    <a:pt x="4243" y="3372"/>
                  </a:lnTo>
                  <a:lnTo>
                    <a:pt x="4269" y="3334"/>
                  </a:lnTo>
                  <a:lnTo>
                    <a:pt x="4293" y="3296"/>
                  </a:lnTo>
                  <a:lnTo>
                    <a:pt x="4317" y="3257"/>
                  </a:lnTo>
                  <a:lnTo>
                    <a:pt x="4340" y="3216"/>
                  </a:lnTo>
                  <a:lnTo>
                    <a:pt x="4327" y="3204"/>
                  </a:lnTo>
                  <a:lnTo>
                    <a:pt x="4313" y="3192"/>
                  </a:lnTo>
                  <a:lnTo>
                    <a:pt x="4299" y="3181"/>
                  </a:lnTo>
                  <a:lnTo>
                    <a:pt x="4285" y="3167"/>
                  </a:lnTo>
                  <a:lnTo>
                    <a:pt x="4258" y="3146"/>
                  </a:lnTo>
                  <a:lnTo>
                    <a:pt x="4232" y="3124"/>
                  </a:lnTo>
                  <a:lnTo>
                    <a:pt x="4206" y="3101"/>
                  </a:lnTo>
                  <a:lnTo>
                    <a:pt x="4178" y="3078"/>
                  </a:lnTo>
                  <a:lnTo>
                    <a:pt x="4192" y="3049"/>
                  </a:lnTo>
                  <a:lnTo>
                    <a:pt x="4348" y="3049"/>
                  </a:lnTo>
                  <a:lnTo>
                    <a:pt x="4371" y="3068"/>
                  </a:lnTo>
                  <a:lnTo>
                    <a:pt x="4404" y="3097"/>
                  </a:lnTo>
                  <a:lnTo>
                    <a:pt x="4410" y="3085"/>
                  </a:lnTo>
                  <a:lnTo>
                    <a:pt x="4416" y="3073"/>
                  </a:lnTo>
                  <a:lnTo>
                    <a:pt x="4421" y="3061"/>
                  </a:lnTo>
                  <a:lnTo>
                    <a:pt x="4426" y="3049"/>
                  </a:lnTo>
                  <a:lnTo>
                    <a:pt x="4572" y="3049"/>
                  </a:lnTo>
                  <a:lnTo>
                    <a:pt x="4556" y="3084"/>
                  </a:lnTo>
                  <a:lnTo>
                    <a:pt x="4540" y="3120"/>
                  </a:lnTo>
                  <a:lnTo>
                    <a:pt x="4524" y="3154"/>
                  </a:lnTo>
                  <a:lnTo>
                    <a:pt x="4506" y="3189"/>
                  </a:lnTo>
                  <a:lnTo>
                    <a:pt x="4544" y="3225"/>
                  </a:lnTo>
                  <a:lnTo>
                    <a:pt x="4580" y="3260"/>
                  </a:lnTo>
                  <a:lnTo>
                    <a:pt x="4613" y="3295"/>
                  </a:lnTo>
                  <a:lnTo>
                    <a:pt x="4645" y="3329"/>
                  </a:lnTo>
                  <a:lnTo>
                    <a:pt x="4673" y="3361"/>
                  </a:lnTo>
                  <a:lnTo>
                    <a:pt x="4700" y="3393"/>
                  </a:lnTo>
                  <a:lnTo>
                    <a:pt x="4723" y="3423"/>
                  </a:lnTo>
                  <a:lnTo>
                    <a:pt x="4745" y="3453"/>
                  </a:lnTo>
                  <a:lnTo>
                    <a:pt x="4765" y="3482"/>
                  </a:lnTo>
                  <a:lnTo>
                    <a:pt x="4781" y="3509"/>
                  </a:lnTo>
                  <a:lnTo>
                    <a:pt x="4794" y="3537"/>
                  </a:lnTo>
                  <a:lnTo>
                    <a:pt x="4805" y="3562"/>
                  </a:lnTo>
                  <a:lnTo>
                    <a:pt x="4810" y="3574"/>
                  </a:lnTo>
                  <a:lnTo>
                    <a:pt x="4814" y="3586"/>
                  </a:lnTo>
                  <a:lnTo>
                    <a:pt x="4817" y="3598"/>
                  </a:lnTo>
                  <a:lnTo>
                    <a:pt x="4819" y="3609"/>
                  </a:lnTo>
                  <a:lnTo>
                    <a:pt x="4821" y="3619"/>
                  </a:lnTo>
                  <a:lnTo>
                    <a:pt x="4822" y="3630"/>
                  </a:lnTo>
                  <a:lnTo>
                    <a:pt x="4822" y="3641"/>
                  </a:lnTo>
                  <a:lnTo>
                    <a:pt x="4822" y="3651"/>
                  </a:lnTo>
                  <a:lnTo>
                    <a:pt x="4822" y="3651"/>
                  </a:lnTo>
                  <a:lnTo>
                    <a:pt x="4821" y="3663"/>
                  </a:lnTo>
                  <a:lnTo>
                    <a:pt x="4819" y="3674"/>
                  </a:lnTo>
                  <a:lnTo>
                    <a:pt x="4816" y="3685"/>
                  </a:lnTo>
                  <a:lnTo>
                    <a:pt x="4813" y="3695"/>
                  </a:lnTo>
                  <a:lnTo>
                    <a:pt x="4806" y="3708"/>
                  </a:lnTo>
                  <a:lnTo>
                    <a:pt x="4798" y="3721"/>
                  </a:lnTo>
                  <a:lnTo>
                    <a:pt x="4790" y="3732"/>
                  </a:lnTo>
                  <a:lnTo>
                    <a:pt x="4780" y="3741"/>
                  </a:lnTo>
                  <a:lnTo>
                    <a:pt x="4768" y="3750"/>
                  </a:lnTo>
                  <a:lnTo>
                    <a:pt x="4756" y="3758"/>
                  </a:lnTo>
                  <a:lnTo>
                    <a:pt x="4743" y="3765"/>
                  </a:lnTo>
                  <a:lnTo>
                    <a:pt x="4728" y="3771"/>
                  </a:lnTo>
                  <a:lnTo>
                    <a:pt x="4712" y="3775"/>
                  </a:lnTo>
                  <a:lnTo>
                    <a:pt x="4695" y="3780"/>
                  </a:lnTo>
                  <a:lnTo>
                    <a:pt x="4677" y="3782"/>
                  </a:lnTo>
                  <a:lnTo>
                    <a:pt x="4658" y="3784"/>
                  </a:lnTo>
                  <a:lnTo>
                    <a:pt x="4638" y="3784"/>
                  </a:lnTo>
                  <a:lnTo>
                    <a:pt x="4616" y="3784"/>
                  </a:lnTo>
                  <a:lnTo>
                    <a:pt x="4594" y="3783"/>
                  </a:lnTo>
                  <a:lnTo>
                    <a:pt x="4570" y="3781"/>
                  </a:lnTo>
                  <a:lnTo>
                    <a:pt x="4532" y="3775"/>
                  </a:lnTo>
                  <a:lnTo>
                    <a:pt x="4490" y="3768"/>
                  </a:lnTo>
                  <a:lnTo>
                    <a:pt x="4444" y="3758"/>
                  </a:lnTo>
                  <a:lnTo>
                    <a:pt x="4396" y="3745"/>
                  </a:lnTo>
                  <a:lnTo>
                    <a:pt x="4345" y="3731"/>
                  </a:lnTo>
                  <a:lnTo>
                    <a:pt x="4290" y="3713"/>
                  </a:lnTo>
                  <a:lnTo>
                    <a:pt x="4233" y="3695"/>
                  </a:lnTo>
                  <a:lnTo>
                    <a:pt x="4173" y="3674"/>
                  </a:lnTo>
                  <a:lnTo>
                    <a:pt x="4153" y="3697"/>
                  </a:lnTo>
                  <a:lnTo>
                    <a:pt x="4132" y="3719"/>
                  </a:lnTo>
                  <a:lnTo>
                    <a:pt x="4110" y="3741"/>
                  </a:lnTo>
                  <a:lnTo>
                    <a:pt x="4088" y="3763"/>
                  </a:lnTo>
                  <a:lnTo>
                    <a:pt x="4050" y="3800"/>
                  </a:lnTo>
                  <a:lnTo>
                    <a:pt x="4011" y="3836"/>
                  </a:lnTo>
                  <a:lnTo>
                    <a:pt x="3970" y="3871"/>
                  </a:lnTo>
                  <a:lnTo>
                    <a:pt x="3930" y="3905"/>
                  </a:lnTo>
                  <a:lnTo>
                    <a:pt x="3889" y="3939"/>
                  </a:lnTo>
                  <a:lnTo>
                    <a:pt x="3846" y="3970"/>
                  </a:lnTo>
                  <a:lnTo>
                    <a:pt x="3802" y="4002"/>
                  </a:lnTo>
                  <a:lnTo>
                    <a:pt x="3759" y="4032"/>
                  </a:lnTo>
                  <a:lnTo>
                    <a:pt x="3714" y="4062"/>
                  </a:lnTo>
                  <a:lnTo>
                    <a:pt x="3668" y="4089"/>
                  </a:lnTo>
                  <a:lnTo>
                    <a:pt x="3621" y="4116"/>
                  </a:lnTo>
                  <a:lnTo>
                    <a:pt x="3574" y="4142"/>
                  </a:lnTo>
                  <a:lnTo>
                    <a:pt x="3527" y="4167"/>
                  </a:lnTo>
                  <a:lnTo>
                    <a:pt x="3478" y="4191"/>
                  </a:lnTo>
                  <a:lnTo>
                    <a:pt x="3429" y="4214"/>
                  </a:lnTo>
                  <a:lnTo>
                    <a:pt x="3380" y="4235"/>
                  </a:lnTo>
                  <a:lnTo>
                    <a:pt x="3330" y="4256"/>
                  </a:lnTo>
                  <a:lnTo>
                    <a:pt x="3279" y="4274"/>
                  </a:lnTo>
                  <a:lnTo>
                    <a:pt x="3227" y="4293"/>
                  </a:lnTo>
                  <a:lnTo>
                    <a:pt x="3175" y="4309"/>
                  </a:lnTo>
                  <a:lnTo>
                    <a:pt x="3123" y="4325"/>
                  </a:lnTo>
                  <a:lnTo>
                    <a:pt x="3069" y="4339"/>
                  </a:lnTo>
                  <a:lnTo>
                    <a:pt x="3016" y="4351"/>
                  </a:lnTo>
                  <a:lnTo>
                    <a:pt x="2961" y="4363"/>
                  </a:lnTo>
                  <a:lnTo>
                    <a:pt x="2907" y="4374"/>
                  </a:lnTo>
                  <a:lnTo>
                    <a:pt x="2852" y="4383"/>
                  </a:lnTo>
                  <a:lnTo>
                    <a:pt x="2796" y="4391"/>
                  </a:lnTo>
                  <a:lnTo>
                    <a:pt x="2741" y="4397"/>
                  </a:lnTo>
                  <a:lnTo>
                    <a:pt x="2684" y="4402"/>
                  </a:lnTo>
                  <a:lnTo>
                    <a:pt x="2627" y="4406"/>
                  </a:lnTo>
                  <a:lnTo>
                    <a:pt x="2569" y="4408"/>
                  </a:lnTo>
                  <a:lnTo>
                    <a:pt x="2513" y="4408"/>
                  </a:lnTo>
                  <a:lnTo>
                    <a:pt x="2513" y="4409"/>
                  </a:lnTo>
                  <a:lnTo>
                    <a:pt x="2512" y="4409"/>
                  </a:lnTo>
                  <a:lnTo>
                    <a:pt x="2512" y="4409"/>
                  </a:lnTo>
                  <a:lnTo>
                    <a:pt x="2512" y="4408"/>
                  </a:lnTo>
                  <a:lnTo>
                    <a:pt x="2455" y="4408"/>
                  </a:lnTo>
                  <a:lnTo>
                    <a:pt x="2397" y="4406"/>
                  </a:lnTo>
                  <a:lnTo>
                    <a:pt x="2340" y="4402"/>
                  </a:lnTo>
                  <a:lnTo>
                    <a:pt x="2285" y="4397"/>
                  </a:lnTo>
                  <a:lnTo>
                    <a:pt x="2228" y="4391"/>
                  </a:lnTo>
                  <a:lnTo>
                    <a:pt x="2172" y="4383"/>
                  </a:lnTo>
                  <a:lnTo>
                    <a:pt x="2118" y="4374"/>
                  </a:lnTo>
                  <a:lnTo>
                    <a:pt x="2063" y="4363"/>
                  </a:lnTo>
                  <a:lnTo>
                    <a:pt x="2009" y="4351"/>
                  </a:lnTo>
                  <a:lnTo>
                    <a:pt x="1955" y="4339"/>
                  </a:lnTo>
                  <a:lnTo>
                    <a:pt x="1902" y="4325"/>
                  </a:lnTo>
                  <a:lnTo>
                    <a:pt x="1849" y="4309"/>
                  </a:lnTo>
                  <a:lnTo>
                    <a:pt x="1797" y="4293"/>
                  </a:lnTo>
                  <a:lnTo>
                    <a:pt x="1746" y="4275"/>
                  </a:lnTo>
                  <a:lnTo>
                    <a:pt x="1694" y="4256"/>
                  </a:lnTo>
                  <a:lnTo>
                    <a:pt x="1644" y="4235"/>
                  </a:lnTo>
                  <a:lnTo>
                    <a:pt x="1595" y="4214"/>
                  </a:lnTo>
                  <a:lnTo>
                    <a:pt x="1546" y="4191"/>
                  </a:lnTo>
                  <a:lnTo>
                    <a:pt x="1497" y="4167"/>
                  </a:lnTo>
                  <a:lnTo>
                    <a:pt x="1450" y="4142"/>
                  </a:lnTo>
                  <a:lnTo>
                    <a:pt x="1403" y="4116"/>
                  </a:lnTo>
                  <a:lnTo>
                    <a:pt x="1356" y="4089"/>
                  </a:lnTo>
                  <a:lnTo>
                    <a:pt x="1310" y="4062"/>
                  </a:lnTo>
                  <a:lnTo>
                    <a:pt x="1266" y="4032"/>
                  </a:lnTo>
                  <a:lnTo>
                    <a:pt x="1222" y="4002"/>
                  </a:lnTo>
                  <a:lnTo>
                    <a:pt x="1178" y="3970"/>
                  </a:lnTo>
                  <a:lnTo>
                    <a:pt x="1136" y="3939"/>
                  </a:lnTo>
                  <a:lnTo>
                    <a:pt x="1094" y="3905"/>
                  </a:lnTo>
                  <a:lnTo>
                    <a:pt x="1054" y="3871"/>
                  </a:lnTo>
                  <a:lnTo>
                    <a:pt x="1014" y="3836"/>
                  </a:lnTo>
                  <a:lnTo>
                    <a:pt x="974" y="3800"/>
                  </a:lnTo>
                  <a:lnTo>
                    <a:pt x="936" y="3763"/>
                  </a:lnTo>
                  <a:lnTo>
                    <a:pt x="899" y="3725"/>
                  </a:lnTo>
                  <a:lnTo>
                    <a:pt x="862" y="3686"/>
                  </a:lnTo>
                  <a:lnTo>
                    <a:pt x="827" y="3647"/>
                  </a:lnTo>
                  <a:lnTo>
                    <a:pt x="792" y="3606"/>
                  </a:lnTo>
                  <a:lnTo>
                    <a:pt x="758" y="3565"/>
                  </a:lnTo>
                  <a:lnTo>
                    <a:pt x="727" y="3524"/>
                  </a:lnTo>
                  <a:lnTo>
                    <a:pt x="695" y="3480"/>
                  </a:lnTo>
                  <a:lnTo>
                    <a:pt x="664" y="3436"/>
                  </a:lnTo>
                  <a:lnTo>
                    <a:pt x="635" y="3393"/>
                  </a:lnTo>
                  <a:lnTo>
                    <a:pt x="607" y="3347"/>
                  </a:lnTo>
                  <a:lnTo>
                    <a:pt x="578" y="3301"/>
                  </a:lnTo>
                  <a:lnTo>
                    <a:pt x="552" y="3255"/>
                  </a:lnTo>
                  <a:lnTo>
                    <a:pt x="527" y="3208"/>
                  </a:lnTo>
                  <a:lnTo>
                    <a:pt x="503" y="3160"/>
                  </a:lnTo>
                  <a:lnTo>
                    <a:pt x="480" y="3112"/>
                  </a:lnTo>
                  <a:lnTo>
                    <a:pt x="458" y="3063"/>
                  </a:lnTo>
                  <a:lnTo>
                    <a:pt x="439" y="3013"/>
                  </a:lnTo>
                  <a:lnTo>
                    <a:pt x="419" y="2963"/>
                  </a:lnTo>
                  <a:lnTo>
                    <a:pt x="400" y="2911"/>
                  </a:lnTo>
                  <a:lnTo>
                    <a:pt x="384" y="2860"/>
                  </a:lnTo>
                  <a:lnTo>
                    <a:pt x="368" y="2808"/>
                  </a:lnTo>
                  <a:lnTo>
                    <a:pt x="354" y="2756"/>
                  </a:lnTo>
                  <a:lnTo>
                    <a:pt x="340" y="2702"/>
                  </a:lnTo>
                  <a:lnTo>
                    <a:pt x="328" y="2649"/>
                  </a:lnTo>
                  <a:lnTo>
                    <a:pt x="319" y="2595"/>
                  </a:lnTo>
                  <a:lnTo>
                    <a:pt x="309" y="2540"/>
                  </a:lnTo>
                  <a:lnTo>
                    <a:pt x="301" y="2486"/>
                  </a:lnTo>
                  <a:lnTo>
                    <a:pt x="295" y="2430"/>
                  </a:lnTo>
                  <a:lnTo>
                    <a:pt x="290" y="2374"/>
                  </a:lnTo>
                  <a:lnTo>
                    <a:pt x="287" y="2318"/>
                  </a:lnTo>
                  <a:lnTo>
                    <a:pt x="285" y="2261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205"/>
                  </a:lnTo>
                  <a:lnTo>
                    <a:pt x="284" y="2154"/>
                  </a:lnTo>
                  <a:lnTo>
                    <a:pt x="286" y="2105"/>
                  </a:lnTo>
                  <a:lnTo>
                    <a:pt x="288" y="2056"/>
                  </a:lnTo>
                  <a:lnTo>
                    <a:pt x="292" y="2007"/>
                  </a:lnTo>
                  <a:lnTo>
                    <a:pt x="297" y="1958"/>
                  </a:lnTo>
                  <a:lnTo>
                    <a:pt x="303" y="1910"/>
                  </a:lnTo>
                  <a:lnTo>
                    <a:pt x="310" y="1863"/>
                  </a:lnTo>
                  <a:lnTo>
                    <a:pt x="319" y="1815"/>
                  </a:lnTo>
                  <a:lnTo>
                    <a:pt x="327" y="1768"/>
                  </a:lnTo>
                  <a:lnTo>
                    <a:pt x="337" y="1721"/>
                  </a:lnTo>
                  <a:lnTo>
                    <a:pt x="348" y="1674"/>
                  </a:lnTo>
                  <a:lnTo>
                    <a:pt x="360" y="1628"/>
                  </a:lnTo>
                  <a:lnTo>
                    <a:pt x="373" y="1583"/>
                  </a:lnTo>
                  <a:lnTo>
                    <a:pt x="387" y="1537"/>
                  </a:lnTo>
                  <a:lnTo>
                    <a:pt x="403" y="1492"/>
                  </a:lnTo>
                  <a:lnTo>
                    <a:pt x="418" y="1448"/>
                  </a:lnTo>
                  <a:lnTo>
                    <a:pt x="379" y="1413"/>
                  </a:lnTo>
                  <a:lnTo>
                    <a:pt x="340" y="1378"/>
                  </a:lnTo>
                  <a:lnTo>
                    <a:pt x="304" y="1344"/>
                  </a:lnTo>
                  <a:lnTo>
                    <a:pt x="271" y="1311"/>
                  </a:lnTo>
                  <a:lnTo>
                    <a:pt x="238" y="1279"/>
                  </a:lnTo>
                  <a:lnTo>
                    <a:pt x="207" y="1247"/>
                  </a:lnTo>
                  <a:lnTo>
                    <a:pt x="178" y="1217"/>
                  </a:lnTo>
                  <a:lnTo>
                    <a:pt x="152" y="1187"/>
                  </a:lnTo>
                  <a:lnTo>
                    <a:pt x="127" y="1158"/>
                  </a:lnTo>
                  <a:lnTo>
                    <a:pt x="105" y="1131"/>
                  </a:lnTo>
                  <a:lnTo>
                    <a:pt x="84" y="1103"/>
                  </a:lnTo>
                  <a:lnTo>
                    <a:pt x="65" y="1078"/>
                  </a:lnTo>
                  <a:lnTo>
                    <a:pt x="49" y="1053"/>
                  </a:lnTo>
                  <a:lnTo>
                    <a:pt x="35" y="1029"/>
                  </a:lnTo>
                  <a:lnTo>
                    <a:pt x="23" y="1006"/>
                  </a:lnTo>
                  <a:lnTo>
                    <a:pt x="14" y="986"/>
                  </a:lnTo>
                  <a:lnTo>
                    <a:pt x="8" y="967"/>
                  </a:lnTo>
                  <a:lnTo>
                    <a:pt x="3" y="951"/>
                  </a:lnTo>
                  <a:lnTo>
                    <a:pt x="1" y="933"/>
                  </a:lnTo>
                  <a:lnTo>
                    <a:pt x="0" y="917"/>
                  </a:lnTo>
                  <a:lnTo>
                    <a:pt x="1" y="902"/>
                  </a:lnTo>
                  <a:lnTo>
                    <a:pt x="4" y="887"/>
                  </a:lnTo>
                  <a:lnTo>
                    <a:pt x="9" y="872"/>
                  </a:lnTo>
                  <a:lnTo>
                    <a:pt x="15" y="858"/>
                  </a:lnTo>
                  <a:lnTo>
                    <a:pt x="24" y="846"/>
                  </a:lnTo>
                  <a:lnTo>
                    <a:pt x="34" y="834"/>
                  </a:lnTo>
                  <a:lnTo>
                    <a:pt x="46" y="823"/>
                  </a:lnTo>
                  <a:lnTo>
                    <a:pt x="59" y="815"/>
                  </a:lnTo>
                  <a:lnTo>
                    <a:pt x="73" y="806"/>
                  </a:lnTo>
                  <a:lnTo>
                    <a:pt x="91" y="799"/>
                  </a:lnTo>
                  <a:lnTo>
                    <a:pt x="108" y="794"/>
                  </a:lnTo>
                  <a:lnTo>
                    <a:pt x="128" y="790"/>
                  </a:lnTo>
                  <a:lnTo>
                    <a:pt x="144" y="788"/>
                  </a:lnTo>
                  <a:lnTo>
                    <a:pt x="161" y="786"/>
                  </a:lnTo>
                  <a:lnTo>
                    <a:pt x="181" y="785"/>
                  </a:lnTo>
                  <a:lnTo>
                    <a:pt x="201" y="785"/>
                  </a:lnTo>
                  <a:lnTo>
                    <a:pt x="221" y="786"/>
                  </a:lnTo>
                  <a:lnTo>
                    <a:pt x="243" y="789"/>
                  </a:lnTo>
                  <a:lnTo>
                    <a:pt x="266" y="792"/>
                  </a:lnTo>
                  <a:lnTo>
                    <a:pt x="290" y="795"/>
                  </a:lnTo>
                  <a:lnTo>
                    <a:pt x="332" y="803"/>
                  </a:lnTo>
                  <a:lnTo>
                    <a:pt x="376" y="813"/>
                  </a:lnTo>
                  <a:lnTo>
                    <a:pt x="424" y="825"/>
                  </a:lnTo>
                  <a:lnTo>
                    <a:pt x="475" y="839"/>
                  </a:lnTo>
                  <a:lnTo>
                    <a:pt x="528" y="854"/>
                  </a:lnTo>
                  <a:lnTo>
                    <a:pt x="584" y="872"/>
                  </a:lnTo>
                  <a:lnTo>
                    <a:pt x="643" y="893"/>
                  </a:lnTo>
                  <a:lnTo>
                    <a:pt x="705" y="915"/>
                  </a:lnTo>
                  <a:lnTo>
                    <a:pt x="731" y="879"/>
                  </a:lnTo>
                  <a:lnTo>
                    <a:pt x="758" y="844"/>
                  </a:lnTo>
                  <a:lnTo>
                    <a:pt x="787" y="809"/>
                  </a:lnTo>
                  <a:lnTo>
                    <a:pt x="815" y="776"/>
                  </a:lnTo>
                  <a:lnTo>
                    <a:pt x="844" y="742"/>
                  </a:lnTo>
                  <a:lnTo>
                    <a:pt x="874" y="709"/>
                  </a:lnTo>
                  <a:lnTo>
                    <a:pt x="904" y="677"/>
                  </a:lnTo>
                  <a:lnTo>
                    <a:pt x="936" y="646"/>
                  </a:lnTo>
                  <a:lnTo>
                    <a:pt x="974" y="609"/>
                  </a:lnTo>
                  <a:lnTo>
                    <a:pt x="1014" y="573"/>
                  </a:lnTo>
                  <a:lnTo>
                    <a:pt x="1054" y="538"/>
                  </a:lnTo>
                  <a:lnTo>
                    <a:pt x="1094" y="503"/>
                  </a:lnTo>
                  <a:lnTo>
                    <a:pt x="1136" y="471"/>
                  </a:lnTo>
                  <a:lnTo>
                    <a:pt x="1178" y="438"/>
                  </a:lnTo>
                  <a:lnTo>
                    <a:pt x="1222" y="407"/>
                  </a:lnTo>
                  <a:lnTo>
                    <a:pt x="1266" y="377"/>
                  </a:lnTo>
                  <a:lnTo>
                    <a:pt x="1310" y="347"/>
                  </a:lnTo>
                  <a:lnTo>
                    <a:pt x="1356" y="319"/>
                  </a:lnTo>
                  <a:lnTo>
                    <a:pt x="1403" y="292"/>
                  </a:lnTo>
                  <a:lnTo>
                    <a:pt x="1450" y="266"/>
                  </a:lnTo>
                  <a:lnTo>
                    <a:pt x="1497" y="242"/>
                  </a:lnTo>
                  <a:lnTo>
                    <a:pt x="1546" y="218"/>
                  </a:lnTo>
                  <a:lnTo>
                    <a:pt x="1595" y="195"/>
                  </a:lnTo>
                  <a:lnTo>
                    <a:pt x="1644" y="173"/>
                  </a:lnTo>
                  <a:lnTo>
                    <a:pt x="1694" y="154"/>
                  </a:lnTo>
                  <a:lnTo>
                    <a:pt x="1746" y="134"/>
                  </a:lnTo>
                  <a:lnTo>
                    <a:pt x="1797" y="117"/>
                  </a:lnTo>
                  <a:lnTo>
                    <a:pt x="1849" y="99"/>
                  </a:lnTo>
                  <a:lnTo>
                    <a:pt x="1902" y="84"/>
                  </a:lnTo>
                  <a:lnTo>
                    <a:pt x="1955" y="70"/>
                  </a:lnTo>
                  <a:lnTo>
                    <a:pt x="2009" y="57"/>
                  </a:lnTo>
                  <a:lnTo>
                    <a:pt x="2063" y="45"/>
                  </a:lnTo>
                  <a:lnTo>
                    <a:pt x="2118" y="35"/>
                  </a:lnTo>
                  <a:lnTo>
                    <a:pt x="2172" y="26"/>
                  </a:lnTo>
                  <a:lnTo>
                    <a:pt x="2228" y="19"/>
                  </a:lnTo>
                  <a:lnTo>
                    <a:pt x="2284" y="12"/>
                  </a:lnTo>
                  <a:lnTo>
                    <a:pt x="2340" y="7"/>
                  </a:lnTo>
                  <a:lnTo>
                    <a:pt x="2397" y="3"/>
                  </a:lnTo>
                  <a:lnTo>
                    <a:pt x="2454" y="1"/>
                  </a:lnTo>
                  <a:lnTo>
                    <a:pt x="2512" y="0"/>
                  </a:lnTo>
                  <a:lnTo>
                    <a:pt x="2512" y="0"/>
                  </a:lnTo>
                  <a:lnTo>
                    <a:pt x="2512" y="0"/>
                  </a:lnTo>
                  <a:close/>
                  <a:moveTo>
                    <a:pt x="5312" y="2023"/>
                  </a:moveTo>
                  <a:lnTo>
                    <a:pt x="5311" y="2052"/>
                  </a:lnTo>
                  <a:lnTo>
                    <a:pt x="5309" y="2080"/>
                  </a:lnTo>
                  <a:lnTo>
                    <a:pt x="5306" y="2107"/>
                  </a:lnTo>
                  <a:lnTo>
                    <a:pt x="5300" y="2131"/>
                  </a:lnTo>
                  <a:lnTo>
                    <a:pt x="5294" y="2153"/>
                  </a:lnTo>
                  <a:lnTo>
                    <a:pt x="5285" y="2174"/>
                  </a:lnTo>
                  <a:lnTo>
                    <a:pt x="5275" y="2193"/>
                  </a:lnTo>
                  <a:lnTo>
                    <a:pt x="5264" y="2210"/>
                  </a:lnTo>
                  <a:lnTo>
                    <a:pt x="5255" y="2222"/>
                  </a:lnTo>
                  <a:lnTo>
                    <a:pt x="5243" y="2234"/>
                  </a:lnTo>
                  <a:lnTo>
                    <a:pt x="5231" y="2245"/>
                  </a:lnTo>
                  <a:lnTo>
                    <a:pt x="5217" y="2255"/>
                  </a:lnTo>
                  <a:lnTo>
                    <a:pt x="5203" y="2263"/>
                  </a:lnTo>
                  <a:lnTo>
                    <a:pt x="5188" y="2272"/>
                  </a:lnTo>
                  <a:lnTo>
                    <a:pt x="5172" y="2280"/>
                  </a:lnTo>
                  <a:lnTo>
                    <a:pt x="5154" y="2286"/>
                  </a:lnTo>
                  <a:lnTo>
                    <a:pt x="5136" y="2292"/>
                  </a:lnTo>
                  <a:lnTo>
                    <a:pt x="5117" y="2297"/>
                  </a:lnTo>
                  <a:lnTo>
                    <a:pt x="5096" y="2302"/>
                  </a:lnTo>
                  <a:lnTo>
                    <a:pt x="5075" y="2305"/>
                  </a:lnTo>
                  <a:lnTo>
                    <a:pt x="5053" y="2308"/>
                  </a:lnTo>
                  <a:lnTo>
                    <a:pt x="5029" y="2310"/>
                  </a:lnTo>
                  <a:lnTo>
                    <a:pt x="5005" y="2311"/>
                  </a:lnTo>
                  <a:lnTo>
                    <a:pt x="4979" y="2311"/>
                  </a:lnTo>
                  <a:lnTo>
                    <a:pt x="4722" y="2311"/>
                  </a:lnTo>
                  <a:lnTo>
                    <a:pt x="4722" y="2861"/>
                  </a:lnTo>
                  <a:lnTo>
                    <a:pt x="4273" y="2861"/>
                  </a:lnTo>
                  <a:lnTo>
                    <a:pt x="4273" y="1243"/>
                  </a:lnTo>
                  <a:lnTo>
                    <a:pt x="4979" y="1243"/>
                  </a:lnTo>
                  <a:lnTo>
                    <a:pt x="5005" y="1244"/>
                  </a:lnTo>
                  <a:lnTo>
                    <a:pt x="5029" y="1245"/>
                  </a:lnTo>
                  <a:lnTo>
                    <a:pt x="5053" y="1247"/>
                  </a:lnTo>
                  <a:lnTo>
                    <a:pt x="5075" y="1249"/>
                  </a:lnTo>
                  <a:lnTo>
                    <a:pt x="5096" y="1254"/>
                  </a:lnTo>
                  <a:lnTo>
                    <a:pt x="5117" y="1258"/>
                  </a:lnTo>
                  <a:lnTo>
                    <a:pt x="5136" y="1262"/>
                  </a:lnTo>
                  <a:lnTo>
                    <a:pt x="5154" y="1269"/>
                  </a:lnTo>
                  <a:lnTo>
                    <a:pt x="5172" y="1275"/>
                  </a:lnTo>
                  <a:lnTo>
                    <a:pt x="5188" y="1283"/>
                  </a:lnTo>
                  <a:lnTo>
                    <a:pt x="5203" y="1292"/>
                  </a:lnTo>
                  <a:lnTo>
                    <a:pt x="5217" y="1301"/>
                  </a:lnTo>
                  <a:lnTo>
                    <a:pt x="5231" y="1310"/>
                  </a:lnTo>
                  <a:lnTo>
                    <a:pt x="5243" y="1321"/>
                  </a:lnTo>
                  <a:lnTo>
                    <a:pt x="5255" y="1333"/>
                  </a:lnTo>
                  <a:lnTo>
                    <a:pt x="5264" y="1345"/>
                  </a:lnTo>
                  <a:lnTo>
                    <a:pt x="5270" y="1353"/>
                  </a:lnTo>
                  <a:lnTo>
                    <a:pt x="5275" y="1362"/>
                  </a:lnTo>
                  <a:lnTo>
                    <a:pt x="5281" y="1370"/>
                  </a:lnTo>
                  <a:lnTo>
                    <a:pt x="5285" y="1380"/>
                  </a:lnTo>
                  <a:lnTo>
                    <a:pt x="5294" y="1401"/>
                  </a:lnTo>
                  <a:lnTo>
                    <a:pt x="5300" y="1424"/>
                  </a:lnTo>
                  <a:lnTo>
                    <a:pt x="5306" y="1448"/>
                  </a:lnTo>
                  <a:lnTo>
                    <a:pt x="5309" y="1474"/>
                  </a:lnTo>
                  <a:lnTo>
                    <a:pt x="5311" y="1502"/>
                  </a:lnTo>
                  <a:lnTo>
                    <a:pt x="5312" y="1533"/>
                  </a:lnTo>
                  <a:lnTo>
                    <a:pt x="5312" y="2023"/>
                  </a:lnTo>
                  <a:close/>
                  <a:moveTo>
                    <a:pt x="4863" y="2052"/>
                  </a:moveTo>
                  <a:lnTo>
                    <a:pt x="4863" y="1502"/>
                  </a:lnTo>
                  <a:lnTo>
                    <a:pt x="4863" y="1492"/>
                  </a:lnTo>
                  <a:lnTo>
                    <a:pt x="4862" y="1484"/>
                  </a:lnTo>
                  <a:lnTo>
                    <a:pt x="4861" y="1475"/>
                  </a:lnTo>
                  <a:lnTo>
                    <a:pt x="4859" y="1467"/>
                  </a:lnTo>
                  <a:lnTo>
                    <a:pt x="4855" y="1460"/>
                  </a:lnTo>
                  <a:lnTo>
                    <a:pt x="4852" y="1453"/>
                  </a:lnTo>
                  <a:lnTo>
                    <a:pt x="4848" y="1448"/>
                  </a:lnTo>
                  <a:lnTo>
                    <a:pt x="4842" y="1442"/>
                  </a:lnTo>
                  <a:lnTo>
                    <a:pt x="4837" y="1437"/>
                  </a:lnTo>
                  <a:lnTo>
                    <a:pt x="4830" y="1432"/>
                  </a:lnTo>
                  <a:lnTo>
                    <a:pt x="4824" y="1429"/>
                  </a:lnTo>
                  <a:lnTo>
                    <a:pt x="4816" y="1427"/>
                  </a:lnTo>
                  <a:lnTo>
                    <a:pt x="4808" y="1425"/>
                  </a:lnTo>
                  <a:lnTo>
                    <a:pt x="4800" y="1423"/>
                  </a:lnTo>
                  <a:lnTo>
                    <a:pt x="4790" y="1421"/>
                  </a:lnTo>
                  <a:lnTo>
                    <a:pt x="4780" y="1421"/>
                  </a:lnTo>
                  <a:lnTo>
                    <a:pt x="4722" y="1421"/>
                  </a:lnTo>
                  <a:lnTo>
                    <a:pt x="4722" y="2134"/>
                  </a:lnTo>
                  <a:lnTo>
                    <a:pt x="4780" y="2134"/>
                  </a:lnTo>
                  <a:lnTo>
                    <a:pt x="4790" y="2134"/>
                  </a:lnTo>
                  <a:lnTo>
                    <a:pt x="4800" y="2133"/>
                  </a:lnTo>
                  <a:lnTo>
                    <a:pt x="4808" y="2131"/>
                  </a:lnTo>
                  <a:lnTo>
                    <a:pt x="4816" y="2128"/>
                  </a:lnTo>
                  <a:lnTo>
                    <a:pt x="4824" y="2126"/>
                  </a:lnTo>
                  <a:lnTo>
                    <a:pt x="4830" y="2122"/>
                  </a:lnTo>
                  <a:lnTo>
                    <a:pt x="4837" y="2119"/>
                  </a:lnTo>
                  <a:lnTo>
                    <a:pt x="4842" y="2113"/>
                  </a:lnTo>
                  <a:lnTo>
                    <a:pt x="4848" y="2108"/>
                  </a:lnTo>
                  <a:lnTo>
                    <a:pt x="4852" y="2102"/>
                  </a:lnTo>
                  <a:lnTo>
                    <a:pt x="4855" y="2096"/>
                  </a:lnTo>
                  <a:lnTo>
                    <a:pt x="4859" y="2088"/>
                  </a:lnTo>
                  <a:lnTo>
                    <a:pt x="4861" y="2080"/>
                  </a:lnTo>
                  <a:lnTo>
                    <a:pt x="4862" y="2072"/>
                  </a:lnTo>
                  <a:lnTo>
                    <a:pt x="4863" y="2062"/>
                  </a:lnTo>
                  <a:lnTo>
                    <a:pt x="4863" y="2052"/>
                  </a:lnTo>
                  <a:close/>
                  <a:moveTo>
                    <a:pt x="6595" y="2573"/>
                  </a:moveTo>
                  <a:lnTo>
                    <a:pt x="6595" y="2602"/>
                  </a:lnTo>
                  <a:lnTo>
                    <a:pt x="6593" y="2630"/>
                  </a:lnTo>
                  <a:lnTo>
                    <a:pt x="6589" y="2657"/>
                  </a:lnTo>
                  <a:lnTo>
                    <a:pt x="6583" y="2681"/>
                  </a:lnTo>
                  <a:lnTo>
                    <a:pt x="6577" y="2703"/>
                  </a:lnTo>
                  <a:lnTo>
                    <a:pt x="6569" y="2724"/>
                  </a:lnTo>
                  <a:lnTo>
                    <a:pt x="6559" y="2743"/>
                  </a:lnTo>
                  <a:lnTo>
                    <a:pt x="6547" y="2760"/>
                  </a:lnTo>
                  <a:lnTo>
                    <a:pt x="6538" y="2772"/>
                  </a:lnTo>
                  <a:lnTo>
                    <a:pt x="6527" y="2784"/>
                  </a:lnTo>
                  <a:lnTo>
                    <a:pt x="6515" y="2795"/>
                  </a:lnTo>
                  <a:lnTo>
                    <a:pt x="6501" y="2805"/>
                  </a:lnTo>
                  <a:lnTo>
                    <a:pt x="6486" y="2813"/>
                  </a:lnTo>
                  <a:lnTo>
                    <a:pt x="6471" y="2822"/>
                  </a:lnTo>
                  <a:lnTo>
                    <a:pt x="6455" y="2830"/>
                  </a:lnTo>
                  <a:lnTo>
                    <a:pt x="6438" y="2836"/>
                  </a:lnTo>
                  <a:lnTo>
                    <a:pt x="6420" y="2843"/>
                  </a:lnTo>
                  <a:lnTo>
                    <a:pt x="6400" y="2847"/>
                  </a:lnTo>
                  <a:lnTo>
                    <a:pt x="6379" y="2852"/>
                  </a:lnTo>
                  <a:lnTo>
                    <a:pt x="6359" y="2856"/>
                  </a:lnTo>
                  <a:lnTo>
                    <a:pt x="6336" y="2858"/>
                  </a:lnTo>
                  <a:lnTo>
                    <a:pt x="6312" y="2860"/>
                  </a:lnTo>
                  <a:lnTo>
                    <a:pt x="6288" y="2861"/>
                  </a:lnTo>
                  <a:lnTo>
                    <a:pt x="6263" y="2861"/>
                  </a:lnTo>
                  <a:lnTo>
                    <a:pt x="5557" y="2861"/>
                  </a:lnTo>
                  <a:lnTo>
                    <a:pt x="5557" y="1243"/>
                  </a:lnTo>
                  <a:lnTo>
                    <a:pt x="6551" y="1243"/>
                  </a:lnTo>
                  <a:lnTo>
                    <a:pt x="6551" y="1421"/>
                  </a:lnTo>
                  <a:lnTo>
                    <a:pt x="6005" y="1421"/>
                  </a:lnTo>
                  <a:lnTo>
                    <a:pt x="6005" y="1891"/>
                  </a:lnTo>
                  <a:lnTo>
                    <a:pt x="6263" y="1891"/>
                  </a:lnTo>
                  <a:lnTo>
                    <a:pt x="6288" y="1891"/>
                  </a:lnTo>
                  <a:lnTo>
                    <a:pt x="6312" y="1892"/>
                  </a:lnTo>
                  <a:lnTo>
                    <a:pt x="6336" y="1894"/>
                  </a:lnTo>
                  <a:lnTo>
                    <a:pt x="6359" y="1897"/>
                  </a:lnTo>
                  <a:lnTo>
                    <a:pt x="6379" y="1901"/>
                  </a:lnTo>
                  <a:lnTo>
                    <a:pt x="6400" y="1905"/>
                  </a:lnTo>
                  <a:lnTo>
                    <a:pt x="6420" y="1910"/>
                  </a:lnTo>
                  <a:lnTo>
                    <a:pt x="6438" y="1916"/>
                  </a:lnTo>
                  <a:lnTo>
                    <a:pt x="6455" y="1924"/>
                  </a:lnTo>
                  <a:lnTo>
                    <a:pt x="6471" y="1930"/>
                  </a:lnTo>
                  <a:lnTo>
                    <a:pt x="6486" y="1939"/>
                  </a:lnTo>
                  <a:lnTo>
                    <a:pt x="6501" y="1948"/>
                  </a:lnTo>
                  <a:lnTo>
                    <a:pt x="6515" y="1958"/>
                  </a:lnTo>
                  <a:lnTo>
                    <a:pt x="6527" y="1968"/>
                  </a:lnTo>
                  <a:lnTo>
                    <a:pt x="6538" y="1980"/>
                  </a:lnTo>
                  <a:lnTo>
                    <a:pt x="6547" y="1992"/>
                  </a:lnTo>
                  <a:lnTo>
                    <a:pt x="6554" y="2001"/>
                  </a:lnTo>
                  <a:lnTo>
                    <a:pt x="6559" y="2010"/>
                  </a:lnTo>
                  <a:lnTo>
                    <a:pt x="6564" y="2018"/>
                  </a:lnTo>
                  <a:lnTo>
                    <a:pt x="6569" y="2028"/>
                  </a:lnTo>
                  <a:lnTo>
                    <a:pt x="6577" y="2048"/>
                  </a:lnTo>
                  <a:lnTo>
                    <a:pt x="6583" y="2071"/>
                  </a:lnTo>
                  <a:lnTo>
                    <a:pt x="6589" y="2095"/>
                  </a:lnTo>
                  <a:lnTo>
                    <a:pt x="6593" y="2122"/>
                  </a:lnTo>
                  <a:lnTo>
                    <a:pt x="6595" y="2149"/>
                  </a:lnTo>
                  <a:lnTo>
                    <a:pt x="6595" y="2180"/>
                  </a:lnTo>
                  <a:lnTo>
                    <a:pt x="6595" y="2573"/>
                  </a:lnTo>
                  <a:close/>
                  <a:moveTo>
                    <a:pt x="6147" y="2603"/>
                  </a:moveTo>
                  <a:lnTo>
                    <a:pt x="6147" y="2150"/>
                  </a:lnTo>
                  <a:lnTo>
                    <a:pt x="6146" y="2140"/>
                  </a:lnTo>
                  <a:lnTo>
                    <a:pt x="6146" y="2131"/>
                  </a:lnTo>
                  <a:lnTo>
                    <a:pt x="6144" y="2122"/>
                  </a:lnTo>
                  <a:lnTo>
                    <a:pt x="6142" y="2114"/>
                  </a:lnTo>
                  <a:lnTo>
                    <a:pt x="6138" y="2108"/>
                  </a:lnTo>
                  <a:lnTo>
                    <a:pt x="6135" y="2100"/>
                  </a:lnTo>
                  <a:lnTo>
                    <a:pt x="6131" y="2095"/>
                  </a:lnTo>
                  <a:lnTo>
                    <a:pt x="6126" y="2089"/>
                  </a:lnTo>
                  <a:lnTo>
                    <a:pt x="6121" y="2085"/>
                  </a:lnTo>
                  <a:lnTo>
                    <a:pt x="6114" y="2080"/>
                  </a:lnTo>
                  <a:lnTo>
                    <a:pt x="6108" y="2077"/>
                  </a:lnTo>
                  <a:lnTo>
                    <a:pt x="6100" y="2074"/>
                  </a:lnTo>
                  <a:lnTo>
                    <a:pt x="6091" y="2072"/>
                  </a:lnTo>
                  <a:lnTo>
                    <a:pt x="6083" y="2071"/>
                  </a:lnTo>
                  <a:lnTo>
                    <a:pt x="6073" y="2070"/>
                  </a:lnTo>
                  <a:lnTo>
                    <a:pt x="6063" y="2068"/>
                  </a:lnTo>
                  <a:lnTo>
                    <a:pt x="6005" y="2068"/>
                  </a:lnTo>
                  <a:lnTo>
                    <a:pt x="6005" y="2684"/>
                  </a:lnTo>
                  <a:lnTo>
                    <a:pt x="6063" y="2684"/>
                  </a:lnTo>
                  <a:lnTo>
                    <a:pt x="6073" y="2684"/>
                  </a:lnTo>
                  <a:lnTo>
                    <a:pt x="6083" y="2683"/>
                  </a:lnTo>
                  <a:lnTo>
                    <a:pt x="6091" y="2681"/>
                  </a:lnTo>
                  <a:lnTo>
                    <a:pt x="6100" y="2678"/>
                  </a:lnTo>
                  <a:lnTo>
                    <a:pt x="6108" y="2676"/>
                  </a:lnTo>
                  <a:lnTo>
                    <a:pt x="6114" y="2673"/>
                  </a:lnTo>
                  <a:lnTo>
                    <a:pt x="6121" y="2669"/>
                  </a:lnTo>
                  <a:lnTo>
                    <a:pt x="6126" y="2663"/>
                  </a:lnTo>
                  <a:lnTo>
                    <a:pt x="6131" y="2659"/>
                  </a:lnTo>
                  <a:lnTo>
                    <a:pt x="6135" y="2652"/>
                  </a:lnTo>
                  <a:lnTo>
                    <a:pt x="6138" y="2646"/>
                  </a:lnTo>
                  <a:lnTo>
                    <a:pt x="6142" y="2638"/>
                  </a:lnTo>
                  <a:lnTo>
                    <a:pt x="6144" y="2630"/>
                  </a:lnTo>
                  <a:lnTo>
                    <a:pt x="6146" y="2622"/>
                  </a:lnTo>
                  <a:lnTo>
                    <a:pt x="6146" y="2613"/>
                  </a:lnTo>
                  <a:lnTo>
                    <a:pt x="6147" y="2603"/>
                  </a:lnTo>
                  <a:close/>
                  <a:moveTo>
                    <a:pt x="7898" y="2573"/>
                  </a:moveTo>
                  <a:lnTo>
                    <a:pt x="7898" y="2602"/>
                  </a:lnTo>
                  <a:lnTo>
                    <a:pt x="7896" y="2630"/>
                  </a:lnTo>
                  <a:lnTo>
                    <a:pt x="7892" y="2657"/>
                  </a:lnTo>
                  <a:lnTo>
                    <a:pt x="7886" y="2681"/>
                  </a:lnTo>
                  <a:lnTo>
                    <a:pt x="7880" y="2703"/>
                  </a:lnTo>
                  <a:lnTo>
                    <a:pt x="7872" y="2724"/>
                  </a:lnTo>
                  <a:lnTo>
                    <a:pt x="7867" y="2734"/>
                  </a:lnTo>
                  <a:lnTo>
                    <a:pt x="7862" y="2743"/>
                  </a:lnTo>
                  <a:lnTo>
                    <a:pt x="7857" y="2751"/>
                  </a:lnTo>
                  <a:lnTo>
                    <a:pt x="7850" y="2760"/>
                  </a:lnTo>
                  <a:lnTo>
                    <a:pt x="7840" y="2772"/>
                  </a:lnTo>
                  <a:lnTo>
                    <a:pt x="7829" y="2784"/>
                  </a:lnTo>
                  <a:lnTo>
                    <a:pt x="7817" y="2795"/>
                  </a:lnTo>
                  <a:lnTo>
                    <a:pt x="7804" y="2805"/>
                  </a:lnTo>
                  <a:lnTo>
                    <a:pt x="7789" y="2813"/>
                  </a:lnTo>
                  <a:lnTo>
                    <a:pt x="7774" y="2822"/>
                  </a:lnTo>
                  <a:lnTo>
                    <a:pt x="7759" y="2830"/>
                  </a:lnTo>
                  <a:lnTo>
                    <a:pt x="7741" y="2836"/>
                  </a:lnTo>
                  <a:lnTo>
                    <a:pt x="7723" y="2843"/>
                  </a:lnTo>
                  <a:lnTo>
                    <a:pt x="7703" y="2847"/>
                  </a:lnTo>
                  <a:lnTo>
                    <a:pt x="7682" y="2852"/>
                  </a:lnTo>
                  <a:lnTo>
                    <a:pt x="7661" y="2856"/>
                  </a:lnTo>
                  <a:lnTo>
                    <a:pt x="7639" y="2858"/>
                  </a:lnTo>
                  <a:lnTo>
                    <a:pt x="7616" y="2860"/>
                  </a:lnTo>
                  <a:lnTo>
                    <a:pt x="7591" y="2861"/>
                  </a:lnTo>
                  <a:lnTo>
                    <a:pt x="7565" y="2861"/>
                  </a:lnTo>
                  <a:lnTo>
                    <a:pt x="7192" y="2861"/>
                  </a:lnTo>
                  <a:lnTo>
                    <a:pt x="7167" y="2861"/>
                  </a:lnTo>
                  <a:lnTo>
                    <a:pt x="7143" y="2860"/>
                  </a:lnTo>
                  <a:lnTo>
                    <a:pt x="7119" y="2858"/>
                  </a:lnTo>
                  <a:lnTo>
                    <a:pt x="7096" y="2856"/>
                  </a:lnTo>
                  <a:lnTo>
                    <a:pt x="7076" y="2852"/>
                  </a:lnTo>
                  <a:lnTo>
                    <a:pt x="7055" y="2847"/>
                  </a:lnTo>
                  <a:lnTo>
                    <a:pt x="7035" y="2843"/>
                  </a:lnTo>
                  <a:lnTo>
                    <a:pt x="7017" y="2836"/>
                  </a:lnTo>
                  <a:lnTo>
                    <a:pt x="7000" y="2830"/>
                  </a:lnTo>
                  <a:lnTo>
                    <a:pt x="6984" y="2822"/>
                  </a:lnTo>
                  <a:lnTo>
                    <a:pt x="6969" y="2813"/>
                  </a:lnTo>
                  <a:lnTo>
                    <a:pt x="6954" y="2805"/>
                  </a:lnTo>
                  <a:lnTo>
                    <a:pt x="6940" y="2795"/>
                  </a:lnTo>
                  <a:lnTo>
                    <a:pt x="6928" y="2784"/>
                  </a:lnTo>
                  <a:lnTo>
                    <a:pt x="6917" y="2772"/>
                  </a:lnTo>
                  <a:lnTo>
                    <a:pt x="6908" y="2760"/>
                  </a:lnTo>
                  <a:lnTo>
                    <a:pt x="6901" y="2752"/>
                  </a:lnTo>
                  <a:lnTo>
                    <a:pt x="6896" y="2744"/>
                  </a:lnTo>
                  <a:lnTo>
                    <a:pt x="6891" y="2735"/>
                  </a:lnTo>
                  <a:lnTo>
                    <a:pt x="6886" y="2725"/>
                  </a:lnTo>
                  <a:lnTo>
                    <a:pt x="6878" y="2705"/>
                  </a:lnTo>
                  <a:lnTo>
                    <a:pt x="6872" y="2682"/>
                  </a:lnTo>
                  <a:lnTo>
                    <a:pt x="6866" y="2658"/>
                  </a:lnTo>
                  <a:lnTo>
                    <a:pt x="6862" y="2632"/>
                  </a:lnTo>
                  <a:lnTo>
                    <a:pt x="6860" y="2603"/>
                  </a:lnTo>
                  <a:lnTo>
                    <a:pt x="6860" y="2573"/>
                  </a:lnTo>
                  <a:lnTo>
                    <a:pt x="6860" y="1533"/>
                  </a:lnTo>
                  <a:lnTo>
                    <a:pt x="6860" y="1503"/>
                  </a:lnTo>
                  <a:lnTo>
                    <a:pt x="6862" y="1475"/>
                  </a:lnTo>
                  <a:lnTo>
                    <a:pt x="6866" y="1449"/>
                  </a:lnTo>
                  <a:lnTo>
                    <a:pt x="6872" y="1425"/>
                  </a:lnTo>
                  <a:lnTo>
                    <a:pt x="6878" y="1402"/>
                  </a:lnTo>
                  <a:lnTo>
                    <a:pt x="6886" y="1381"/>
                  </a:lnTo>
                  <a:lnTo>
                    <a:pt x="6891" y="1371"/>
                  </a:lnTo>
                  <a:lnTo>
                    <a:pt x="6896" y="1363"/>
                  </a:lnTo>
                  <a:lnTo>
                    <a:pt x="6901" y="1354"/>
                  </a:lnTo>
                  <a:lnTo>
                    <a:pt x="6908" y="1345"/>
                  </a:lnTo>
                  <a:lnTo>
                    <a:pt x="6917" y="1333"/>
                  </a:lnTo>
                  <a:lnTo>
                    <a:pt x="6928" y="1321"/>
                  </a:lnTo>
                  <a:lnTo>
                    <a:pt x="6940" y="1310"/>
                  </a:lnTo>
                  <a:lnTo>
                    <a:pt x="6954" y="1301"/>
                  </a:lnTo>
                  <a:lnTo>
                    <a:pt x="6969" y="1292"/>
                  </a:lnTo>
                  <a:lnTo>
                    <a:pt x="6984" y="1283"/>
                  </a:lnTo>
                  <a:lnTo>
                    <a:pt x="7000" y="1275"/>
                  </a:lnTo>
                  <a:lnTo>
                    <a:pt x="7017" y="1269"/>
                  </a:lnTo>
                  <a:lnTo>
                    <a:pt x="7035" y="1262"/>
                  </a:lnTo>
                  <a:lnTo>
                    <a:pt x="7055" y="1258"/>
                  </a:lnTo>
                  <a:lnTo>
                    <a:pt x="7076" y="1254"/>
                  </a:lnTo>
                  <a:lnTo>
                    <a:pt x="7096" y="1249"/>
                  </a:lnTo>
                  <a:lnTo>
                    <a:pt x="7119" y="1247"/>
                  </a:lnTo>
                  <a:lnTo>
                    <a:pt x="7143" y="1245"/>
                  </a:lnTo>
                  <a:lnTo>
                    <a:pt x="7167" y="1244"/>
                  </a:lnTo>
                  <a:lnTo>
                    <a:pt x="7192" y="1243"/>
                  </a:lnTo>
                  <a:lnTo>
                    <a:pt x="7565" y="1243"/>
                  </a:lnTo>
                  <a:lnTo>
                    <a:pt x="7591" y="1244"/>
                  </a:lnTo>
                  <a:lnTo>
                    <a:pt x="7616" y="1245"/>
                  </a:lnTo>
                  <a:lnTo>
                    <a:pt x="7639" y="1247"/>
                  </a:lnTo>
                  <a:lnTo>
                    <a:pt x="7661" y="1249"/>
                  </a:lnTo>
                  <a:lnTo>
                    <a:pt x="7682" y="1254"/>
                  </a:lnTo>
                  <a:lnTo>
                    <a:pt x="7703" y="1258"/>
                  </a:lnTo>
                  <a:lnTo>
                    <a:pt x="7723" y="1262"/>
                  </a:lnTo>
                  <a:lnTo>
                    <a:pt x="7741" y="1269"/>
                  </a:lnTo>
                  <a:lnTo>
                    <a:pt x="7759" y="1275"/>
                  </a:lnTo>
                  <a:lnTo>
                    <a:pt x="7774" y="1283"/>
                  </a:lnTo>
                  <a:lnTo>
                    <a:pt x="7789" y="1292"/>
                  </a:lnTo>
                  <a:lnTo>
                    <a:pt x="7804" y="1301"/>
                  </a:lnTo>
                  <a:lnTo>
                    <a:pt x="7817" y="1310"/>
                  </a:lnTo>
                  <a:lnTo>
                    <a:pt x="7829" y="1321"/>
                  </a:lnTo>
                  <a:lnTo>
                    <a:pt x="7840" y="1333"/>
                  </a:lnTo>
                  <a:lnTo>
                    <a:pt x="7850" y="1345"/>
                  </a:lnTo>
                  <a:lnTo>
                    <a:pt x="7857" y="1353"/>
                  </a:lnTo>
                  <a:lnTo>
                    <a:pt x="7862" y="1362"/>
                  </a:lnTo>
                  <a:lnTo>
                    <a:pt x="7867" y="1370"/>
                  </a:lnTo>
                  <a:lnTo>
                    <a:pt x="7872" y="1380"/>
                  </a:lnTo>
                  <a:lnTo>
                    <a:pt x="7880" y="1401"/>
                  </a:lnTo>
                  <a:lnTo>
                    <a:pt x="7886" y="1424"/>
                  </a:lnTo>
                  <a:lnTo>
                    <a:pt x="7892" y="1448"/>
                  </a:lnTo>
                  <a:lnTo>
                    <a:pt x="7896" y="1474"/>
                  </a:lnTo>
                  <a:lnTo>
                    <a:pt x="7898" y="1502"/>
                  </a:lnTo>
                  <a:lnTo>
                    <a:pt x="7898" y="1533"/>
                  </a:lnTo>
                  <a:lnTo>
                    <a:pt x="7898" y="1761"/>
                  </a:lnTo>
                  <a:lnTo>
                    <a:pt x="7450" y="1761"/>
                  </a:lnTo>
                  <a:lnTo>
                    <a:pt x="7450" y="1475"/>
                  </a:lnTo>
                  <a:lnTo>
                    <a:pt x="7450" y="1468"/>
                  </a:lnTo>
                  <a:lnTo>
                    <a:pt x="7449" y="1462"/>
                  </a:lnTo>
                  <a:lnTo>
                    <a:pt x="7447" y="1456"/>
                  </a:lnTo>
                  <a:lnTo>
                    <a:pt x="7445" y="1452"/>
                  </a:lnTo>
                  <a:lnTo>
                    <a:pt x="7442" y="1446"/>
                  </a:lnTo>
                  <a:lnTo>
                    <a:pt x="7440" y="1442"/>
                  </a:lnTo>
                  <a:lnTo>
                    <a:pt x="7436" y="1439"/>
                  </a:lnTo>
                  <a:lnTo>
                    <a:pt x="7432" y="1434"/>
                  </a:lnTo>
                  <a:lnTo>
                    <a:pt x="7427" y="1431"/>
                  </a:lnTo>
                  <a:lnTo>
                    <a:pt x="7421" y="1429"/>
                  </a:lnTo>
                  <a:lnTo>
                    <a:pt x="7416" y="1427"/>
                  </a:lnTo>
                  <a:lnTo>
                    <a:pt x="7409" y="1425"/>
                  </a:lnTo>
                  <a:lnTo>
                    <a:pt x="7395" y="1423"/>
                  </a:lnTo>
                  <a:lnTo>
                    <a:pt x="7379" y="1421"/>
                  </a:lnTo>
                  <a:lnTo>
                    <a:pt x="7365" y="1423"/>
                  </a:lnTo>
                  <a:lnTo>
                    <a:pt x="7352" y="1425"/>
                  </a:lnTo>
                  <a:lnTo>
                    <a:pt x="7340" y="1428"/>
                  </a:lnTo>
                  <a:lnTo>
                    <a:pt x="7329" y="1433"/>
                  </a:lnTo>
                  <a:lnTo>
                    <a:pt x="7324" y="1437"/>
                  </a:lnTo>
                  <a:lnTo>
                    <a:pt x="7320" y="1440"/>
                  </a:lnTo>
                  <a:lnTo>
                    <a:pt x="7317" y="1444"/>
                  </a:lnTo>
                  <a:lnTo>
                    <a:pt x="7313" y="1449"/>
                  </a:lnTo>
                  <a:lnTo>
                    <a:pt x="7311" y="1455"/>
                  </a:lnTo>
                  <a:lnTo>
                    <a:pt x="7309" y="1461"/>
                  </a:lnTo>
                  <a:lnTo>
                    <a:pt x="7309" y="1467"/>
                  </a:lnTo>
                  <a:lnTo>
                    <a:pt x="7308" y="1475"/>
                  </a:lnTo>
                  <a:lnTo>
                    <a:pt x="7308" y="2630"/>
                  </a:lnTo>
                  <a:lnTo>
                    <a:pt x="7309" y="2637"/>
                  </a:lnTo>
                  <a:lnTo>
                    <a:pt x="7309" y="2644"/>
                  </a:lnTo>
                  <a:lnTo>
                    <a:pt x="7311" y="2649"/>
                  </a:lnTo>
                  <a:lnTo>
                    <a:pt x="7312" y="2654"/>
                  </a:lnTo>
                  <a:lnTo>
                    <a:pt x="7316" y="2659"/>
                  </a:lnTo>
                  <a:lnTo>
                    <a:pt x="7318" y="2663"/>
                  </a:lnTo>
                  <a:lnTo>
                    <a:pt x="7322" y="2667"/>
                  </a:lnTo>
                  <a:lnTo>
                    <a:pt x="7325" y="2671"/>
                  </a:lnTo>
                  <a:lnTo>
                    <a:pt x="7331" y="2674"/>
                  </a:lnTo>
                  <a:lnTo>
                    <a:pt x="7336" y="2676"/>
                  </a:lnTo>
                  <a:lnTo>
                    <a:pt x="7342" y="2678"/>
                  </a:lnTo>
                  <a:lnTo>
                    <a:pt x="7348" y="2681"/>
                  </a:lnTo>
                  <a:lnTo>
                    <a:pt x="7362" y="2683"/>
                  </a:lnTo>
                  <a:lnTo>
                    <a:pt x="7379" y="2684"/>
                  </a:lnTo>
                  <a:lnTo>
                    <a:pt x="7389" y="2684"/>
                  </a:lnTo>
                  <a:lnTo>
                    <a:pt x="7396" y="2683"/>
                  </a:lnTo>
                  <a:lnTo>
                    <a:pt x="7405" y="2682"/>
                  </a:lnTo>
                  <a:lnTo>
                    <a:pt x="7412" y="2679"/>
                  </a:lnTo>
                  <a:lnTo>
                    <a:pt x="7418" y="2676"/>
                  </a:lnTo>
                  <a:lnTo>
                    <a:pt x="7424" y="2673"/>
                  </a:lnTo>
                  <a:lnTo>
                    <a:pt x="7429" y="2670"/>
                  </a:lnTo>
                  <a:lnTo>
                    <a:pt x="7433" y="2665"/>
                  </a:lnTo>
                  <a:lnTo>
                    <a:pt x="7440" y="2657"/>
                  </a:lnTo>
                  <a:lnTo>
                    <a:pt x="7445" y="2648"/>
                  </a:lnTo>
                  <a:lnTo>
                    <a:pt x="7449" y="2639"/>
                  </a:lnTo>
                  <a:lnTo>
                    <a:pt x="7450" y="2630"/>
                  </a:lnTo>
                  <a:lnTo>
                    <a:pt x="7450" y="2295"/>
                  </a:lnTo>
                  <a:lnTo>
                    <a:pt x="7898" y="2295"/>
                  </a:lnTo>
                  <a:lnTo>
                    <a:pt x="7898" y="2573"/>
                  </a:lnTo>
                  <a:close/>
                  <a:moveTo>
                    <a:pt x="4441" y="3309"/>
                  </a:moveTo>
                  <a:lnTo>
                    <a:pt x="4421" y="3343"/>
                  </a:lnTo>
                  <a:lnTo>
                    <a:pt x="4400" y="3375"/>
                  </a:lnTo>
                  <a:lnTo>
                    <a:pt x="4380" y="3408"/>
                  </a:lnTo>
                  <a:lnTo>
                    <a:pt x="4358" y="3441"/>
                  </a:lnTo>
                  <a:lnTo>
                    <a:pt x="4335" y="3472"/>
                  </a:lnTo>
                  <a:lnTo>
                    <a:pt x="4312" y="3504"/>
                  </a:lnTo>
                  <a:lnTo>
                    <a:pt x="4289" y="3536"/>
                  </a:lnTo>
                  <a:lnTo>
                    <a:pt x="4265" y="3566"/>
                  </a:lnTo>
                  <a:lnTo>
                    <a:pt x="4313" y="3582"/>
                  </a:lnTo>
                  <a:lnTo>
                    <a:pt x="4359" y="3598"/>
                  </a:lnTo>
                  <a:lnTo>
                    <a:pt x="4404" y="3611"/>
                  </a:lnTo>
                  <a:lnTo>
                    <a:pt x="4445" y="3622"/>
                  </a:lnTo>
                  <a:lnTo>
                    <a:pt x="4484" y="3631"/>
                  </a:lnTo>
                  <a:lnTo>
                    <a:pt x="4520" y="3639"/>
                  </a:lnTo>
                  <a:lnTo>
                    <a:pt x="4554" y="3646"/>
                  </a:lnTo>
                  <a:lnTo>
                    <a:pt x="4586" y="3650"/>
                  </a:lnTo>
                  <a:lnTo>
                    <a:pt x="4622" y="3653"/>
                  </a:lnTo>
                  <a:lnTo>
                    <a:pt x="4650" y="3654"/>
                  </a:lnTo>
                  <a:lnTo>
                    <a:pt x="4662" y="3654"/>
                  </a:lnTo>
                  <a:lnTo>
                    <a:pt x="4671" y="3653"/>
                  </a:lnTo>
                  <a:lnTo>
                    <a:pt x="4680" y="3650"/>
                  </a:lnTo>
                  <a:lnTo>
                    <a:pt x="4685" y="3647"/>
                  </a:lnTo>
                  <a:lnTo>
                    <a:pt x="4687" y="3645"/>
                  </a:lnTo>
                  <a:lnTo>
                    <a:pt x="4689" y="3641"/>
                  </a:lnTo>
                  <a:lnTo>
                    <a:pt x="4690" y="3639"/>
                  </a:lnTo>
                  <a:lnTo>
                    <a:pt x="4690" y="3636"/>
                  </a:lnTo>
                  <a:lnTo>
                    <a:pt x="4690" y="3627"/>
                  </a:lnTo>
                  <a:lnTo>
                    <a:pt x="4689" y="3618"/>
                  </a:lnTo>
                  <a:lnTo>
                    <a:pt x="4685" y="3606"/>
                  </a:lnTo>
                  <a:lnTo>
                    <a:pt x="4680" y="3593"/>
                  </a:lnTo>
                  <a:lnTo>
                    <a:pt x="4672" y="3578"/>
                  </a:lnTo>
                  <a:lnTo>
                    <a:pt x="4662" y="3561"/>
                  </a:lnTo>
                  <a:lnTo>
                    <a:pt x="4646" y="3536"/>
                  </a:lnTo>
                  <a:lnTo>
                    <a:pt x="4626" y="3509"/>
                  </a:lnTo>
                  <a:lnTo>
                    <a:pt x="4603" y="3480"/>
                  </a:lnTo>
                  <a:lnTo>
                    <a:pt x="4577" y="3450"/>
                  </a:lnTo>
                  <a:lnTo>
                    <a:pt x="4548" y="3417"/>
                  </a:lnTo>
                  <a:lnTo>
                    <a:pt x="4515" y="3383"/>
                  </a:lnTo>
                  <a:lnTo>
                    <a:pt x="4480" y="3347"/>
                  </a:lnTo>
                  <a:lnTo>
                    <a:pt x="4441" y="3309"/>
                  </a:lnTo>
                  <a:close/>
                  <a:moveTo>
                    <a:pt x="467" y="1328"/>
                  </a:moveTo>
                  <a:lnTo>
                    <a:pt x="484" y="1289"/>
                  </a:lnTo>
                  <a:lnTo>
                    <a:pt x="503" y="1250"/>
                  </a:lnTo>
                  <a:lnTo>
                    <a:pt x="522" y="1212"/>
                  </a:lnTo>
                  <a:lnTo>
                    <a:pt x="541" y="1174"/>
                  </a:lnTo>
                  <a:lnTo>
                    <a:pt x="562" y="1137"/>
                  </a:lnTo>
                  <a:lnTo>
                    <a:pt x="584" y="1100"/>
                  </a:lnTo>
                  <a:lnTo>
                    <a:pt x="606" y="1063"/>
                  </a:lnTo>
                  <a:lnTo>
                    <a:pt x="627" y="1027"/>
                  </a:lnTo>
                  <a:lnTo>
                    <a:pt x="575" y="1009"/>
                  </a:lnTo>
                  <a:lnTo>
                    <a:pt x="524" y="991"/>
                  </a:lnTo>
                  <a:lnTo>
                    <a:pt x="475" y="976"/>
                  </a:lnTo>
                  <a:lnTo>
                    <a:pt x="429" y="962"/>
                  </a:lnTo>
                  <a:lnTo>
                    <a:pt x="385" y="950"/>
                  </a:lnTo>
                  <a:lnTo>
                    <a:pt x="344" y="940"/>
                  </a:lnTo>
                  <a:lnTo>
                    <a:pt x="305" y="931"/>
                  </a:lnTo>
                  <a:lnTo>
                    <a:pt x="269" y="925"/>
                  </a:lnTo>
                  <a:lnTo>
                    <a:pt x="232" y="920"/>
                  </a:lnTo>
                  <a:lnTo>
                    <a:pt x="201" y="917"/>
                  </a:lnTo>
                  <a:lnTo>
                    <a:pt x="187" y="917"/>
                  </a:lnTo>
                  <a:lnTo>
                    <a:pt x="173" y="917"/>
                  </a:lnTo>
                  <a:lnTo>
                    <a:pt x="160" y="918"/>
                  </a:lnTo>
                  <a:lnTo>
                    <a:pt x="149" y="919"/>
                  </a:lnTo>
                  <a:lnTo>
                    <a:pt x="144" y="920"/>
                  </a:lnTo>
                  <a:lnTo>
                    <a:pt x="139" y="923"/>
                  </a:lnTo>
                  <a:lnTo>
                    <a:pt x="135" y="925"/>
                  </a:lnTo>
                  <a:lnTo>
                    <a:pt x="133" y="927"/>
                  </a:lnTo>
                  <a:lnTo>
                    <a:pt x="131" y="930"/>
                  </a:lnTo>
                  <a:lnTo>
                    <a:pt x="131" y="933"/>
                  </a:lnTo>
                  <a:lnTo>
                    <a:pt x="131" y="939"/>
                  </a:lnTo>
                  <a:lnTo>
                    <a:pt x="132" y="944"/>
                  </a:lnTo>
                  <a:lnTo>
                    <a:pt x="135" y="960"/>
                  </a:lnTo>
                  <a:lnTo>
                    <a:pt x="142" y="975"/>
                  </a:lnTo>
                  <a:lnTo>
                    <a:pt x="149" y="993"/>
                  </a:lnTo>
                  <a:lnTo>
                    <a:pt x="160" y="1012"/>
                  </a:lnTo>
                  <a:lnTo>
                    <a:pt x="175" y="1031"/>
                  </a:lnTo>
                  <a:lnTo>
                    <a:pt x="190" y="1053"/>
                  </a:lnTo>
                  <a:lnTo>
                    <a:pt x="208" y="1076"/>
                  </a:lnTo>
                  <a:lnTo>
                    <a:pt x="228" y="1099"/>
                  </a:lnTo>
                  <a:lnTo>
                    <a:pt x="251" y="1124"/>
                  </a:lnTo>
                  <a:lnTo>
                    <a:pt x="275" y="1150"/>
                  </a:lnTo>
                  <a:lnTo>
                    <a:pt x="302" y="1177"/>
                  </a:lnTo>
                  <a:lnTo>
                    <a:pt x="331" y="1206"/>
                  </a:lnTo>
                  <a:lnTo>
                    <a:pt x="362" y="1235"/>
                  </a:lnTo>
                  <a:lnTo>
                    <a:pt x="395" y="1265"/>
                  </a:lnTo>
                  <a:lnTo>
                    <a:pt x="430" y="1296"/>
                  </a:lnTo>
                  <a:lnTo>
                    <a:pt x="467" y="132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36942" name="Freeform 14"/>
            <p:cNvSpPr>
              <a:spLocks/>
            </p:cNvSpPr>
            <p:nvPr userDrawn="1"/>
          </p:nvSpPr>
          <p:spPr bwMode="auto">
            <a:xfrm>
              <a:off x="2409" y="342"/>
              <a:ext cx="38" cy="37"/>
            </a:xfrm>
            <a:custGeom>
              <a:avLst/>
              <a:gdLst/>
              <a:ahLst/>
              <a:cxnLst>
                <a:cxn ang="0">
                  <a:pos x="145" y="10"/>
                </a:cxn>
                <a:cxn ang="0">
                  <a:pos x="185" y="1"/>
                </a:cxn>
                <a:cxn ang="0">
                  <a:pos x="226" y="1"/>
                </a:cxn>
                <a:cxn ang="0">
                  <a:pos x="265" y="9"/>
                </a:cxn>
                <a:cxn ang="0">
                  <a:pos x="302" y="23"/>
                </a:cxn>
                <a:cxn ang="0">
                  <a:pos x="336" y="45"/>
                </a:cxn>
                <a:cxn ang="0">
                  <a:pos x="365" y="72"/>
                </a:cxn>
                <a:cxn ang="0">
                  <a:pos x="389" y="106"/>
                </a:cxn>
                <a:cxn ang="0">
                  <a:pos x="406" y="144"/>
                </a:cxn>
                <a:cxn ang="0">
                  <a:pos x="415" y="184"/>
                </a:cxn>
                <a:cxn ang="0">
                  <a:pos x="416" y="225"/>
                </a:cxn>
                <a:cxn ang="0">
                  <a:pos x="408" y="264"/>
                </a:cxn>
                <a:cxn ang="0">
                  <a:pos x="393" y="300"/>
                </a:cxn>
                <a:cxn ang="0">
                  <a:pos x="372" y="334"/>
                </a:cxn>
                <a:cxn ang="0">
                  <a:pos x="344" y="363"/>
                </a:cxn>
                <a:cxn ang="0">
                  <a:pos x="310" y="386"/>
                </a:cxn>
                <a:cxn ang="0">
                  <a:pos x="271" y="403"/>
                </a:cxn>
                <a:cxn ang="0">
                  <a:pos x="230" y="411"/>
                </a:cxn>
                <a:cxn ang="0">
                  <a:pos x="190" y="412"/>
                </a:cxn>
                <a:cxn ang="0">
                  <a:pos x="151" y="404"/>
                </a:cxn>
                <a:cxn ang="0">
                  <a:pos x="113" y="390"/>
                </a:cxn>
                <a:cxn ang="0">
                  <a:pos x="80" y="368"/>
                </a:cxn>
                <a:cxn ang="0">
                  <a:pos x="50" y="341"/>
                </a:cxn>
                <a:cxn ang="0">
                  <a:pos x="26" y="307"/>
                </a:cxn>
                <a:cxn ang="0">
                  <a:pos x="9" y="268"/>
                </a:cxn>
                <a:cxn ang="0">
                  <a:pos x="1" y="229"/>
                </a:cxn>
                <a:cxn ang="0">
                  <a:pos x="0" y="189"/>
                </a:cxn>
                <a:cxn ang="0">
                  <a:pos x="8" y="150"/>
                </a:cxn>
                <a:cxn ang="0">
                  <a:pos x="22" y="112"/>
                </a:cxn>
                <a:cxn ang="0">
                  <a:pos x="44" y="80"/>
                </a:cxn>
                <a:cxn ang="0">
                  <a:pos x="72" y="50"/>
                </a:cxn>
                <a:cxn ang="0">
                  <a:pos x="106" y="26"/>
                </a:cxn>
              </a:cxnLst>
              <a:rect l="0" t="0" r="r" b="b"/>
              <a:pathLst>
                <a:path w="416" h="412">
                  <a:moveTo>
                    <a:pt x="125" y="18"/>
                  </a:moveTo>
                  <a:lnTo>
                    <a:pt x="145" y="10"/>
                  </a:lnTo>
                  <a:lnTo>
                    <a:pt x="165" y="5"/>
                  </a:lnTo>
                  <a:lnTo>
                    <a:pt x="185" y="1"/>
                  </a:lnTo>
                  <a:lnTo>
                    <a:pt x="206" y="0"/>
                  </a:lnTo>
                  <a:lnTo>
                    <a:pt x="226" y="1"/>
                  </a:lnTo>
                  <a:lnTo>
                    <a:pt x="245" y="4"/>
                  </a:lnTo>
                  <a:lnTo>
                    <a:pt x="265" y="9"/>
                  </a:lnTo>
                  <a:lnTo>
                    <a:pt x="285" y="14"/>
                  </a:lnTo>
                  <a:lnTo>
                    <a:pt x="302" y="23"/>
                  </a:lnTo>
                  <a:lnTo>
                    <a:pt x="320" y="33"/>
                  </a:lnTo>
                  <a:lnTo>
                    <a:pt x="336" y="45"/>
                  </a:lnTo>
                  <a:lnTo>
                    <a:pt x="351" y="58"/>
                  </a:lnTo>
                  <a:lnTo>
                    <a:pt x="365" y="72"/>
                  </a:lnTo>
                  <a:lnTo>
                    <a:pt x="379" y="89"/>
                  </a:lnTo>
                  <a:lnTo>
                    <a:pt x="389" y="106"/>
                  </a:lnTo>
                  <a:lnTo>
                    <a:pt x="399" y="124"/>
                  </a:lnTo>
                  <a:lnTo>
                    <a:pt x="406" y="144"/>
                  </a:lnTo>
                  <a:lnTo>
                    <a:pt x="411" y="165"/>
                  </a:lnTo>
                  <a:lnTo>
                    <a:pt x="415" y="184"/>
                  </a:lnTo>
                  <a:lnTo>
                    <a:pt x="416" y="205"/>
                  </a:lnTo>
                  <a:lnTo>
                    <a:pt x="416" y="225"/>
                  </a:lnTo>
                  <a:lnTo>
                    <a:pt x="412" y="244"/>
                  </a:lnTo>
                  <a:lnTo>
                    <a:pt x="408" y="264"/>
                  </a:lnTo>
                  <a:lnTo>
                    <a:pt x="401" y="282"/>
                  </a:lnTo>
                  <a:lnTo>
                    <a:pt x="393" y="300"/>
                  </a:lnTo>
                  <a:lnTo>
                    <a:pt x="383" y="317"/>
                  </a:lnTo>
                  <a:lnTo>
                    <a:pt x="372" y="334"/>
                  </a:lnTo>
                  <a:lnTo>
                    <a:pt x="359" y="349"/>
                  </a:lnTo>
                  <a:lnTo>
                    <a:pt x="344" y="363"/>
                  </a:lnTo>
                  <a:lnTo>
                    <a:pt x="327" y="375"/>
                  </a:lnTo>
                  <a:lnTo>
                    <a:pt x="310" y="386"/>
                  </a:lnTo>
                  <a:lnTo>
                    <a:pt x="290" y="396"/>
                  </a:lnTo>
                  <a:lnTo>
                    <a:pt x="271" y="403"/>
                  </a:lnTo>
                  <a:lnTo>
                    <a:pt x="251" y="408"/>
                  </a:lnTo>
                  <a:lnTo>
                    <a:pt x="230" y="411"/>
                  </a:lnTo>
                  <a:lnTo>
                    <a:pt x="209" y="412"/>
                  </a:lnTo>
                  <a:lnTo>
                    <a:pt x="190" y="412"/>
                  </a:lnTo>
                  <a:lnTo>
                    <a:pt x="169" y="409"/>
                  </a:lnTo>
                  <a:lnTo>
                    <a:pt x="151" y="404"/>
                  </a:lnTo>
                  <a:lnTo>
                    <a:pt x="131" y="398"/>
                  </a:lnTo>
                  <a:lnTo>
                    <a:pt x="113" y="390"/>
                  </a:lnTo>
                  <a:lnTo>
                    <a:pt x="96" y="380"/>
                  </a:lnTo>
                  <a:lnTo>
                    <a:pt x="80" y="368"/>
                  </a:lnTo>
                  <a:lnTo>
                    <a:pt x="64" y="355"/>
                  </a:lnTo>
                  <a:lnTo>
                    <a:pt x="50" y="341"/>
                  </a:lnTo>
                  <a:lnTo>
                    <a:pt x="37" y="325"/>
                  </a:lnTo>
                  <a:lnTo>
                    <a:pt x="26" y="307"/>
                  </a:lnTo>
                  <a:lnTo>
                    <a:pt x="16" y="289"/>
                  </a:lnTo>
                  <a:lnTo>
                    <a:pt x="9" y="268"/>
                  </a:lnTo>
                  <a:lnTo>
                    <a:pt x="4" y="249"/>
                  </a:lnTo>
                  <a:lnTo>
                    <a:pt x="1" y="229"/>
                  </a:lnTo>
                  <a:lnTo>
                    <a:pt x="0" y="208"/>
                  </a:lnTo>
                  <a:lnTo>
                    <a:pt x="0" y="189"/>
                  </a:lnTo>
                  <a:lnTo>
                    <a:pt x="3" y="169"/>
                  </a:lnTo>
                  <a:lnTo>
                    <a:pt x="8" y="150"/>
                  </a:lnTo>
                  <a:lnTo>
                    <a:pt x="14" y="131"/>
                  </a:lnTo>
                  <a:lnTo>
                    <a:pt x="22" y="112"/>
                  </a:lnTo>
                  <a:lnTo>
                    <a:pt x="33" y="96"/>
                  </a:lnTo>
                  <a:lnTo>
                    <a:pt x="44" y="80"/>
                  </a:lnTo>
                  <a:lnTo>
                    <a:pt x="57" y="65"/>
                  </a:lnTo>
                  <a:lnTo>
                    <a:pt x="72" y="50"/>
                  </a:lnTo>
                  <a:lnTo>
                    <a:pt x="88" y="38"/>
                  </a:lnTo>
                  <a:lnTo>
                    <a:pt x="106" y="26"/>
                  </a:lnTo>
                  <a:lnTo>
                    <a:pt x="125" y="1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6943" name="Text Box 15"/>
          <p:cNvSpPr txBox="1">
            <a:spLocks noChangeArrowheads="1"/>
          </p:cNvSpPr>
          <p:nvPr userDrawn="1"/>
        </p:nvSpPr>
        <p:spPr bwMode="auto">
          <a:xfrm>
            <a:off x="4679950" y="6376988"/>
            <a:ext cx="41402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ЗАО </a:t>
            </a:r>
            <a:r>
              <a:rPr lang="ru-RU" sz="700" b="0">
                <a:solidFill>
                  <a:schemeClr val="bg1"/>
                </a:solidFill>
                <a:latin typeface="Arial Narrow" pitchFamily="34" charset="0"/>
              </a:rPr>
              <a:t>«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АКГ </a:t>
            </a:r>
            <a:r>
              <a:rPr lang="ru-RU" sz="700" b="0">
                <a:solidFill>
                  <a:schemeClr val="bg1"/>
                </a:solidFill>
                <a:latin typeface="Arial Narrow" pitchFamily="34" charset="0"/>
              </a:rPr>
              <a:t>«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Развитие бизнес-систем</a:t>
            </a:r>
            <a:r>
              <a:rPr lang="ru-RU" sz="800" b="0">
                <a:solidFill>
                  <a:schemeClr val="bg1"/>
                </a:solidFill>
                <a:latin typeface="Arial Narrow" pitchFamily="34" charset="0"/>
              </a:rPr>
              <a:t>»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тел.:  +7 (495) 967 6838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  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факс: +7 (495) 967 6843</a:t>
            </a:r>
            <a:br>
              <a:rPr lang="ru-RU" sz="700"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сайт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: http://www.rbsys.ru   e-</a:t>
            </a:r>
            <a:r>
              <a:rPr lang="ru-RU" sz="700">
                <a:solidFill>
                  <a:schemeClr val="bg1"/>
                </a:solidFill>
                <a:latin typeface="Arial Narrow" pitchFamily="34" charset="0"/>
              </a:rPr>
              <a:t>mail:</a:t>
            </a:r>
            <a:r>
              <a:rPr lang="en-US" sz="700">
                <a:solidFill>
                  <a:schemeClr val="bg1"/>
                </a:solidFill>
                <a:latin typeface="Arial Narrow" pitchFamily="34" charset="0"/>
              </a:rPr>
              <a:t> common@rbsys.ru</a:t>
            </a:r>
            <a:endParaRPr lang="ru-RU" sz="700">
              <a:solidFill>
                <a:schemeClr val="bg1"/>
              </a:solidFill>
              <a:latin typeface="Arial Narrow" pitchFamily="34" charset="0"/>
            </a:endParaRPr>
          </a:p>
          <a:p>
            <a:pPr algn="l">
              <a:spcBef>
                <a:spcPct val="50000"/>
              </a:spcBef>
            </a:pPr>
            <a:endParaRPr lang="ru-RU" sz="700" b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36944" name="Line 16"/>
          <p:cNvSpPr>
            <a:spLocks noChangeShapeType="1"/>
          </p:cNvSpPr>
          <p:nvPr userDrawn="1"/>
        </p:nvSpPr>
        <p:spPr bwMode="auto">
          <a:xfrm flipH="1">
            <a:off x="0" y="1524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36945" name="Line 17"/>
          <p:cNvSpPr>
            <a:spLocks noChangeShapeType="1"/>
          </p:cNvSpPr>
          <p:nvPr userDrawn="1"/>
        </p:nvSpPr>
        <p:spPr bwMode="auto">
          <a:xfrm flipH="1">
            <a:off x="0" y="6308725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36946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083300"/>
            <a:ext cx="287338" cy="287338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969696"/>
                </a:solidFill>
              </a:defRPr>
            </a:lvl1pPr>
          </a:lstStyle>
          <a:p>
            <a:fld id="{D8DCCD9A-6611-480F-A10C-23A7DC3EB27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teh.biz/" TargetMode="Externa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2843" name="Picture 11" descr="ЕВРОТЕХНИКА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</p:spPr>
      </p:pic>
      <p:pic>
        <p:nvPicPr>
          <p:cNvPr id="632845" name="Picture 13" descr="ЕВРОТЕХНИКА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</p:spPr>
      </p:pic>
      <p:pic>
        <p:nvPicPr>
          <p:cNvPr id="632847" name="Picture 15" descr="ЕВРОТЕХНИКА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</p:spPr>
      </p:pic>
      <p:pic>
        <p:nvPicPr>
          <p:cNvPr id="632849" name="Picture 17" descr="ЕВРОТЕХНИКА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</p:spPr>
      </p:pic>
      <p:pic>
        <p:nvPicPr>
          <p:cNvPr id="632851" name="Picture 19" descr="ЕВРОТЕХНИКА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</p:spPr>
      </p:pic>
      <p:sp>
        <p:nvSpPr>
          <p:cNvPr id="632859" name="Rectangle 27"/>
          <p:cNvSpPr>
            <a:spLocks noChangeArrowheads="1"/>
          </p:cNvSpPr>
          <p:nvPr/>
        </p:nvSpPr>
        <p:spPr bwMode="auto">
          <a:xfrm>
            <a:off x="755650" y="3268663"/>
            <a:ext cx="80645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ru-RU" sz="2100" i="1">
                <a:solidFill>
                  <a:srgbClr val="003366"/>
                </a:solidFill>
              </a:rPr>
              <a:t>Результаты исследования</a:t>
            </a:r>
          </a:p>
          <a:p>
            <a:pPr algn="l"/>
            <a:r>
              <a:rPr lang="ru-RU" sz="2100" i="1">
                <a:solidFill>
                  <a:srgbClr val="003366"/>
                </a:solidFill>
              </a:rPr>
              <a:t>«Привлечение, мотивация  и удержание молодых специалистов на предприятиях тракторного, сельскохозяйственного, лесозаготовительного, коммунального и дорожно-строительного машиностроения</a:t>
            </a:r>
            <a:r>
              <a:rPr lang="ru-RU" sz="2100">
                <a:solidFill>
                  <a:srgbClr val="003366"/>
                </a:solidFill>
              </a:rPr>
              <a:t>»</a:t>
            </a:r>
          </a:p>
        </p:txBody>
      </p:sp>
      <p:pic>
        <p:nvPicPr>
          <p:cNvPr id="632861" name="Picture 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1557338"/>
            <a:ext cx="2286000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F66E0-B4A0-42AA-9C65-95A25578451A}" type="slidenum">
              <a:rPr lang="ru-RU"/>
              <a:pPr/>
              <a:t>10</a:t>
            </a:fld>
            <a:endParaRPr lang="ru-RU"/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50"/>
            <a:ext cx="8229600" cy="10810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/>
              <a:t>Подбор и адаптация молодых специалистов</a:t>
            </a:r>
            <a:br>
              <a:rPr lang="ru-RU" b="1"/>
            </a:br>
            <a:endParaRPr lang="ru-RU" b="1"/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353425" cy="4321175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ru-RU" sz="2000" b="1" i="1"/>
              <a:t>Общие показатели (средние значения по предприятиям):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Число молодых сотрудников, принятых на работу 2008г – 75 человек.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Число молодых сотрудников, принятых на работу в 2008 г., но покинувших предприятие по любой причине в том же 2008 году – 45 человек.</a:t>
            </a:r>
          </a:p>
          <a:p>
            <a:pPr lvl="1">
              <a:lnSpc>
                <a:spcPct val="90000"/>
              </a:lnSpc>
              <a:buClr>
                <a:schemeClr val="tx1"/>
              </a:buClr>
              <a:buFont typeface="Wingdings" charset="2"/>
              <a:buNone/>
            </a:pPr>
            <a:endParaRPr lang="ru-RU" sz="1600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charset="2"/>
              <a:buNone/>
            </a:pPr>
            <a:r>
              <a:rPr lang="ru-RU" sz="2000" b="1" i="1"/>
              <a:t>К своим достижениям в области подбора и адаптации молодых специалистов на  предприятии респонденты относят: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Наставничество, закрепление за опытным специалистом.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Наличие адаптационных программ на время испытательного срока.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Организации семинаров по профильным тематикам.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Предоставление информации о стратегии предприятия, вводный инструктаж, о продукции, СМК и т.д.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Профессиональный отбор и стажировка молодых специалистов.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endParaRPr lang="ru-RU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47FD9-8E07-40B6-9E2A-0D3B7D1609C0}" type="slidenum">
              <a:rPr lang="ru-RU"/>
              <a:pPr/>
              <a:t>11</a:t>
            </a:fld>
            <a:endParaRPr lang="ru-RU"/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/>
              <a:t>Мотивация и карьерный рост</a:t>
            </a:r>
          </a:p>
        </p:txBody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569325" cy="46736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ru-RU" sz="1800" b="1" i="1"/>
              <a:t>По результатам исследования, единичные предприятия разрабатывают систему мотивации для своих сотрудников. </a:t>
            </a:r>
          </a:p>
          <a:p>
            <a:pPr lvl="1">
              <a:buClr>
                <a:schemeClr val="tx1"/>
              </a:buClr>
            </a:pPr>
            <a:r>
              <a:rPr lang="ru-RU" sz="1600"/>
              <a:t>В то же время, </a:t>
            </a:r>
            <a:r>
              <a:rPr lang="ru-RU" sz="1600" b="1"/>
              <a:t>85,7 %</a:t>
            </a:r>
            <a:r>
              <a:rPr lang="ru-RU" sz="1600"/>
              <a:t> участников исследования анализируют основные причины текучести молодых специалистов. </a:t>
            </a:r>
            <a:endParaRPr lang="ru-RU" sz="1600" b="1"/>
          </a:p>
          <a:p>
            <a:pPr lvl="1">
              <a:buClr>
                <a:schemeClr val="tx1"/>
              </a:buClr>
            </a:pPr>
            <a:r>
              <a:rPr lang="ru-RU" sz="1600" b="1"/>
              <a:t>28,5 % </a:t>
            </a:r>
            <a:r>
              <a:rPr lang="ru-RU" sz="1600"/>
              <a:t>предприятий проводят исследования удовлетворенности своих сотрудников.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charset="2"/>
              <a:buNone/>
            </a:pPr>
            <a:r>
              <a:rPr lang="ru-RU" sz="1800"/>
              <a:t>Участники исследования, ведущие активную работу с молодыми специалистами, отмечают, что </a:t>
            </a:r>
            <a:r>
              <a:rPr lang="ru-RU" sz="1800" b="1" i="1"/>
              <a:t>на предприятиях существует система карьерного роста и продвижения успешных сотрудников.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ru-RU" sz="1600"/>
              <a:t>Как правило, на предприятиях соблюдается правило, согласно которому при появлении вакансии на ключевую должность руководитель сначала должен рассмотреть внутренние кандидатуры и только при мотивированном отказе может инициировать рассмотрение внешней кандидатуры.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ru-RU" sz="1600"/>
              <a:t>Система кадрового резерва  понятна каждому, на предприятиях реализуются специальные программы обучения и развития резервистов на ключевые должности.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D5AAD-C748-4110-8ED3-C86C01252BB9}" type="slidenum">
              <a:rPr lang="ru-RU"/>
              <a:pPr/>
              <a:t>12</a:t>
            </a:fld>
            <a:endParaRPr lang="ru-RU"/>
          </a:p>
        </p:txBody>
      </p:sp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859713" cy="777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/>
              <a:t>Методы и инструменты обучения молодых специалистов</a:t>
            </a:r>
            <a:r>
              <a:rPr lang="ru-RU" sz="2800"/>
              <a:t> </a:t>
            </a:r>
          </a:p>
        </p:txBody>
      </p:sp>
      <p:pic>
        <p:nvPicPr>
          <p:cNvPr id="681988" name="Picture 4"/>
          <p:cNvPicPr>
            <a:picLocks noChangeAspect="1" noChangeArrowheads="1"/>
          </p:cNvPicPr>
          <p:nvPr/>
        </p:nvPicPr>
        <p:blipFill>
          <a:blip r:embed="rId2" cstate="print"/>
          <a:srcRect l="5238" t="4816" b="4607"/>
          <a:stretch>
            <a:fillRect/>
          </a:stretch>
        </p:blipFill>
        <p:spPr bwMode="auto">
          <a:xfrm>
            <a:off x="827088" y="1268413"/>
            <a:ext cx="7343775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45603-70B4-4B37-822C-002C50282000}" type="slidenum">
              <a:rPr lang="ru-RU"/>
              <a:pPr/>
              <a:t>13</a:t>
            </a:fld>
            <a:endParaRPr lang="ru-RU"/>
          </a:p>
        </p:txBody>
      </p:sp>
      <p:pic>
        <p:nvPicPr>
          <p:cNvPr id="628753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412875"/>
            <a:ext cx="60325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8754" name="Rectangle 18"/>
          <p:cNvSpPr>
            <a:spLocks noChangeArrowheads="1"/>
          </p:cNvSpPr>
          <p:nvPr/>
        </p:nvSpPr>
        <p:spPr bwMode="auto">
          <a:xfrm>
            <a:off x="1331913" y="333375"/>
            <a:ext cx="698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3200">
                <a:solidFill>
                  <a:schemeClr val="tx1"/>
                </a:solidFill>
              </a:rPr>
              <a:t>Повышение привлекательности</a:t>
            </a:r>
            <a:endParaRPr lang="en-US" sz="3200">
              <a:solidFill>
                <a:schemeClr val="tx1"/>
              </a:solidFill>
            </a:endParaRPr>
          </a:p>
          <a:p>
            <a:r>
              <a:rPr lang="ru-RU" sz="3200">
                <a:solidFill>
                  <a:schemeClr val="tx1"/>
                </a:solidFill>
              </a:rPr>
              <a:t> предприятия как работодателя</a:t>
            </a:r>
            <a:r>
              <a:rPr lang="ru-RU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37C8C-57C4-4176-A737-1E235C70F79E}" type="slidenum">
              <a:rPr lang="ru-RU"/>
              <a:pPr/>
              <a:t>14</a:t>
            </a:fld>
            <a:endParaRPr lang="ru-RU"/>
          </a:p>
        </p:txBody>
      </p:sp>
      <p:pic>
        <p:nvPicPr>
          <p:cNvPr id="671751" name="Picture 7"/>
          <p:cNvPicPr>
            <a:picLocks noChangeAspect="1" noChangeArrowheads="1"/>
          </p:cNvPicPr>
          <p:nvPr/>
        </p:nvPicPr>
        <p:blipFill>
          <a:blip r:embed="rId2" cstate="print"/>
          <a:srcRect b="7024"/>
          <a:stretch>
            <a:fillRect/>
          </a:stretch>
        </p:blipFill>
        <p:spPr bwMode="auto">
          <a:xfrm>
            <a:off x="6300788" y="3716338"/>
            <a:ext cx="2843212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71752" name="Rectangle 8"/>
          <p:cNvSpPr>
            <a:spLocks noChangeArrowheads="1"/>
          </p:cNvSpPr>
          <p:nvPr/>
        </p:nvSpPr>
        <p:spPr bwMode="auto">
          <a:xfrm>
            <a:off x="179388" y="188913"/>
            <a:ext cx="8569325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52352" bIns="38088" anchor="ctr">
            <a:spAutoFit/>
          </a:bodyPr>
          <a:lstStyle/>
          <a:p>
            <a:r>
              <a:rPr lang="ru-RU" sz="3200">
                <a:solidFill>
                  <a:schemeClr val="tx1"/>
                </a:solidFill>
              </a:rPr>
              <a:t>Рекомендации по работе </a:t>
            </a:r>
          </a:p>
          <a:p>
            <a:r>
              <a:rPr lang="ru-RU" sz="3200">
                <a:solidFill>
                  <a:schemeClr val="tx1"/>
                </a:solidFill>
              </a:rPr>
              <a:t>с молодыми специалистами</a:t>
            </a:r>
          </a:p>
          <a:p>
            <a:pPr algn="l" eaLnBrk="0" hangingPunct="0"/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671753" name="Rectangle 9"/>
          <p:cNvSpPr>
            <a:spLocks noChangeArrowheads="1"/>
          </p:cNvSpPr>
          <p:nvPr/>
        </p:nvSpPr>
        <p:spPr bwMode="auto">
          <a:xfrm>
            <a:off x="250825" y="1412875"/>
            <a:ext cx="8424863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57200" indent="-457200" algn="l">
              <a:spcBef>
                <a:spcPct val="30000"/>
              </a:spcBef>
              <a:buClr>
                <a:schemeClr val="tx1"/>
              </a:buClr>
              <a:buFont typeface="Wingdings" charset="2"/>
              <a:buNone/>
              <a:tabLst>
                <a:tab pos="457200" algn="l"/>
              </a:tabLst>
            </a:pPr>
            <a:r>
              <a:rPr lang="ru-RU" sz="1800" i="1">
                <a:solidFill>
                  <a:srgbClr val="003366"/>
                </a:solidFill>
              </a:rPr>
              <a:t>В целях повышения эффективности работы с молодыми специалистами предлагается:</a:t>
            </a:r>
            <a:endParaRPr lang="ru-RU" sz="1800" b="0">
              <a:solidFill>
                <a:srgbClr val="003366"/>
              </a:solidFill>
            </a:endParaRPr>
          </a:p>
          <a:p>
            <a:pPr marL="457200" indent="-457200" algn="l">
              <a:lnSpc>
                <a:spcPct val="120000"/>
              </a:lnSpc>
              <a:spcBef>
                <a:spcPct val="50000"/>
              </a:spcBef>
              <a:buClr>
                <a:schemeClr val="tx1"/>
              </a:buClr>
              <a:buFont typeface="Wingdings" charset="2"/>
              <a:buChar char="§"/>
              <a:tabLst>
                <a:tab pos="457200" algn="l"/>
              </a:tabLst>
            </a:pPr>
            <a:r>
              <a:rPr lang="ru-RU" sz="1600" b="0">
                <a:solidFill>
                  <a:srgbClr val="003366"/>
                </a:solidFill>
              </a:rPr>
              <a:t>Разработать единое отраслевое «Положение о работе с молодыми специалистами», в котором определить методические рекомендации, предназначенные для оказания помощи руководителям предприятиям в организации работы по вопросам привлечения, вводу в строй, становлению, сокращению и развитию молодых специалистов.</a:t>
            </a:r>
          </a:p>
        </p:txBody>
      </p:sp>
      <p:sp>
        <p:nvSpPr>
          <p:cNvPr id="671755" name="Text Box 11"/>
          <p:cNvSpPr txBox="1">
            <a:spLocks noChangeArrowheads="1"/>
          </p:cNvSpPr>
          <p:nvPr/>
        </p:nvSpPr>
        <p:spPr bwMode="auto">
          <a:xfrm>
            <a:off x="250825" y="3716338"/>
            <a:ext cx="6049963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44500" indent="-444500" algn="l">
              <a:lnSpc>
                <a:spcPct val="120000"/>
              </a:lnSpc>
              <a:spcBef>
                <a:spcPct val="35000"/>
              </a:spcBef>
              <a:buClr>
                <a:schemeClr val="tx1"/>
              </a:buClr>
              <a:buFont typeface="Wingdings" charset="2"/>
              <a:buChar char="§"/>
            </a:pPr>
            <a:r>
              <a:rPr lang="ru-RU" sz="1600" b="0">
                <a:solidFill>
                  <a:srgbClr val="003366"/>
                </a:solidFill>
              </a:rPr>
              <a:t>В положении определить основные задачи руководящего состава предприятия (до руководителя структурного подразделения) по работе с молодыми специалистами, требования к молодым специалистам, а также методику оценки деятельности руководителей по работе с молодыми специалистами.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71DA-4FD4-4660-B810-05CF62681D6D}" type="slidenum">
              <a:rPr lang="ru-RU"/>
              <a:pPr/>
              <a:t>15</a:t>
            </a:fld>
            <a:endParaRPr lang="ru-RU"/>
          </a:p>
        </p:txBody>
      </p:sp>
      <p:sp>
        <p:nvSpPr>
          <p:cNvPr id="675849" name="Text Box 9"/>
          <p:cNvSpPr txBox="1">
            <a:spLocks noChangeArrowheads="1"/>
          </p:cNvSpPr>
          <p:nvPr/>
        </p:nvSpPr>
        <p:spPr bwMode="auto">
          <a:xfrm>
            <a:off x="468313" y="765175"/>
            <a:ext cx="8208962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ru-RU"/>
          </a:p>
          <a:p>
            <a:pPr marL="457200" indent="-457200" algn="just">
              <a:lnSpc>
                <a:spcPct val="120000"/>
              </a:lnSpc>
              <a:spcBef>
                <a:spcPct val="40000"/>
              </a:spcBef>
              <a:buFontTx/>
              <a:buAutoNum type="arabicPeriod"/>
            </a:pPr>
            <a:r>
              <a:rPr lang="ru-RU" sz="1600" b="0">
                <a:solidFill>
                  <a:srgbClr val="0E3558"/>
                </a:solidFill>
              </a:rPr>
              <a:t>Более активно участвовать в процессе профессионального образования молодежи.</a:t>
            </a:r>
          </a:p>
          <a:p>
            <a:pPr marL="457200" indent="-457200" algn="just">
              <a:lnSpc>
                <a:spcPct val="120000"/>
              </a:lnSpc>
              <a:spcBef>
                <a:spcPct val="40000"/>
              </a:spcBef>
              <a:buFontTx/>
              <a:buAutoNum type="arabicPeriod"/>
            </a:pPr>
            <a:r>
              <a:rPr lang="ru-RU" sz="1600" b="0">
                <a:solidFill>
                  <a:srgbClr val="0E3558"/>
                </a:solidFill>
              </a:rPr>
              <a:t>Разработать эффективную систему мотивации, направленную на ликвидацию трудностей и проблем, связанных с привлечением, сохранением и развитием молодых специалистов на предприятиях. </a:t>
            </a:r>
          </a:p>
          <a:p>
            <a:pPr marL="457200" indent="-457200" algn="l">
              <a:lnSpc>
                <a:spcPct val="120000"/>
              </a:lnSpc>
              <a:spcBef>
                <a:spcPct val="40000"/>
              </a:spcBef>
              <a:buFontTx/>
              <a:buAutoNum type="arabicPeriod"/>
            </a:pPr>
            <a:r>
              <a:rPr lang="ru-RU" sz="1600" b="0">
                <a:solidFill>
                  <a:srgbClr val="0E3558"/>
                </a:solidFill>
              </a:rPr>
              <a:t>Возродить систему наставничества и персональной ответственности за подготовку молодых специалистов, свести до минимума их отток в течение трех лет после завершения обучения в образовательном учреждении.</a:t>
            </a:r>
          </a:p>
          <a:p>
            <a:pPr marL="457200" indent="-457200" algn="l">
              <a:lnSpc>
                <a:spcPct val="120000"/>
              </a:lnSpc>
              <a:spcBef>
                <a:spcPct val="40000"/>
              </a:spcBef>
              <a:buFontTx/>
              <a:buAutoNum type="arabicPeriod"/>
            </a:pPr>
            <a:r>
              <a:rPr lang="ru-RU" sz="1600" b="0">
                <a:solidFill>
                  <a:srgbClr val="0E3558"/>
                </a:solidFill>
              </a:rPr>
              <a:t>Добиться не менее 30% доли молодых специалистов (до 30 лет) в общей численности сотрудников предприятий и не более 6 % их ежегодной текучести.</a:t>
            </a:r>
          </a:p>
          <a:p>
            <a:pPr marL="457200" indent="-457200" algn="l">
              <a:lnSpc>
                <a:spcPct val="120000"/>
              </a:lnSpc>
              <a:spcBef>
                <a:spcPct val="40000"/>
              </a:spcBef>
              <a:buFontTx/>
              <a:buAutoNum type="arabicPeriod"/>
            </a:pPr>
            <a:r>
              <a:rPr lang="ru-RU" sz="1600" b="0">
                <a:solidFill>
                  <a:srgbClr val="0E3558"/>
                </a:solidFill>
              </a:rPr>
              <a:t>Повысить активность и эффективность работы Советов молодежи предприятий и отрасли в направлении работы по привлечению, сохранению и развитию молодых специалистов.</a:t>
            </a:r>
          </a:p>
        </p:txBody>
      </p:sp>
      <p:sp>
        <p:nvSpPr>
          <p:cNvPr id="675850" name="Rectangle 10"/>
          <p:cNvSpPr>
            <a:spLocks noChangeArrowheads="1"/>
          </p:cNvSpPr>
          <p:nvPr/>
        </p:nvSpPr>
        <p:spPr bwMode="auto">
          <a:xfrm>
            <a:off x="323850" y="260350"/>
            <a:ext cx="85693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52352" bIns="38088" anchor="ctr">
            <a:spAutoFit/>
          </a:bodyPr>
          <a:lstStyle/>
          <a:p>
            <a:r>
              <a:rPr lang="ru-RU" sz="3200">
                <a:solidFill>
                  <a:schemeClr val="tx1"/>
                </a:solidFill>
              </a:rPr>
              <a:t>Рекомендации руководителям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D317A7-717E-42C5-A188-F0367A0C68F9}" type="slidenum">
              <a:rPr lang="ru-RU"/>
              <a:pPr/>
              <a:t>16</a:t>
            </a:fld>
            <a:endParaRPr lang="ru-RU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/>
              <a:t>Рекомендации руководителям</a:t>
            </a:r>
            <a:br>
              <a:rPr lang="ru-RU" b="1"/>
            </a:br>
            <a:endParaRPr lang="ru-RU" b="1"/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353425" cy="5105400"/>
          </a:xfrm>
        </p:spPr>
        <p:txBody>
          <a:bodyPr/>
          <a:lstStyle/>
          <a:p>
            <a:pPr marL="609600" indent="-609600">
              <a:lnSpc>
                <a:spcPct val="110000"/>
              </a:lnSpc>
              <a:spcBef>
                <a:spcPct val="40000"/>
              </a:spcBef>
              <a:buClrTx/>
              <a:buFontTx/>
              <a:buAutoNum type="arabicPeriod" startAt="6"/>
            </a:pPr>
            <a:r>
              <a:rPr lang="ru-RU" sz="1600">
                <a:solidFill>
                  <a:srgbClr val="0E3558"/>
                </a:solidFill>
              </a:rPr>
              <a:t>На каждом предприятии и по отрасли в целом создать ближайший и стратегический резерв на основные руководящие должности из молодых специалистов. </a:t>
            </a:r>
          </a:p>
          <a:p>
            <a:pPr marL="609600" indent="-609600">
              <a:lnSpc>
                <a:spcPct val="110000"/>
              </a:lnSpc>
              <a:spcBef>
                <a:spcPct val="40000"/>
              </a:spcBef>
              <a:buClrTx/>
              <a:buFontTx/>
              <a:buAutoNum type="arabicPeriod" startAt="6"/>
            </a:pPr>
            <a:r>
              <a:rPr lang="ru-RU" sz="1600">
                <a:solidFill>
                  <a:srgbClr val="0E3558"/>
                </a:solidFill>
              </a:rPr>
              <a:t>Отработать планы подготовки резерва (используя принципы непрерывной подготовки) с обязательным включением в него целевых стажировок молодых специалистов.</a:t>
            </a:r>
          </a:p>
          <a:p>
            <a:pPr marL="609600" indent="-609600">
              <a:lnSpc>
                <a:spcPct val="110000"/>
              </a:lnSpc>
              <a:spcBef>
                <a:spcPct val="40000"/>
              </a:spcBef>
              <a:buClrTx/>
              <a:buFontTx/>
              <a:buAutoNum type="arabicPeriod" startAt="6"/>
            </a:pPr>
            <a:r>
              <a:rPr lang="ru-RU" sz="1600">
                <a:solidFill>
                  <a:srgbClr val="0E3558"/>
                </a:solidFill>
              </a:rPr>
              <a:t>Через СМИ поднять престиж инженерно-технического образовании и рабочих профессий.</a:t>
            </a:r>
          </a:p>
          <a:p>
            <a:pPr marL="609600" indent="-609600">
              <a:lnSpc>
                <a:spcPct val="110000"/>
              </a:lnSpc>
              <a:spcBef>
                <a:spcPct val="40000"/>
              </a:spcBef>
              <a:buClrTx/>
              <a:buFontTx/>
              <a:buAutoNum type="arabicPeriod" startAt="6"/>
            </a:pPr>
            <a:r>
              <a:rPr lang="ru-RU" sz="1600">
                <a:solidFill>
                  <a:srgbClr val="0E3558"/>
                </a:solidFill>
              </a:rPr>
              <a:t>Подготовить предложения по определению отраслевых доплат студентам образовательных учреждений всех уровней подготовки и профессорско-преподавательскому составу учебных заведений.</a:t>
            </a:r>
          </a:p>
          <a:p>
            <a:pPr marL="609600" indent="-609600">
              <a:lnSpc>
                <a:spcPct val="110000"/>
              </a:lnSpc>
              <a:spcBef>
                <a:spcPct val="40000"/>
              </a:spcBef>
              <a:buClrTx/>
              <a:buFontTx/>
              <a:buAutoNum type="arabicPeriod" startAt="6"/>
            </a:pPr>
            <a:r>
              <a:rPr lang="ru-RU" sz="1600">
                <a:solidFill>
                  <a:srgbClr val="0E3558"/>
                </a:solidFill>
              </a:rPr>
              <a:t>Разработать предложения по предоставлению ипотечных кредитов на льготных условиях молодым специалистам – выпускникам высших учебных заведений, прошедших обучение в рамках государственного плана подготовки инженерных и научных кадров и работающих на предприятиях отрасли по полученной специальности.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45EC1-887E-49F6-A316-2B683A1DD492}" type="slidenum">
              <a:rPr lang="ru-RU"/>
              <a:pPr/>
              <a:t>2</a:t>
            </a:fld>
            <a:endParaRPr lang="ru-RU"/>
          </a:p>
        </p:txBody>
      </p:sp>
      <p:grpSp>
        <p:nvGrpSpPr>
          <p:cNvPr id="637954" name="Group 2"/>
          <p:cNvGrpSpPr>
            <a:grpSpLocks/>
          </p:cNvGrpSpPr>
          <p:nvPr/>
        </p:nvGrpSpPr>
        <p:grpSpPr bwMode="auto">
          <a:xfrm>
            <a:off x="1619250" y="1535113"/>
            <a:ext cx="762000" cy="665162"/>
            <a:chOff x="1110" y="2656"/>
            <a:chExt cx="1549" cy="1351"/>
          </a:xfrm>
        </p:grpSpPr>
        <p:sp>
          <p:nvSpPr>
            <p:cNvPr id="637955" name="AutoShape 3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7956" name="AutoShape 4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7957" name="AutoShape 5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37958" name="Group 6"/>
          <p:cNvGrpSpPr>
            <a:grpSpLocks/>
          </p:cNvGrpSpPr>
          <p:nvPr/>
        </p:nvGrpSpPr>
        <p:grpSpPr bwMode="auto">
          <a:xfrm>
            <a:off x="1619250" y="2449513"/>
            <a:ext cx="762000" cy="665162"/>
            <a:chOff x="3174" y="2656"/>
            <a:chExt cx="1549" cy="1351"/>
          </a:xfrm>
        </p:grpSpPr>
        <p:sp>
          <p:nvSpPr>
            <p:cNvPr id="637959" name="AutoShape 7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7960" name="AutoShape 8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7961" name="AutoShape 9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37962" name="Line 10"/>
          <p:cNvSpPr>
            <a:spLocks noChangeShapeType="1"/>
          </p:cNvSpPr>
          <p:nvPr/>
        </p:nvSpPr>
        <p:spPr bwMode="auto">
          <a:xfrm>
            <a:off x="2228850" y="214471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7963" name="Text Box 11"/>
          <p:cNvSpPr txBox="1">
            <a:spLocks noChangeArrowheads="1"/>
          </p:cNvSpPr>
          <p:nvPr/>
        </p:nvSpPr>
        <p:spPr bwMode="auto">
          <a:xfrm>
            <a:off x="2457450" y="1565275"/>
            <a:ext cx="36750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ru-RU" sz="2400" b="0">
                <a:solidFill>
                  <a:srgbClr val="003366"/>
                </a:solidFill>
              </a:rPr>
              <a:t>Описание исследования</a:t>
            </a:r>
            <a:endParaRPr lang="en-US" sz="2400" b="0">
              <a:solidFill>
                <a:srgbClr val="003366"/>
              </a:solidFill>
            </a:endParaRPr>
          </a:p>
        </p:txBody>
      </p:sp>
      <p:sp>
        <p:nvSpPr>
          <p:cNvPr id="637964" name="Text Box 12"/>
          <p:cNvSpPr txBox="1">
            <a:spLocks noChangeArrowheads="1"/>
          </p:cNvSpPr>
          <p:nvPr/>
        </p:nvSpPr>
        <p:spPr bwMode="gray">
          <a:xfrm>
            <a:off x="1816100" y="163353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37965" name="Line 13"/>
          <p:cNvSpPr>
            <a:spLocks noChangeShapeType="1"/>
          </p:cNvSpPr>
          <p:nvPr/>
        </p:nvSpPr>
        <p:spPr bwMode="auto">
          <a:xfrm>
            <a:off x="2228850" y="3059113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7967" name="Text Box 15"/>
          <p:cNvSpPr txBox="1">
            <a:spLocks noChangeArrowheads="1"/>
          </p:cNvSpPr>
          <p:nvPr/>
        </p:nvSpPr>
        <p:spPr bwMode="gray">
          <a:xfrm>
            <a:off x="1816100" y="254793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637968" name="Group 16"/>
          <p:cNvGrpSpPr>
            <a:grpSpLocks/>
          </p:cNvGrpSpPr>
          <p:nvPr/>
        </p:nvGrpSpPr>
        <p:grpSpPr bwMode="auto">
          <a:xfrm>
            <a:off x="1619250" y="4256088"/>
            <a:ext cx="762000" cy="665162"/>
            <a:chOff x="3174" y="2656"/>
            <a:chExt cx="1549" cy="1351"/>
          </a:xfrm>
        </p:grpSpPr>
        <p:sp>
          <p:nvSpPr>
            <p:cNvPr id="637969" name="AutoShape 17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7970" name="AutoShape 18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7971" name="AutoShape 19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37972" name="Group 20"/>
          <p:cNvGrpSpPr>
            <a:grpSpLocks/>
          </p:cNvGrpSpPr>
          <p:nvPr/>
        </p:nvGrpSpPr>
        <p:grpSpPr bwMode="auto">
          <a:xfrm>
            <a:off x="1619250" y="3284538"/>
            <a:ext cx="6043613" cy="898525"/>
            <a:chOff x="1127" y="2025"/>
            <a:chExt cx="3807" cy="566"/>
          </a:xfrm>
        </p:grpSpPr>
        <p:grpSp>
          <p:nvGrpSpPr>
            <p:cNvPr id="637973" name="Group 21"/>
            <p:cNvGrpSpPr>
              <a:grpSpLocks/>
            </p:cNvGrpSpPr>
            <p:nvPr/>
          </p:nvGrpSpPr>
          <p:grpSpPr bwMode="auto">
            <a:xfrm>
              <a:off x="1127" y="2025"/>
              <a:ext cx="480" cy="419"/>
              <a:chOff x="1110" y="2656"/>
              <a:chExt cx="1549" cy="1351"/>
            </a:xfrm>
          </p:grpSpPr>
          <p:sp>
            <p:nvSpPr>
              <p:cNvPr id="637974" name="AutoShape 22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37975" name="AutoShape 23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37976" name="AutoShape 24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37977" name="Line 25"/>
            <p:cNvSpPr>
              <a:spLocks noChangeShapeType="1"/>
            </p:cNvSpPr>
            <p:nvPr/>
          </p:nvSpPr>
          <p:spPr bwMode="auto">
            <a:xfrm>
              <a:off x="1511" y="2409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7978" name="Text Box 26"/>
            <p:cNvSpPr txBox="1">
              <a:spLocks noChangeArrowheads="1"/>
            </p:cNvSpPr>
            <p:nvPr/>
          </p:nvSpPr>
          <p:spPr bwMode="auto">
            <a:xfrm>
              <a:off x="1655" y="2073"/>
              <a:ext cx="3279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ru-RU" sz="2400" b="0">
                  <a:solidFill>
                    <a:srgbClr val="003366"/>
                  </a:solidFill>
                </a:rPr>
                <a:t>Привлечение и обучение молодых </a:t>
              </a:r>
            </a:p>
            <a:p>
              <a:pPr algn="l" eaLnBrk="0" hangingPunct="0"/>
              <a:r>
                <a:rPr lang="ru-RU" sz="2400" b="0">
                  <a:solidFill>
                    <a:srgbClr val="003366"/>
                  </a:solidFill>
                </a:rPr>
                <a:t>специалистов</a:t>
              </a:r>
              <a:endParaRPr lang="en-US" sz="2400" b="0">
                <a:solidFill>
                  <a:srgbClr val="003366"/>
                </a:solidFill>
              </a:endParaRPr>
            </a:p>
          </p:txBody>
        </p:sp>
        <p:sp>
          <p:nvSpPr>
            <p:cNvPr id="637979" name="Text Box 27"/>
            <p:cNvSpPr txBox="1">
              <a:spLocks noChangeArrowheads="1"/>
            </p:cNvSpPr>
            <p:nvPr/>
          </p:nvSpPr>
          <p:spPr bwMode="gray">
            <a:xfrm>
              <a:off x="1251" y="2087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637980" name="Line 28"/>
          <p:cNvSpPr>
            <a:spLocks noChangeShapeType="1"/>
          </p:cNvSpPr>
          <p:nvPr/>
        </p:nvSpPr>
        <p:spPr bwMode="auto">
          <a:xfrm>
            <a:off x="2228850" y="4865688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7981" name="Text Box 29"/>
          <p:cNvSpPr txBox="1">
            <a:spLocks noChangeArrowheads="1"/>
          </p:cNvSpPr>
          <p:nvPr/>
        </p:nvSpPr>
        <p:spPr bwMode="gray">
          <a:xfrm>
            <a:off x="1816100" y="43545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37982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620713"/>
            <a:ext cx="7820025" cy="538162"/>
          </a:xfrm>
          <a:noFill/>
          <a:ln algn="ctr"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/>
              <a:t>Содержание презентации</a:t>
            </a:r>
          </a:p>
        </p:txBody>
      </p:sp>
      <p:grpSp>
        <p:nvGrpSpPr>
          <p:cNvPr id="637983" name="Group 31"/>
          <p:cNvGrpSpPr>
            <a:grpSpLocks/>
          </p:cNvGrpSpPr>
          <p:nvPr/>
        </p:nvGrpSpPr>
        <p:grpSpPr bwMode="auto">
          <a:xfrm>
            <a:off x="1665288" y="5084763"/>
            <a:ext cx="5410200" cy="665162"/>
            <a:chOff x="1127" y="2025"/>
            <a:chExt cx="3408" cy="419"/>
          </a:xfrm>
        </p:grpSpPr>
        <p:grpSp>
          <p:nvGrpSpPr>
            <p:cNvPr id="637984" name="Group 32"/>
            <p:cNvGrpSpPr>
              <a:grpSpLocks/>
            </p:cNvGrpSpPr>
            <p:nvPr/>
          </p:nvGrpSpPr>
          <p:grpSpPr bwMode="auto">
            <a:xfrm>
              <a:off x="1127" y="2025"/>
              <a:ext cx="480" cy="419"/>
              <a:chOff x="1110" y="2656"/>
              <a:chExt cx="1549" cy="1351"/>
            </a:xfrm>
          </p:grpSpPr>
          <p:sp>
            <p:nvSpPr>
              <p:cNvPr id="637985" name="AutoShape 33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37986" name="AutoShape 34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37987" name="AutoShape 35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637988" name="Line 36"/>
            <p:cNvSpPr>
              <a:spLocks noChangeShapeType="1"/>
            </p:cNvSpPr>
            <p:nvPr/>
          </p:nvSpPr>
          <p:spPr bwMode="auto">
            <a:xfrm>
              <a:off x="1511" y="2409"/>
              <a:ext cx="3024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37989" name="Text Box 37"/>
            <p:cNvSpPr txBox="1">
              <a:spLocks noChangeArrowheads="1"/>
            </p:cNvSpPr>
            <p:nvPr/>
          </p:nvSpPr>
          <p:spPr bwMode="auto">
            <a:xfrm>
              <a:off x="1655" y="2073"/>
              <a:ext cx="11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0" hangingPunct="0"/>
              <a:endParaRPr lang="ru-RU" sz="2400" b="0">
                <a:solidFill>
                  <a:schemeClr val="tx1"/>
                </a:solidFill>
              </a:endParaRPr>
            </a:p>
          </p:txBody>
        </p:sp>
        <p:sp>
          <p:nvSpPr>
            <p:cNvPr id="637990" name="Text Box 38"/>
            <p:cNvSpPr txBox="1">
              <a:spLocks noChangeArrowheads="1"/>
            </p:cNvSpPr>
            <p:nvPr/>
          </p:nvSpPr>
          <p:spPr bwMode="gray">
            <a:xfrm>
              <a:off x="1251" y="2087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ru-RU" sz="2400">
                  <a:solidFill>
                    <a:schemeClr val="bg1"/>
                  </a:solidFill>
                </a:rPr>
                <a:t>5</a:t>
              </a:r>
              <a:endParaRPr 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637991" name="Text Box 39"/>
          <p:cNvSpPr txBox="1">
            <a:spLocks noChangeArrowheads="1"/>
          </p:cNvSpPr>
          <p:nvPr/>
        </p:nvSpPr>
        <p:spPr bwMode="auto">
          <a:xfrm>
            <a:off x="2530475" y="5229225"/>
            <a:ext cx="22701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ru-RU" sz="2400" b="0">
                <a:solidFill>
                  <a:schemeClr val="tx1"/>
                </a:solidFill>
              </a:rPr>
              <a:t>Рекомендации</a:t>
            </a:r>
            <a:endParaRPr lang="en-US" sz="2400" b="0">
              <a:solidFill>
                <a:schemeClr val="tx1"/>
              </a:solidFill>
            </a:endParaRPr>
          </a:p>
        </p:txBody>
      </p:sp>
      <p:sp>
        <p:nvSpPr>
          <p:cNvPr id="637992" name="Text Box 40"/>
          <p:cNvSpPr txBox="1">
            <a:spLocks noChangeArrowheads="1"/>
          </p:cNvSpPr>
          <p:nvPr/>
        </p:nvSpPr>
        <p:spPr bwMode="auto">
          <a:xfrm>
            <a:off x="2530475" y="4437063"/>
            <a:ext cx="51768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ru-RU" sz="2400" b="0">
                <a:solidFill>
                  <a:schemeClr val="tx1"/>
                </a:solidFill>
              </a:rPr>
              <a:t>Мотивация молодых специалистов</a:t>
            </a:r>
            <a:endParaRPr lang="en-US" sz="2400" b="0">
              <a:solidFill>
                <a:schemeClr val="tx1"/>
              </a:solidFill>
            </a:endParaRPr>
          </a:p>
        </p:txBody>
      </p:sp>
      <p:sp>
        <p:nvSpPr>
          <p:cNvPr id="637993" name="Text Box 41"/>
          <p:cNvSpPr txBox="1">
            <a:spLocks noChangeArrowheads="1"/>
          </p:cNvSpPr>
          <p:nvPr/>
        </p:nvSpPr>
        <p:spPr bwMode="auto">
          <a:xfrm>
            <a:off x="2457450" y="2540000"/>
            <a:ext cx="39433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ru-RU" sz="2400" b="0">
                <a:solidFill>
                  <a:srgbClr val="003366"/>
                </a:solidFill>
              </a:rPr>
              <a:t>Результаты исследования</a:t>
            </a:r>
            <a:endParaRPr lang="en-US" sz="2400" b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4D0C3-C163-4AE6-AB20-5B39A82DA0A4}" type="slidenum">
              <a:rPr lang="ru-RU"/>
              <a:pPr/>
              <a:t>3</a:t>
            </a:fld>
            <a:endParaRPr lang="ru-RU"/>
          </a:p>
        </p:txBody>
      </p:sp>
      <p:pic>
        <p:nvPicPr>
          <p:cNvPr id="667691" name="Picture 43"/>
          <p:cNvPicPr>
            <a:picLocks noChangeAspect="1" noChangeArrowheads="1"/>
          </p:cNvPicPr>
          <p:nvPr/>
        </p:nvPicPr>
        <p:blipFill>
          <a:blip r:embed="rId2" cstate="print"/>
          <a:srcRect l="3371" r="2556" b="7712"/>
          <a:stretch>
            <a:fillRect/>
          </a:stretch>
        </p:blipFill>
        <p:spPr bwMode="auto">
          <a:xfrm>
            <a:off x="4932363" y="3357563"/>
            <a:ext cx="3816350" cy="22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67688" name="Text Box 40"/>
          <p:cNvSpPr txBox="1">
            <a:spLocks noChangeArrowheads="1"/>
          </p:cNvSpPr>
          <p:nvPr/>
        </p:nvSpPr>
        <p:spPr bwMode="auto">
          <a:xfrm>
            <a:off x="395288" y="404813"/>
            <a:ext cx="87487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>
                <a:solidFill>
                  <a:schemeClr val="tx1"/>
                </a:solidFill>
              </a:rPr>
              <a:t>Описание исследования</a:t>
            </a:r>
          </a:p>
        </p:txBody>
      </p:sp>
      <p:sp>
        <p:nvSpPr>
          <p:cNvPr id="667692" name="Text Box 44"/>
          <p:cNvSpPr txBox="1">
            <a:spLocks noChangeArrowheads="1"/>
          </p:cNvSpPr>
          <p:nvPr/>
        </p:nvSpPr>
        <p:spPr bwMode="auto">
          <a:xfrm>
            <a:off x="503238" y="3068638"/>
            <a:ext cx="4284662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30000"/>
              </a:spcBef>
            </a:pPr>
            <a:r>
              <a:rPr lang="ru-RU" sz="1800">
                <a:solidFill>
                  <a:srgbClr val="003366"/>
                </a:solidFill>
              </a:rPr>
              <a:t>Активное участие в исследовании проявили такие предприятия как:</a:t>
            </a:r>
          </a:p>
          <a:p>
            <a:pPr algn="l">
              <a:spcBef>
                <a:spcPct val="30000"/>
              </a:spcBef>
            </a:pPr>
            <a:r>
              <a:rPr lang="ru-RU" sz="1800" b="0" i="1">
                <a:solidFill>
                  <a:srgbClr val="003366"/>
                </a:solidFill>
              </a:rPr>
              <a:t>ОАО "Балткран", ЗАО "СААЗ АМО ЗИЛ", ЗАО Челябинские строительно-дорожные машины, Машиностроительная Компания КРАНЭКС, Красногвардейский крановый завод, ОАО "Майкопский машзавод", ЗАО Евротехника и др. </a:t>
            </a:r>
          </a:p>
        </p:txBody>
      </p:sp>
      <p:sp>
        <p:nvSpPr>
          <p:cNvPr id="667693" name="Text Box 45"/>
          <p:cNvSpPr txBox="1">
            <a:spLocks noChangeArrowheads="1"/>
          </p:cNvSpPr>
          <p:nvPr/>
        </p:nvSpPr>
        <p:spPr bwMode="auto">
          <a:xfrm>
            <a:off x="395288" y="1196975"/>
            <a:ext cx="84963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66700" indent="-266700" algn="l">
              <a:spcBef>
                <a:spcPct val="50000"/>
              </a:spcBef>
              <a:buFont typeface="Wingdings" charset="2"/>
              <a:buChar char="§"/>
            </a:pPr>
            <a:r>
              <a:rPr lang="ru-RU" sz="1800" b="0">
                <a:solidFill>
                  <a:srgbClr val="003366"/>
                </a:solidFill>
              </a:rPr>
              <a:t>Цель исследования - разработка рекомендаций по формированию системы мотивации и удержания молодых перспективных кадров.</a:t>
            </a:r>
          </a:p>
          <a:p>
            <a:pPr marL="266700" indent="-266700" algn="l">
              <a:spcBef>
                <a:spcPct val="50000"/>
              </a:spcBef>
              <a:buFont typeface="Wingdings" charset="2"/>
              <a:buChar char="§"/>
            </a:pPr>
            <a:r>
              <a:rPr lang="ru-RU" sz="1800" b="0">
                <a:solidFill>
                  <a:srgbClr val="003366"/>
                </a:solidFill>
              </a:rPr>
              <a:t>К участию в исследовании были приглашены 57  предприятий тракторного, сельскохозяйственного, лесозаготовительного, коммунального и дорожно-строительного машиностроения.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1159D-5873-4231-821F-FE49A155A8F5}" type="slidenum">
              <a:rPr lang="ru-RU"/>
              <a:pPr/>
              <a:t>4</a:t>
            </a:fld>
            <a:endParaRPr lang="ru-RU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777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/>
              <a:t>Результаты исследования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792162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ru-RU" sz="1800">
                <a:solidFill>
                  <a:srgbClr val="0E3558"/>
                </a:solidFill>
              </a:rPr>
              <a:t>Всего</a:t>
            </a:r>
            <a:r>
              <a:rPr lang="ru-RU" sz="1800" b="1">
                <a:solidFill>
                  <a:srgbClr val="0E3558"/>
                </a:solidFill>
              </a:rPr>
              <a:t> 47 %</a:t>
            </a:r>
            <a:r>
              <a:rPr lang="ru-RU" sz="1800">
                <a:solidFill>
                  <a:srgbClr val="0E3558"/>
                </a:solidFill>
              </a:rPr>
              <a:t> участников исследования работают с молодыми специалистами. </a:t>
            </a:r>
          </a:p>
        </p:txBody>
      </p:sp>
      <p:pic>
        <p:nvPicPr>
          <p:cNvPr id="677892" name="Picture 4"/>
          <p:cNvPicPr>
            <a:picLocks noChangeAspect="1" noChangeArrowheads="1"/>
          </p:cNvPicPr>
          <p:nvPr/>
        </p:nvPicPr>
        <p:blipFill>
          <a:blip r:embed="rId2" cstate="print"/>
          <a:srcRect t="26131" b="21722"/>
          <a:stretch>
            <a:fillRect/>
          </a:stretch>
        </p:blipFill>
        <p:spPr bwMode="auto">
          <a:xfrm>
            <a:off x="1835150" y="2205038"/>
            <a:ext cx="6408738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7894" name="Rectangle 6"/>
          <p:cNvSpPr>
            <a:spLocks noChangeArrowheads="1"/>
          </p:cNvSpPr>
          <p:nvPr/>
        </p:nvSpPr>
        <p:spPr bwMode="auto">
          <a:xfrm>
            <a:off x="539750" y="4221163"/>
            <a:ext cx="82089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ru-RU" sz="1800" b="0" i="1">
                <a:solidFill>
                  <a:srgbClr val="0E3558"/>
                </a:solidFill>
              </a:rPr>
              <a:t>В условиях общемирового финансового кризиса многие предприятия вынуждены были сократить объемы производства и как следствие – провести сокращение персонала и/или перейти на 3-х дневный режим работы.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7CE67-4AE2-42DF-884E-8B6E44ED23BA}" type="slidenum">
              <a:rPr lang="ru-RU"/>
              <a:pPr/>
              <a:t>5</a:t>
            </a:fld>
            <a:endParaRPr lang="ru-RU"/>
          </a:p>
        </p:txBody>
      </p:sp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/>
              <a:t>Общие показатели предприятий - участников исследования</a:t>
            </a:r>
            <a:r>
              <a:rPr lang="ru-RU" sz="2800" b="1"/>
              <a:t> </a:t>
            </a:r>
            <a:br>
              <a:rPr lang="ru-RU" sz="2800" b="1"/>
            </a:br>
            <a:endParaRPr lang="ru-RU" sz="2800" b="1"/>
          </a:p>
        </p:txBody>
      </p:sp>
      <p:sp>
        <p:nvSpPr>
          <p:cNvPr id="67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7775575" cy="2376487"/>
          </a:xfrm>
        </p:spPr>
        <p:txBody>
          <a:bodyPr/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charset="2"/>
              <a:buChar char="§"/>
            </a:pPr>
            <a:r>
              <a:rPr lang="ru-RU" sz="2000"/>
              <a:t>Средняя численность персонала на предприятии – </a:t>
            </a:r>
            <a:r>
              <a:rPr lang="ru-RU" sz="2000" b="1"/>
              <a:t>864 </a:t>
            </a:r>
            <a:r>
              <a:rPr lang="ru-RU" sz="2000"/>
              <a:t>человека.</a:t>
            </a:r>
          </a:p>
          <a:p>
            <a:pPr>
              <a:spcBef>
                <a:spcPct val="50000"/>
              </a:spcBef>
              <a:buClr>
                <a:schemeClr val="tx1"/>
              </a:buClr>
              <a:buFont typeface="Wingdings" charset="2"/>
              <a:buChar char="§"/>
            </a:pPr>
            <a:r>
              <a:rPr lang="ru-RU" sz="2000"/>
              <a:t>Текучесть персонала – </a:t>
            </a:r>
            <a:r>
              <a:rPr lang="ru-RU" sz="2000" b="1"/>
              <a:t>23,7 % </a:t>
            </a:r>
            <a:r>
              <a:rPr lang="ru-RU" sz="2000"/>
              <a:t>(наименьший показатель текучести среди  предприятий – участников исследования – </a:t>
            </a:r>
            <a:r>
              <a:rPr lang="ru-RU" sz="2000" b="1"/>
              <a:t>2,67 %).</a:t>
            </a:r>
          </a:p>
        </p:txBody>
      </p:sp>
      <p:pic>
        <p:nvPicPr>
          <p:cNvPr id="67891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b="8105"/>
          <a:stretch>
            <a:fillRect/>
          </a:stretch>
        </p:blipFill>
        <p:spPr bwMode="auto">
          <a:xfrm>
            <a:off x="5867400" y="3068638"/>
            <a:ext cx="2859088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78917" name="Text Box 5"/>
          <p:cNvSpPr txBox="1">
            <a:spLocks noChangeArrowheads="1"/>
          </p:cNvSpPr>
          <p:nvPr/>
        </p:nvSpPr>
        <p:spPr bwMode="auto">
          <a:xfrm>
            <a:off x="323850" y="3429000"/>
            <a:ext cx="5616575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5600" indent="-355600" algn="l">
              <a:spcBef>
                <a:spcPct val="50000"/>
              </a:spcBef>
              <a:buFont typeface="Wingdings" charset="2"/>
              <a:buChar char="§"/>
            </a:pPr>
            <a:r>
              <a:rPr lang="ru-RU" sz="2000" b="0">
                <a:solidFill>
                  <a:schemeClr val="tx1"/>
                </a:solidFill>
              </a:rPr>
              <a:t>Доля молодых специалистов в общей численности сотрудников организации - </a:t>
            </a:r>
            <a:r>
              <a:rPr lang="ru-RU" sz="2000">
                <a:solidFill>
                  <a:schemeClr val="tx1"/>
                </a:solidFill>
              </a:rPr>
              <a:t>16,62%.</a:t>
            </a:r>
            <a:endParaRPr lang="en-US" sz="2000">
              <a:solidFill>
                <a:schemeClr val="tx1"/>
              </a:solidFill>
            </a:endParaRPr>
          </a:p>
          <a:p>
            <a:pPr marL="355600" indent="-355600" algn="l">
              <a:spcBef>
                <a:spcPct val="50000"/>
              </a:spcBef>
              <a:buFont typeface="Wingdings" charset="2"/>
              <a:buChar char="§"/>
            </a:pPr>
            <a:r>
              <a:rPr lang="ru-RU" sz="2000" b="0">
                <a:solidFill>
                  <a:schemeClr val="tx1"/>
                </a:solidFill>
              </a:rPr>
              <a:t>Средний возраст сотрудника предприятия  (2008 г.) -  </a:t>
            </a:r>
            <a:r>
              <a:rPr lang="ru-RU" sz="2000">
                <a:solidFill>
                  <a:schemeClr val="tx1"/>
                </a:solidFill>
              </a:rPr>
              <a:t>41,5 год.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0B68A6-94EA-4F6F-9BC8-86913DAF4D95}" type="slidenum">
              <a:rPr lang="ru-RU"/>
              <a:pPr/>
              <a:t>6</a:t>
            </a:fld>
            <a:endParaRPr lang="ru-RU"/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>
                <a:solidFill>
                  <a:srgbClr val="004C72"/>
                </a:solidFill>
              </a:rPr>
              <a:t> </a:t>
            </a:r>
            <a:r>
              <a:rPr lang="ru-RU" b="1"/>
              <a:t>Привлечение молодых специалистов на предприятия</a:t>
            </a:r>
            <a:r>
              <a:rPr lang="ru-RU"/>
              <a:t> </a:t>
            </a:r>
          </a:p>
        </p:txBody>
      </p:sp>
      <p:pic>
        <p:nvPicPr>
          <p:cNvPr id="679942" name="Picture 6"/>
          <p:cNvPicPr>
            <a:picLocks noChangeAspect="1" noChangeArrowheads="1"/>
          </p:cNvPicPr>
          <p:nvPr/>
        </p:nvPicPr>
        <p:blipFill>
          <a:blip r:embed="rId2" cstate="print"/>
          <a:srcRect t="25487" b="3481"/>
          <a:stretch>
            <a:fillRect/>
          </a:stretch>
        </p:blipFill>
        <p:spPr bwMode="auto">
          <a:xfrm>
            <a:off x="755650" y="1628775"/>
            <a:ext cx="7561263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323850" y="4832350"/>
            <a:ext cx="8351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sz="2000" b="0">
                <a:solidFill>
                  <a:srgbClr val="0E3558"/>
                </a:solidFill>
              </a:rPr>
              <a:t>Самой распространенной формой привлечения и работы с молодыми специалистами является</a:t>
            </a:r>
            <a:r>
              <a:rPr lang="ru-RU" sz="2000" b="0" i="1">
                <a:solidFill>
                  <a:srgbClr val="0E3558"/>
                </a:solidFill>
              </a:rPr>
              <a:t> </a:t>
            </a:r>
            <a:r>
              <a:rPr lang="ru-RU" sz="2000" i="1">
                <a:solidFill>
                  <a:srgbClr val="0E3558"/>
                </a:solidFill>
              </a:rPr>
              <a:t>предоставление мест прохождения производственной практики для студентов.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8167F-FD99-4EC1-BF50-F237F8061EEE}" type="slidenum">
              <a:rPr lang="ru-RU"/>
              <a:pPr/>
              <a:t>7</a:t>
            </a:fld>
            <a:endParaRPr lang="ru-RU"/>
          </a:p>
        </p:txBody>
      </p:sp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/>
              <a:t>Привлечение молодых специалистов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229600" cy="4529138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2"/>
              <a:buNone/>
            </a:pPr>
            <a:r>
              <a:rPr lang="ru-RU" sz="1800" b="1"/>
              <a:t>Средний оклад молодого специалиста составляет 10000 руб.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ru-RU" sz="1800"/>
              <a:t>(разброс от 5000 – 17000 руб. в зависимости от региона и предприятия).</a:t>
            </a:r>
          </a:p>
          <a:p>
            <a:pPr>
              <a:spcBef>
                <a:spcPct val="30000"/>
              </a:spcBef>
              <a:buFont typeface="Wingdings" charset="2"/>
              <a:buNone/>
            </a:pPr>
            <a:r>
              <a:rPr lang="ru-RU" sz="1800"/>
              <a:t>Студентам и выпускникам, заинтересованным начать свое профессиональное развитие на заводе,  предприятия готовы предложить: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интересную работу, возможность приобрести профессиональный опыт;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должность, рабочее место;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постоянную работу;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повышение уровня квалификации;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карьерный рост по результатам эффективной 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  <a:buFont typeface="Wingdings" charset="2"/>
              <a:buNone/>
            </a:pPr>
            <a:r>
              <a:rPr lang="ru-RU" sz="1600"/>
              <a:t>трудовой деятельности;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дифференцированную систему оплаты труда;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стипендию на время производственной практики;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предоставление мест в общежитии;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</a:pPr>
            <a:r>
              <a:rPr lang="ru-RU" sz="1600"/>
              <a:t>обучающие стажировки (как краткосрочные и</a:t>
            </a:r>
          </a:p>
          <a:p>
            <a:pPr lvl="1">
              <a:spcBef>
                <a:spcPct val="30000"/>
              </a:spcBef>
              <a:buClr>
                <a:schemeClr val="tx1"/>
              </a:buClr>
              <a:buFont typeface="Wingdings" charset="2"/>
              <a:buNone/>
            </a:pPr>
            <a:r>
              <a:rPr lang="ru-RU" sz="1600"/>
              <a:t> длительные) на заводах-партнерах  за границей.</a:t>
            </a:r>
          </a:p>
        </p:txBody>
      </p:sp>
      <p:pic>
        <p:nvPicPr>
          <p:cNvPr id="686084" name="Picture 4"/>
          <p:cNvPicPr>
            <a:picLocks noChangeAspect="1" noChangeArrowheads="1"/>
          </p:cNvPicPr>
          <p:nvPr/>
        </p:nvPicPr>
        <p:blipFill>
          <a:blip r:embed="rId2" cstate="print"/>
          <a:srcRect b="7864"/>
          <a:stretch>
            <a:fillRect/>
          </a:stretch>
        </p:blipFill>
        <p:spPr bwMode="auto">
          <a:xfrm>
            <a:off x="5940425" y="3644900"/>
            <a:ext cx="2952750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98D41-6552-43D2-BBB0-84B350A6F755}" type="slidenum">
              <a:rPr lang="ru-RU"/>
              <a:pPr/>
              <a:t>8</a:t>
            </a:fld>
            <a:endParaRPr lang="ru-RU"/>
          </a:p>
        </p:txBody>
      </p:sp>
      <p:sp>
        <p:nvSpPr>
          <p:cNvPr id="668747" name="Rectangle 7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/>
              <a:t>Формы работы с молодыми специалистами на предприятиях</a:t>
            </a:r>
          </a:p>
        </p:txBody>
      </p:sp>
      <p:graphicFrame>
        <p:nvGraphicFramePr>
          <p:cNvPr id="669365" name="Group 693"/>
          <p:cNvGraphicFramePr>
            <a:graphicFrameLocks noGrp="1"/>
          </p:cNvGraphicFramePr>
          <p:nvPr>
            <p:ph type="tbl" idx="1"/>
          </p:nvPr>
        </p:nvGraphicFramePr>
        <p:xfrm>
          <a:off x="395288" y="1341438"/>
          <a:ext cx="8497887" cy="4776156"/>
        </p:xfrm>
        <a:graphic>
          <a:graphicData uri="http://schemas.openxmlformats.org/drawingml/2006/table">
            <a:tbl>
              <a:tblPr/>
              <a:tblGrid>
                <a:gridCol w="455612"/>
                <a:gridCol w="6145213"/>
                <a:gridCol w="1897062"/>
              </a:tblGrid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35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Формы работы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35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предприятий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E3558"/>
                    </a:solidFill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Предоставление мест прохождения производственной практики для студентов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Предоставление мест прохождения преддимпломной практики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85,7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Расклейка объявлений о вакансиях предприятия в вузах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71,4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Сотрудничество с кадровыми центрами вузов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71,4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Регулярные кампании в целевых СМИ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57,1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Проведение презентаций в вузах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57,1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Использование интернет ресурсов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42,9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Участие в вузовских ярмарках вакансий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42,9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457200" marR="0" lvl="0" indent="-4572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Реализация специальных программ по привлечению выпускников вузов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6" charset="0"/>
                          <a:cs typeface="Arial" charset="0"/>
                        </a:rPr>
                        <a:t>14,3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FEC23E-D368-4BEE-87AF-FFB66C25221E}" type="slidenum">
              <a:rPr lang="ru-RU"/>
              <a:pPr/>
              <a:t>9</a:t>
            </a:fld>
            <a:endParaRPr lang="ru-RU"/>
          </a:p>
        </p:txBody>
      </p:sp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>
                <a:solidFill>
                  <a:srgbClr val="0E3558"/>
                </a:solidFill>
              </a:rPr>
              <a:t>Трудности при привлечении и работе со студентами и выпускниками:</a:t>
            </a:r>
            <a:r>
              <a:rPr lang="ru-RU" b="1"/>
              <a:t/>
            </a:r>
            <a:br>
              <a:rPr lang="ru-RU" b="1"/>
            </a:br>
            <a:endParaRPr lang="ru-RU" b="1"/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3024188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charset="2"/>
              <a:buChar char="§"/>
            </a:pPr>
            <a:r>
              <a:rPr lang="ru-RU" sz="1800">
                <a:solidFill>
                  <a:srgbClr val="0E3558"/>
                </a:solidFill>
              </a:rPr>
              <a:t>Выпускники претендуют на высокую зарплату, выше средней зарплаты по РСС.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charset="2"/>
              <a:buChar char="§"/>
            </a:pPr>
            <a:r>
              <a:rPr lang="ru-RU" sz="1800">
                <a:solidFill>
                  <a:srgbClr val="0E3558"/>
                </a:solidFill>
              </a:rPr>
              <a:t>Нежелание остаться на предприятии после прохождения практики.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charset="2"/>
              <a:buChar char="§"/>
            </a:pPr>
            <a:r>
              <a:rPr lang="ru-RU" sz="1800">
                <a:solidFill>
                  <a:srgbClr val="0E3558"/>
                </a:solidFill>
              </a:rPr>
              <a:t>Недостаток выпускников высокой квалификации</a:t>
            </a:r>
          </a:p>
          <a:p>
            <a:pPr lvl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charset="2"/>
              <a:buNone/>
            </a:pPr>
            <a:r>
              <a:rPr lang="ru-RU" sz="1800">
                <a:solidFill>
                  <a:srgbClr val="0E3558"/>
                </a:solidFill>
              </a:rPr>
              <a:t>по отдельным инженерным специальностям.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charset="2"/>
              <a:buChar char="§"/>
            </a:pPr>
            <a:r>
              <a:rPr lang="ru-RU" sz="1800">
                <a:solidFill>
                  <a:srgbClr val="0E3558"/>
                </a:solidFill>
              </a:rPr>
              <a:t>Нежелание выпускников работать в периферии.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charset="2"/>
              <a:buChar char="§"/>
            </a:pPr>
            <a:r>
              <a:rPr lang="ru-RU" sz="1800">
                <a:solidFill>
                  <a:srgbClr val="0E3558"/>
                </a:solidFill>
              </a:rPr>
              <a:t>Отсутствие профильных учебных заведений.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charset="2"/>
              <a:buChar char="§"/>
            </a:pPr>
            <a:r>
              <a:rPr lang="ru-RU" sz="1800">
                <a:solidFill>
                  <a:srgbClr val="0E3558"/>
                </a:solidFill>
              </a:rPr>
              <a:t>Отсутствие возможностей обучения </a:t>
            </a:r>
          </a:p>
          <a:p>
            <a:pPr lvl="1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Wingdings" charset="2"/>
              <a:buNone/>
            </a:pPr>
            <a:r>
              <a:rPr lang="ru-RU" sz="1800">
                <a:solidFill>
                  <a:srgbClr val="0E3558"/>
                </a:solidFill>
              </a:rPr>
              <a:t>на производстве.</a:t>
            </a:r>
          </a:p>
        </p:txBody>
      </p:sp>
      <p:pic>
        <p:nvPicPr>
          <p:cNvPr id="6830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2852738"/>
            <a:ext cx="2060575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db2004193l">
  <a:themeElements>
    <a:clrScheme name="cdb2004193l 3">
      <a:dk1>
        <a:srgbClr val="0E3558"/>
      </a:dk1>
      <a:lt1>
        <a:srgbClr val="FFFFFF"/>
      </a:lt1>
      <a:dk2>
        <a:srgbClr val="006699"/>
      </a:dk2>
      <a:lt2>
        <a:srgbClr val="969696"/>
      </a:lt2>
      <a:accent1>
        <a:srgbClr val="3B86CB"/>
      </a:accent1>
      <a:accent2>
        <a:srgbClr val="5CB68D"/>
      </a:accent2>
      <a:accent3>
        <a:srgbClr val="FFFFFF"/>
      </a:accent3>
      <a:accent4>
        <a:srgbClr val="0A2C4A"/>
      </a:accent4>
      <a:accent5>
        <a:srgbClr val="AFC3E2"/>
      </a:accent5>
      <a:accent6>
        <a:srgbClr val="53A57F"/>
      </a:accent6>
      <a:hlink>
        <a:srgbClr val="CC3300"/>
      </a:hlink>
      <a:folHlink>
        <a:srgbClr val="333399"/>
      </a:folHlink>
    </a:clrScheme>
    <a:fontScheme name="cdb2004193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1" i="0" u="none" strike="noStrike" cap="none" normalizeH="0" baseline="0" smtClean="0">
            <a:ln>
              <a:noFill/>
            </a:ln>
            <a:solidFill>
              <a:srgbClr val="004C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1" i="0" u="none" strike="noStrike" cap="none" normalizeH="0" baseline="0" smtClean="0">
            <a:ln>
              <a:noFill/>
            </a:ln>
            <a:solidFill>
              <a:srgbClr val="004C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93l 1">
        <a:dk1>
          <a:srgbClr val="132767"/>
        </a:dk1>
        <a:lt1>
          <a:srgbClr val="FFFFFF"/>
        </a:lt1>
        <a:dk2>
          <a:srgbClr val="184BB2"/>
        </a:dk2>
        <a:lt2>
          <a:srgbClr val="C0C0C0"/>
        </a:lt2>
        <a:accent1>
          <a:srgbClr val="22A2E2"/>
        </a:accent1>
        <a:accent2>
          <a:srgbClr val="81CFEB"/>
        </a:accent2>
        <a:accent3>
          <a:srgbClr val="FFFFFF"/>
        </a:accent3>
        <a:accent4>
          <a:srgbClr val="0E2057"/>
        </a:accent4>
        <a:accent5>
          <a:srgbClr val="ABCEEE"/>
        </a:accent5>
        <a:accent6>
          <a:srgbClr val="74BBD5"/>
        </a:accent6>
        <a:hlink>
          <a:srgbClr val="55ABA9"/>
        </a:hlink>
        <a:folHlink>
          <a:srgbClr val="DCCA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3l 2">
        <a:dk1>
          <a:srgbClr val="37175B"/>
        </a:dk1>
        <a:lt1>
          <a:srgbClr val="FFFFFF"/>
        </a:lt1>
        <a:dk2>
          <a:srgbClr val="754ECC"/>
        </a:dk2>
        <a:lt2>
          <a:srgbClr val="C0C0C0"/>
        </a:lt2>
        <a:accent1>
          <a:srgbClr val="869EEC"/>
        </a:accent1>
        <a:accent2>
          <a:srgbClr val="EFA441"/>
        </a:accent2>
        <a:accent3>
          <a:srgbClr val="FFFFFF"/>
        </a:accent3>
        <a:accent4>
          <a:srgbClr val="2D124C"/>
        </a:accent4>
        <a:accent5>
          <a:srgbClr val="C3CCF4"/>
        </a:accent5>
        <a:accent6>
          <a:srgbClr val="D9943A"/>
        </a:accent6>
        <a:hlink>
          <a:srgbClr val="33835F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93l 3">
        <a:dk1>
          <a:srgbClr val="0E3558"/>
        </a:dk1>
        <a:lt1>
          <a:srgbClr val="FFFFFF"/>
        </a:lt1>
        <a:dk2>
          <a:srgbClr val="006699"/>
        </a:dk2>
        <a:lt2>
          <a:srgbClr val="969696"/>
        </a:lt2>
        <a:accent1>
          <a:srgbClr val="3B86CB"/>
        </a:accent1>
        <a:accent2>
          <a:srgbClr val="5CB68D"/>
        </a:accent2>
        <a:accent3>
          <a:srgbClr val="FFFFFF"/>
        </a:accent3>
        <a:accent4>
          <a:srgbClr val="0A2C4A"/>
        </a:accent4>
        <a:accent5>
          <a:srgbClr val="AFC3E2"/>
        </a:accent5>
        <a:accent6>
          <a:srgbClr val="53A57F"/>
        </a:accent6>
        <a:hlink>
          <a:srgbClr val="CC33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1" i="0" u="none" strike="noStrike" cap="none" normalizeH="0" baseline="0" smtClean="0">
            <a:ln>
              <a:noFill/>
            </a:ln>
            <a:solidFill>
              <a:srgbClr val="004C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1" i="0" u="none" strike="noStrike" cap="none" normalizeH="0" baseline="0" smtClean="0">
            <a:ln>
              <a:noFill/>
            </a:ln>
            <a:solidFill>
              <a:srgbClr val="004C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1" i="0" u="none" strike="noStrike" cap="none" normalizeH="0" baseline="0" smtClean="0">
            <a:ln>
              <a:noFill/>
            </a:ln>
            <a:solidFill>
              <a:srgbClr val="004C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1" i="0" u="none" strike="noStrike" cap="none" normalizeH="0" baseline="0" smtClean="0">
            <a:ln>
              <a:noFill/>
            </a:ln>
            <a:solidFill>
              <a:srgbClr val="004C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db2004193l">
  <a:themeElements>
    <a:clrScheme name="1_cdb2004193l 3">
      <a:dk1>
        <a:srgbClr val="0E3558"/>
      </a:dk1>
      <a:lt1>
        <a:srgbClr val="FFFFFF"/>
      </a:lt1>
      <a:dk2>
        <a:srgbClr val="006699"/>
      </a:dk2>
      <a:lt2>
        <a:srgbClr val="969696"/>
      </a:lt2>
      <a:accent1>
        <a:srgbClr val="3B86CB"/>
      </a:accent1>
      <a:accent2>
        <a:srgbClr val="5CB68D"/>
      </a:accent2>
      <a:accent3>
        <a:srgbClr val="FFFFFF"/>
      </a:accent3>
      <a:accent4>
        <a:srgbClr val="0A2C4A"/>
      </a:accent4>
      <a:accent5>
        <a:srgbClr val="AFC3E2"/>
      </a:accent5>
      <a:accent6>
        <a:srgbClr val="53A57F"/>
      </a:accent6>
      <a:hlink>
        <a:srgbClr val="CC3300"/>
      </a:hlink>
      <a:folHlink>
        <a:srgbClr val="333399"/>
      </a:folHlink>
    </a:clrScheme>
    <a:fontScheme name="1_cdb2004193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1" i="0" u="none" strike="noStrike" cap="none" normalizeH="0" baseline="0" smtClean="0">
            <a:ln>
              <a:noFill/>
            </a:ln>
            <a:solidFill>
              <a:srgbClr val="004C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300" b="1" i="0" u="none" strike="noStrike" cap="none" normalizeH="0" baseline="0" smtClean="0">
            <a:ln>
              <a:noFill/>
            </a:ln>
            <a:solidFill>
              <a:srgbClr val="004C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db2004193l 1">
        <a:dk1>
          <a:srgbClr val="132767"/>
        </a:dk1>
        <a:lt1>
          <a:srgbClr val="FFFFFF"/>
        </a:lt1>
        <a:dk2>
          <a:srgbClr val="184BB2"/>
        </a:dk2>
        <a:lt2>
          <a:srgbClr val="C0C0C0"/>
        </a:lt2>
        <a:accent1>
          <a:srgbClr val="22A2E2"/>
        </a:accent1>
        <a:accent2>
          <a:srgbClr val="81CFEB"/>
        </a:accent2>
        <a:accent3>
          <a:srgbClr val="FFFFFF"/>
        </a:accent3>
        <a:accent4>
          <a:srgbClr val="0E2057"/>
        </a:accent4>
        <a:accent5>
          <a:srgbClr val="ABCEEE"/>
        </a:accent5>
        <a:accent6>
          <a:srgbClr val="74BBD5"/>
        </a:accent6>
        <a:hlink>
          <a:srgbClr val="55ABA9"/>
        </a:hlink>
        <a:folHlink>
          <a:srgbClr val="DCCA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db2004193l 2">
        <a:dk1>
          <a:srgbClr val="37175B"/>
        </a:dk1>
        <a:lt1>
          <a:srgbClr val="FFFFFF"/>
        </a:lt1>
        <a:dk2>
          <a:srgbClr val="754ECC"/>
        </a:dk2>
        <a:lt2>
          <a:srgbClr val="C0C0C0"/>
        </a:lt2>
        <a:accent1>
          <a:srgbClr val="869EEC"/>
        </a:accent1>
        <a:accent2>
          <a:srgbClr val="EFA441"/>
        </a:accent2>
        <a:accent3>
          <a:srgbClr val="FFFFFF"/>
        </a:accent3>
        <a:accent4>
          <a:srgbClr val="2D124C"/>
        </a:accent4>
        <a:accent5>
          <a:srgbClr val="C3CCF4"/>
        </a:accent5>
        <a:accent6>
          <a:srgbClr val="D9943A"/>
        </a:accent6>
        <a:hlink>
          <a:srgbClr val="33835F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db2004193l 3">
        <a:dk1>
          <a:srgbClr val="0E3558"/>
        </a:dk1>
        <a:lt1>
          <a:srgbClr val="FFFFFF"/>
        </a:lt1>
        <a:dk2>
          <a:srgbClr val="006699"/>
        </a:dk2>
        <a:lt2>
          <a:srgbClr val="969696"/>
        </a:lt2>
        <a:accent1>
          <a:srgbClr val="3B86CB"/>
        </a:accent1>
        <a:accent2>
          <a:srgbClr val="5CB68D"/>
        </a:accent2>
        <a:accent3>
          <a:srgbClr val="FFFFFF"/>
        </a:accent3>
        <a:accent4>
          <a:srgbClr val="0A2C4A"/>
        </a:accent4>
        <a:accent5>
          <a:srgbClr val="AFC3E2"/>
        </a:accent5>
        <a:accent6>
          <a:srgbClr val="53A57F"/>
        </a:accent6>
        <a:hlink>
          <a:srgbClr val="CC33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18070</TotalTime>
  <Words>1051</Words>
  <Application>Microsoft Office PowerPoint</Application>
  <PresentationFormat>Экран (4:3)</PresentationFormat>
  <Paragraphs>138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cdb2004193l</vt:lpstr>
      <vt:lpstr>Специальное оформление</vt:lpstr>
      <vt:lpstr>Оформление по умолчанию</vt:lpstr>
      <vt:lpstr>1_cdb2004193l</vt:lpstr>
      <vt:lpstr>Слайд 1</vt:lpstr>
      <vt:lpstr>Содержание презентации</vt:lpstr>
      <vt:lpstr>Слайд 3</vt:lpstr>
      <vt:lpstr>Результаты исследования</vt:lpstr>
      <vt:lpstr>Общие показатели предприятий - участников исследования  </vt:lpstr>
      <vt:lpstr> Привлечение молодых специалистов на предприятия </vt:lpstr>
      <vt:lpstr>Привлечение молодых специалистов</vt:lpstr>
      <vt:lpstr>Формы работы с молодыми специалистами на предприятиях</vt:lpstr>
      <vt:lpstr>Трудности при привлечении и работе со студентами и выпускниками: </vt:lpstr>
      <vt:lpstr>Подбор и адаптация молодых специалистов </vt:lpstr>
      <vt:lpstr>Мотивация и карьерный рост</vt:lpstr>
      <vt:lpstr>Методы и инструменты обучения молодых специалистов </vt:lpstr>
      <vt:lpstr>Слайд 13</vt:lpstr>
      <vt:lpstr>Слайд 14</vt:lpstr>
      <vt:lpstr>Слайд 15</vt:lpstr>
      <vt:lpstr>Рекомендации руководителям </vt:lpstr>
    </vt:vector>
  </TitlesOfParts>
  <Company>rbsys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РБС Человеческие ресурсы</dc:title>
  <dc:creator>Sukhotina</dc:creator>
  <cp:lastModifiedBy>indust8</cp:lastModifiedBy>
  <cp:revision>1402</cp:revision>
  <dcterms:created xsi:type="dcterms:W3CDTF">2004-01-27T06:52:28Z</dcterms:created>
  <dcterms:modified xsi:type="dcterms:W3CDTF">2010-10-11T12:15:57Z</dcterms:modified>
</cp:coreProperties>
</file>