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1959-5976-4DF7-95ED-314D9AFA0D0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BC94-2CBF-452A-9637-A673B03ED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61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1959-5976-4DF7-95ED-314D9AFA0D0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BC94-2CBF-452A-9637-A673B03ED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85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1959-5976-4DF7-95ED-314D9AFA0D0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BC94-2CBF-452A-9637-A673B03ED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32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1959-5976-4DF7-95ED-314D9AFA0D0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BC94-2CBF-452A-9637-A673B03ED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66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1959-5976-4DF7-95ED-314D9AFA0D0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BC94-2CBF-452A-9637-A673B03ED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77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1959-5976-4DF7-95ED-314D9AFA0D0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BC94-2CBF-452A-9637-A673B03ED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01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1959-5976-4DF7-95ED-314D9AFA0D0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BC94-2CBF-452A-9637-A673B03ED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59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1959-5976-4DF7-95ED-314D9AFA0D0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BC94-2CBF-452A-9637-A673B03ED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20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1959-5976-4DF7-95ED-314D9AFA0D0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BC94-2CBF-452A-9637-A673B03ED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35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1959-5976-4DF7-95ED-314D9AFA0D0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BC94-2CBF-452A-9637-A673B03ED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00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1959-5976-4DF7-95ED-314D9AFA0D0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BC94-2CBF-452A-9637-A673B03ED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8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81959-5976-4DF7-95ED-314D9AFA0D0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0BC94-2CBF-452A-9637-A673B03ED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8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end.ru/day/9-27/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WordPictureWatermark1030752" descr="a6b58d75fbf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0" y="620688"/>
            <a:ext cx="7746740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17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7737"/>
            <a:ext cx="3641891" cy="3357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39952" y="476672"/>
            <a:ext cx="4572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u="sng" dirty="0">
                <a:hlinkClick r:id="rId3"/>
              </a:rPr>
              <a:t>27 сентября</a:t>
            </a:r>
            <a:r>
              <a:rPr lang="ru-RU" sz="1400" dirty="0"/>
              <a:t> в России отмечается общенациональный праздник — День воспитателя и всех дошкольных работников.</a:t>
            </a:r>
          </a:p>
          <a:p>
            <a:r>
              <a:rPr lang="ru-RU" sz="1400" dirty="0"/>
              <a:t>Идея этого праздника — помочь обществу обратить больше внимания на детский сад и на дошкольное детство в целом. В этот день проводятся торжественные мероприятия, посвященные Дню работников дошкольных образовательных учреждений. </a:t>
            </a:r>
            <a:br>
              <a:rPr lang="ru-RU" sz="1400" dirty="0"/>
            </a:br>
            <a:r>
              <a:rPr lang="ru-RU" sz="1400" dirty="0"/>
              <a:t>Дошкольный возраст — особенно важный и ответственный период в жизни ребенка, в этом возрасте формируется личность, и закладываются основы здоровья. Благополучное детство и дальнейшая судьба каждого ребенка зависит от мудрости воспитателя, его терпения, внимания к внутреннему миру ребенка. С помощью своих воспитателей дошкольники познают секреты окружающего мира, учатся любить и беречь свою Родину. </a:t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         Управление образования администрации </a:t>
            </a:r>
            <a:r>
              <a:rPr lang="ru-RU" sz="1400" dirty="0" err="1"/>
              <a:t>Канашского</a:t>
            </a:r>
            <a:r>
              <a:rPr lang="ru-RU" sz="1400" dirty="0"/>
              <a:t> района поздравляет с праздником всех работников дошкольных учреждений, ежедневно отдающих детям тепло своих сердец! Мы уверены, что ваша доброта и педагогическое мастерство превратят каждый день для воспитанников в детском саду в день радости и счастья! Желаем успехов, здоровья, большого терпения и прекрасного настроения ! </a:t>
            </a:r>
          </a:p>
        </p:txBody>
      </p:sp>
    </p:spTree>
    <p:extLst>
      <p:ext uri="{BB962C8B-B14F-4D97-AF65-F5344CB8AC3E}">
        <p14:creationId xmlns:p14="http://schemas.microsoft.com/office/powerpoint/2010/main" val="280428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316581438_rrs-ryerryiry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3984947" cy="5479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3"/>
          <p:cNvSpPr txBox="1">
            <a:spLocks/>
          </p:cNvSpPr>
          <p:nvPr/>
        </p:nvSpPr>
        <p:spPr>
          <a:xfrm>
            <a:off x="4648200" y="764704"/>
            <a:ext cx="4038600" cy="5361459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i="1" smtClean="0"/>
              <a:t>Уважаемые коллеги!</a:t>
            </a:r>
            <a:endParaRPr lang="ru-RU" smtClean="0"/>
          </a:p>
          <a:p>
            <a:r>
              <a:rPr lang="ru-RU" b="1" smtClean="0"/>
              <a:t> </a:t>
            </a:r>
            <a:endParaRPr lang="ru-RU" smtClean="0"/>
          </a:p>
          <a:p>
            <a:r>
              <a:rPr lang="ru-RU" b="1" smtClean="0"/>
              <a:t> От всего сердца примите искренние поздравления с нашим профессиональным праздником!</a:t>
            </a:r>
            <a:endParaRPr lang="ru-RU" smtClean="0"/>
          </a:p>
          <a:p>
            <a:r>
              <a:rPr lang="ru-RU" b="1" smtClean="0"/>
              <a:t> </a:t>
            </a:r>
            <a:endParaRPr lang="ru-RU" smtClean="0"/>
          </a:p>
          <a:p>
            <a:r>
              <a:rPr lang="ru-RU" b="1" smtClean="0"/>
              <a:t>Всех поздравляем от души</a:t>
            </a:r>
            <a:endParaRPr lang="ru-RU" smtClean="0"/>
          </a:p>
          <a:p>
            <a:r>
              <a:rPr lang="ru-RU" b="1" smtClean="0"/>
              <a:t>Всех, кто «сгорает» на работе,</a:t>
            </a:r>
            <a:endParaRPr lang="ru-RU" smtClean="0"/>
          </a:p>
          <a:p>
            <a:r>
              <a:rPr lang="ru-RU" b="1" smtClean="0"/>
              <a:t>Кого так любят малыши!</a:t>
            </a:r>
            <a:endParaRPr lang="ru-RU" smtClean="0"/>
          </a:p>
          <a:p>
            <a:r>
              <a:rPr lang="ru-RU" b="1" smtClean="0"/>
              <a:t>Всех, кто заботится и кормит,</a:t>
            </a:r>
            <a:endParaRPr lang="ru-RU" smtClean="0"/>
          </a:p>
          <a:p>
            <a:r>
              <a:rPr lang="ru-RU" b="1" smtClean="0"/>
              <a:t>Кто с ними пляшет и поет,</a:t>
            </a:r>
            <a:endParaRPr lang="ru-RU" smtClean="0"/>
          </a:p>
          <a:p>
            <a:r>
              <a:rPr lang="ru-RU" b="1" smtClean="0"/>
              <a:t>Белье стирает, охраняет,</a:t>
            </a:r>
            <a:endParaRPr lang="ru-RU" smtClean="0"/>
          </a:p>
          <a:p>
            <a:r>
              <a:rPr lang="ru-RU" b="1" smtClean="0"/>
              <a:t>И головою отвечает</a:t>
            </a:r>
            <a:endParaRPr lang="ru-RU" smtClean="0"/>
          </a:p>
          <a:p>
            <a:r>
              <a:rPr lang="ru-RU" b="1" smtClean="0"/>
              <a:t>И интеллект им развивает</a:t>
            </a:r>
            <a:endParaRPr lang="ru-RU" smtClean="0"/>
          </a:p>
          <a:p>
            <a:r>
              <a:rPr lang="ru-RU" b="1" smtClean="0"/>
              <a:t>Всю душу, сердце отдает!</a:t>
            </a:r>
            <a:endParaRPr lang="ru-RU" smtClean="0"/>
          </a:p>
          <a:p>
            <a:r>
              <a:rPr lang="ru-RU" b="1" smtClean="0"/>
              <a:t>Заведующий Луцик Л. В.</a:t>
            </a:r>
            <a:endParaRPr lang="ru-RU" smtClean="0"/>
          </a:p>
          <a:p>
            <a:r>
              <a:rPr lang="ru-RU" b="1" smtClean="0"/>
              <a:t> и коллектив МБДОУ </a:t>
            </a:r>
            <a:endParaRPr lang="ru-RU" smtClean="0"/>
          </a:p>
          <a:p>
            <a:r>
              <a:rPr lang="ru-RU" b="1" smtClean="0"/>
              <a:t>«ЦРР – детский сад «Рябинка»</a:t>
            </a:r>
            <a:endParaRPr lang="ru-RU" smtClean="0"/>
          </a:p>
          <a:p>
            <a:r>
              <a:rPr lang="ru-RU" b="1" smtClean="0"/>
              <a:t> </a:t>
            </a:r>
            <a:endParaRPr lang="ru-RU" smtClean="0"/>
          </a:p>
          <a:p>
            <a:r>
              <a:rPr lang="ru-RU" b="1" smtClean="0"/>
              <a:t>27.09.2012 г.</a:t>
            </a:r>
            <a:endParaRPr lang="ru-RU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6400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51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prepod</dc:creator>
  <cp:lastModifiedBy>prepod</cp:lastModifiedBy>
  <cp:revision>3</cp:revision>
  <dcterms:created xsi:type="dcterms:W3CDTF">2012-09-27T08:22:49Z</dcterms:created>
  <dcterms:modified xsi:type="dcterms:W3CDTF">2012-09-27T08:44:01Z</dcterms:modified>
</cp:coreProperties>
</file>