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Layout+xml" PartName="/ppt/slideLayouts/slideLayout8.xml"/>
  <Override ContentType="application/vnd.openxmlformats-officedocument.drawingml.diagramColors+xml" PartName="/ppt/diagrams/colors1.xml"/>
  <Override ContentType="application/vnd.openxmlformats-officedocument.drawingml.diagramStyle+xml" PartName="/ppt/diagrams/quickStyle4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.xml"/>
  <Override ContentType="application/vnd.openxmlformats-officedocument.drawingml.diagramStyle+xml" PartName="/ppt/diagrams/quickStyle2.xml"/>
  <Override ContentType="application/vnd.openxmlformats-officedocument.presentationml.slide+xml" PartName="/ppt/slides/slide2.xml"/>
  <Override ContentType="application/vnd.openxmlformats-officedocument.presentationml.slide+xml" PartName="/ppt/slides/slide16.xml"/>
  <Override ContentType="application/vnd.openxmlformats-officedocument.theme+xml" PartName="/ppt/theme/theme1.xml"/>
  <Override ContentType="application/vnd.openxmlformats-officedocument.presentationml.slideLayout+xml" PartName="/ppt/slideLayouts/slideLayout2.xml"/>
  <Default ContentType="application/vnd.openxmlformats-package.relationships+xml" Extension="rels"/>
  <Default ContentType="application/xml" Extension="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drawingml.diagramLayout+xml" PartName="/ppt/diagrams/layout7.xml"/>
  <Override ContentType="application/vnd.openxmlformats-officedocument.drawingml.diagramData+xml" PartName="/ppt/diagrams/data8.xml"/>
  <Override ContentType="application/vnd.openxmlformats-officedocument.presentationml.slide+xml" PartName="/ppt/slides/slide10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drawingml.diagramLayout+xml" PartName="/ppt/diagrams/layout5.xml"/>
  <Override ContentType="application/vnd.openxmlformats-officedocument.drawingml.diagramData+xml" PartName="/ppt/diagrams/data6.xml"/>
  <Override ContentType="application/vnd.openxmlformats-officedocument.presentationml.slideLayout+xml" PartName="/ppt/slideLayouts/slideLayout10.xml"/>
  <Override ContentType="application/vnd.openxmlformats-officedocument.drawingml.diagramLayout+xml" PartName="/ppt/diagrams/layout2.xml"/>
  <Override ContentType="application/vnd.openxmlformats-officedocument.drawingml.diagramLayout+xml" PartName="/ppt/diagrams/layout3.xml"/>
  <Override ContentType="application/vnd.openxmlformats-officedocument.drawingml.diagramData+xml" PartName="/ppt/diagrams/data4.xml"/>
  <Override ContentType="application/vnd.openxmlformats-officedocument.drawingml.diagramData+xml" PartName="/ppt/diagrams/data5.xml"/>
  <Override ContentType="application/vnd.openxmlformats-officedocument.drawingml.diagramColors+xml" PartName="/ppt/diagrams/colors7.xml"/>
  <Override ContentType="application/vnd.openxmlformats-officedocument.drawingml.diagramColors+xml" PartName="/ppt/diagrams/colors8.xml"/>
  <Override ContentType="application/vnd.openxmlformats-officedocument.drawingml.diagramLayout+xml" PartName="/ppt/diagrams/layout1.xml"/>
  <Override ContentType="application/vnd.openxmlformats-officedocument.drawingml.diagramData+xml" PartName="/ppt/diagrams/data2.xml"/>
  <Override ContentType="application/vnd.openxmlformats-officedocument.drawingml.diagramData+xml" PartName="/ppt/diagrams/data3.xml"/>
  <Override ContentType="application/vnd.openxmlformats-officedocument.drawingml.diagramColors+xml" PartName="/ppt/diagrams/colors5.xml"/>
  <Override ContentType="application/vnd.openxmlformats-officedocument.drawingml.diagramColors+xml" PartName="/ppt/diagrams/colors6.xml"/>
  <Override ContentType="application/vnd.openxmlformats-officedocument.drawingml.diagramStyle+xml" PartName="/ppt/diagrams/quickStyle8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drawingml.diagramData+xml" PartName="/ppt/diagrams/data1.xml"/>
  <Override ContentType="application/vnd.openxmlformats-officedocument.drawingml.diagramColors+xml" PartName="/ppt/diagrams/colors3.xml"/>
  <Override ContentType="application/vnd.openxmlformats-officedocument.drawingml.diagramColors+xml" PartName="/ppt/diagrams/colors4.xml"/>
  <Override ContentType="application/vnd.openxmlformats-officedocument.drawingml.diagramStyle+xml" PartName="/ppt/diagrams/quickStyle6.xml"/>
  <Override ContentType="application/vnd.openxmlformats-officedocument.drawingml.diagramStyle+xml" PartName="/ppt/diagrams/quickStyle7.xml"/>
  <Override ContentType="application/vnd.openxmlformats-package.core-properties+xml" PartName="/docProps/core.xml"/>
  <Override ContentType="application/vnd.openxmlformats-officedocument.presentationml.slide+xml" PartName="/ppt/slides/slide5.xml"/>
  <Override ContentType="application/vnd.openxmlformats-officedocument.presentationml.slideLayout+xml" PartName="/ppt/slideLayouts/slideLayout7.xml"/>
  <Default ContentType="image/png" Extension="png"/>
  <Override ContentType="application/vnd.openxmlformats-officedocument.drawingml.diagramColors+xml" PartName="/ppt/diagrams/colors2.xml"/>
  <Override ContentType="application/vnd.openxmlformats-officedocument.drawingml.diagramStyle+xml" PartName="/ppt/diagrams/quickStyle5.xml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5.xml"/>
  <Override ContentType="application/vnd.openxmlformats-officedocument.theme+xml" PartName="/ppt/theme/theme2.xml"/>
  <Override ContentType="application/vnd.openxmlformats-officedocument.drawingml.diagramStyle+xml" PartName="/ppt/diagrams/quickStyle3.xml"/>
  <Override ContentType="application/vnd.openxmlformats-officedocument.presentationml.slide+xml" PartName="/ppt/slides/slide1.xml"/>
  <Override ContentType="application/vnd.openxmlformats-officedocument.presentationml.slide+xml" PartName="/ppt/slides/slide15.xml"/>
  <Default ContentType="image/jpeg" Extension="jpeg"/>
  <Override ContentType="application/vnd.openxmlformats-officedocument.presentationml.slideLayout+xml" PartName="/ppt/slideLayouts/slideLayout3.xml"/>
  <Override ContentType="application/vnd.openxmlformats-officedocument.drawingml.diagramStyle+xml" PartName="/ppt/diagrams/quickStyle1.xml"/>
  <Override ContentType="application/vnd.openxmlformats-officedocument.drawingml.diagramLayout+xml" PartName="/ppt/diagrams/layout8.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Layout+xml" PartName="/ppt/slideLayouts/slideLayout1.xml"/>
  <Override ContentType="application/vnd.openxmlformats-officedocument.drawingml.diagramLayout+xml" PartName="/ppt/diagrams/layout6.xml"/>
  <Override ContentType="application/vnd.openxmlformats-officedocument.extended-properties+xml" PartName="/docProps/app.xml"/>
  <Override ContentType="application/vnd.openxmlformats-officedocument.presentationml.slide+xml" PartName="/ppt/slides/slide11.xml"/>
  <Override ContentType="application/vnd.openxmlformats-officedocument.drawingml.diagramLayout+xml" PartName="/ppt/diagrams/layout4.xml"/>
  <Override ContentType="application/vnd.openxmlformats-officedocument.drawingml.diagramData+xml" PartName="/ppt/diagrams/data7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56" r:id="rId2"/>
    <p:sldId id="257" r:id="rId3"/>
    <p:sldId id="272" r:id="rId4"/>
    <p:sldId id="273" r:id="rId5"/>
    <p:sldId id="280" r:id="rId6"/>
    <p:sldId id="284" r:id="rId7"/>
    <p:sldId id="285" r:id="rId8"/>
    <p:sldId id="274" r:id="rId9"/>
    <p:sldId id="275" r:id="rId10"/>
    <p:sldId id="276" r:id="rId11"/>
    <p:sldId id="278" r:id="rId12"/>
    <p:sldId id="287" r:id="rId13"/>
    <p:sldId id="265" r:id="rId14"/>
    <p:sldId id="266" r:id="rId15"/>
    <p:sldId id="286" r:id="rId16"/>
    <p:sldId id="289" r:id="rId17"/>
    <p:sldId id="282" r:id="rId18"/>
    <p:sldId id="26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CE1F55-B130-4CBD-9468-4CD04206469D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6B96F6-14B5-431C-BFD9-ABE4FDB6FF48}">
      <dgm:prSet phldrT="[Текст]"/>
      <dgm:spPr>
        <a:solidFill>
          <a:srgbClr val="66CCFF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Петр Аркадьевич стал тем человеком, который сделал попытку выйти из кризисной ситуации, сложившейся в нашей стране в период первой российской революции 1905-1907 гг.</a:t>
          </a:r>
          <a:endParaRPr lang="ru-RU" b="1" dirty="0">
            <a:solidFill>
              <a:schemeClr val="tx1"/>
            </a:solidFill>
          </a:endParaRPr>
        </a:p>
      </dgm:t>
    </dgm:pt>
    <dgm:pt modelId="{16C21458-15BD-4DC5-93E2-B32713C97C7D}" type="parTrans" cxnId="{FB1314DB-F412-4244-8B14-96A18049FFC0}">
      <dgm:prSet/>
      <dgm:spPr/>
      <dgm:t>
        <a:bodyPr/>
        <a:lstStyle/>
        <a:p>
          <a:endParaRPr lang="ru-RU"/>
        </a:p>
      </dgm:t>
    </dgm:pt>
    <dgm:pt modelId="{345F0FCC-76E9-4860-BDB2-AD6C4DD52669}" type="sibTrans" cxnId="{FB1314DB-F412-4244-8B14-96A18049FFC0}">
      <dgm:prSet/>
      <dgm:spPr/>
      <dgm:t>
        <a:bodyPr/>
        <a:lstStyle/>
        <a:p>
          <a:endParaRPr lang="ru-RU"/>
        </a:p>
      </dgm:t>
    </dgm:pt>
    <dgm:pt modelId="{36E3A282-F335-42BA-B2E5-3411E06CA073}">
      <dgm:prSet phldrT="[Текст]"/>
      <dgm:spPr>
        <a:solidFill>
          <a:srgbClr val="FF99CC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Личность Столыпина была во многом неоднозначной, его взгляды можно назвать противоречивыми, но его деятельность служит ценным историческим опытом для современного поколения.</a:t>
          </a:r>
          <a:endParaRPr lang="ru-RU" b="1" dirty="0">
            <a:solidFill>
              <a:schemeClr val="tx1"/>
            </a:solidFill>
          </a:endParaRPr>
        </a:p>
      </dgm:t>
    </dgm:pt>
    <dgm:pt modelId="{CD94D919-B7B1-4C36-8EB9-B225768BF188}" type="parTrans" cxnId="{4DB835AC-B0B9-4C64-BFA1-E92764120DAE}">
      <dgm:prSet/>
      <dgm:spPr/>
      <dgm:t>
        <a:bodyPr/>
        <a:lstStyle/>
        <a:p>
          <a:endParaRPr lang="ru-RU"/>
        </a:p>
      </dgm:t>
    </dgm:pt>
    <dgm:pt modelId="{229842A7-BC48-4E70-919F-29DD6D7AA7B3}" type="sibTrans" cxnId="{4DB835AC-B0B9-4C64-BFA1-E92764120DAE}">
      <dgm:prSet/>
      <dgm:spPr/>
      <dgm:t>
        <a:bodyPr/>
        <a:lstStyle/>
        <a:p>
          <a:endParaRPr lang="ru-RU"/>
        </a:p>
      </dgm:t>
    </dgm:pt>
    <dgm:pt modelId="{5EB3F0A4-7BC6-44FA-96DB-B123584A7375}">
      <dgm:prSet phldrT="[Текст]"/>
      <dgm:spPr>
        <a:solidFill>
          <a:srgbClr val="FFFF99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 Реформа П.А. Столыпина являлась, прежде всего, попыткой избежать в России революционного взрыва и вывести ее на эволюционный, мирный пусть развития</a:t>
          </a:r>
          <a:endParaRPr lang="ru-RU" b="1" dirty="0">
            <a:solidFill>
              <a:schemeClr val="tx1"/>
            </a:solidFill>
          </a:endParaRPr>
        </a:p>
      </dgm:t>
    </dgm:pt>
    <dgm:pt modelId="{7468DFC8-C51E-4A30-ABDD-8B66F2B4E187}" type="parTrans" cxnId="{A3F483D2-5C0B-45BC-BD6A-80018BA0415E}">
      <dgm:prSet/>
      <dgm:spPr/>
      <dgm:t>
        <a:bodyPr/>
        <a:lstStyle/>
        <a:p>
          <a:endParaRPr lang="ru-RU"/>
        </a:p>
      </dgm:t>
    </dgm:pt>
    <dgm:pt modelId="{2E7C5B90-58DC-4293-8E31-66C4171EC591}" type="sibTrans" cxnId="{A3F483D2-5C0B-45BC-BD6A-80018BA0415E}">
      <dgm:prSet/>
      <dgm:spPr/>
      <dgm:t>
        <a:bodyPr/>
        <a:lstStyle/>
        <a:p>
          <a:endParaRPr lang="ru-RU"/>
        </a:p>
      </dgm:t>
    </dgm:pt>
    <dgm:pt modelId="{A1BFA1CA-8E31-4516-B6D7-272961F039A2}" type="pres">
      <dgm:prSet presAssocID="{6DCE1F55-B130-4CBD-9468-4CD04206469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E16190-0DDB-4D22-9DFC-6A104395522B}" type="pres">
      <dgm:prSet presAssocID="{566B96F6-14B5-431C-BFD9-ABE4FDB6FF48}" presName="comp" presStyleCnt="0"/>
      <dgm:spPr/>
    </dgm:pt>
    <dgm:pt modelId="{2EFFE025-DE3D-4227-B343-39116E0057B6}" type="pres">
      <dgm:prSet presAssocID="{566B96F6-14B5-431C-BFD9-ABE4FDB6FF48}" presName="box" presStyleLbl="node1" presStyleIdx="0" presStyleCnt="3"/>
      <dgm:spPr/>
      <dgm:t>
        <a:bodyPr/>
        <a:lstStyle/>
        <a:p>
          <a:endParaRPr lang="ru-RU"/>
        </a:p>
      </dgm:t>
    </dgm:pt>
    <dgm:pt modelId="{5FB17E97-B91D-4524-8359-0C0D115189B7}" type="pres">
      <dgm:prSet presAssocID="{566B96F6-14B5-431C-BFD9-ABE4FDB6FF48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0BC383D-3110-416F-B4DE-C974093F4BE1}" type="pres">
      <dgm:prSet presAssocID="{566B96F6-14B5-431C-BFD9-ABE4FDB6FF48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CAE6C0-DF7E-4B71-80FD-8B339BB321CB}" type="pres">
      <dgm:prSet presAssocID="{345F0FCC-76E9-4860-BDB2-AD6C4DD52669}" presName="spacer" presStyleCnt="0"/>
      <dgm:spPr/>
    </dgm:pt>
    <dgm:pt modelId="{767E826F-9A26-432D-8A44-34586A01BDE4}" type="pres">
      <dgm:prSet presAssocID="{5EB3F0A4-7BC6-44FA-96DB-B123584A7375}" presName="comp" presStyleCnt="0"/>
      <dgm:spPr/>
    </dgm:pt>
    <dgm:pt modelId="{845DF2A3-6787-44C3-8D4C-1361B054B541}" type="pres">
      <dgm:prSet presAssocID="{5EB3F0A4-7BC6-44FA-96DB-B123584A7375}" presName="box" presStyleLbl="node1" presStyleIdx="1" presStyleCnt="3"/>
      <dgm:spPr/>
      <dgm:t>
        <a:bodyPr/>
        <a:lstStyle/>
        <a:p>
          <a:endParaRPr lang="ru-RU"/>
        </a:p>
      </dgm:t>
    </dgm:pt>
    <dgm:pt modelId="{46C7137E-9A10-4F3A-A184-5B71DE969E14}" type="pres">
      <dgm:prSet presAssocID="{5EB3F0A4-7BC6-44FA-96DB-B123584A7375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A001278-93C7-4CC8-AFBB-5F8730EF126D}" type="pres">
      <dgm:prSet presAssocID="{5EB3F0A4-7BC6-44FA-96DB-B123584A7375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735E6D-D3F6-4CFC-A367-FC23E40BA098}" type="pres">
      <dgm:prSet presAssocID="{2E7C5B90-58DC-4293-8E31-66C4171EC591}" presName="spacer" presStyleCnt="0"/>
      <dgm:spPr/>
    </dgm:pt>
    <dgm:pt modelId="{285DF83B-AE5F-4FED-9A13-DCF0B2964F89}" type="pres">
      <dgm:prSet presAssocID="{36E3A282-F335-42BA-B2E5-3411E06CA073}" presName="comp" presStyleCnt="0"/>
      <dgm:spPr/>
    </dgm:pt>
    <dgm:pt modelId="{338CF77A-E91B-494B-9C9F-756260CB7482}" type="pres">
      <dgm:prSet presAssocID="{36E3A282-F335-42BA-B2E5-3411E06CA073}" presName="box" presStyleLbl="node1" presStyleIdx="2" presStyleCnt="3"/>
      <dgm:spPr/>
      <dgm:t>
        <a:bodyPr/>
        <a:lstStyle/>
        <a:p>
          <a:endParaRPr lang="ru-RU"/>
        </a:p>
      </dgm:t>
    </dgm:pt>
    <dgm:pt modelId="{6D0A9A72-C8EB-4D3E-9C3E-98A1E8B6A6B8}" type="pres">
      <dgm:prSet presAssocID="{36E3A282-F335-42BA-B2E5-3411E06CA073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97C6EF5-CA13-4556-AD63-4E5E23057F51}" type="pres">
      <dgm:prSet presAssocID="{36E3A282-F335-42BA-B2E5-3411E06CA073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F483D2-5C0B-45BC-BD6A-80018BA0415E}" srcId="{6DCE1F55-B130-4CBD-9468-4CD04206469D}" destId="{5EB3F0A4-7BC6-44FA-96DB-B123584A7375}" srcOrd="1" destOrd="0" parTransId="{7468DFC8-C51E-4A30-ABDD-8B66F2B4E187}" sibTransId="{2E7C5B90-58DC-4293-8E31-66C4171EC591}"/>
    <dgm:cxn modelId="{FB1314DB-F412-4244-8B14-96A18049FFC0}" srcId="{6DCE1F55-B130-4CBD-9468-4CD04206469D}" destId="{566B96F6-14B5-431C-BFD9-ABE4FDB6FF48}" srcOrd="0" destOrd="0" parTransId="{16C21458-15BD-4DC5-93E2-B32713C97C7D}" sibTransId="{345F0FCC-76E9-4860-BDB2-AD6C4DD52669}"/>
    <dgm:cxn modelId="{B1840EE5-5B4D-4EF9-AAED-46AA826F48B1}" type="presOf" srcId="{36E3A282-F335-42BA-B2E5-3411E06CA073}" destId="{997C6EF5-CA13-4556-AD63-4E5E23057F51}" srcOrd="1" destOrd="0" presId="urn:microsoft.com/office/officeart/2005/8/layout/vList4"/>
    <dgm:cxn modelId="{2D02BF3E-9B2C-40B5-BFC2-952FCAF63698}" type="presOf" srcId="{566B96F6-14B5-431C-BFD9-ABE4FDB6FF48}" destId="{50BC383D-3110-416F-B4DE-C974093F4BE1}" srcOrd="1" destOrd="0" presId="urn:microsoft.com/office/officeart/2005/8/layout/vList4"/>
    <dgm:cxn modelId="{85428D9F-C34C-4DED-BB70-6C533A1D05BD}" type="presOf" srcId="{5EB3F0A4-7BC6-44FA-96DB-B123584A7375}" destId="{845DF2A3-6787-44C3-8D4C-1361B054B541}" srcOrd="0" destOrd="0" presId="urn:microsoft.com/office/officeart/2005/8/layout/vList4"/>
    <dgm:cxn modelId="{59BA427C-1377-4EFF-B729-966A9BD0993A}" type="presOf" srcId="{5EB3F0A4-7BC6-44FA-96DB-B123584A7375}" destId="{7A001278-93C7-4CC8-AFBB-5F8730EF126D}" srcOrd="1" destOrd="0" presId="urn:microsoft.com/office/officeart/2005/8/layout/vList4"/>
    <dgm:cxn modelId="{D79C8D24-7152-4F22-84DA-4FE573EEEC5F}" type="presOf" srcId="{566B96F6-14B5-431C-BFD9-ABE4FDB6FF48}" destId="{2EFFE025-DE3D-4227-B343-39116E0057B6}" srcOrd="0" destOrd="0" presId="urn:microsoft.com/office/officeart/2005/8/layout/vList4"/>
    <dgm:cxn modelId="{336E24E2-8D3A-4E1D-B792-4BC11B3004B3}" type="presOf" srcId="{36E3A282-F335-42BA-B2E5-3411E06CA073}" destId="{338CF77A-E91B-494B-9C9F-756260CB7482}" srcOrd="0" destOrd="0" presId="urn:microsoft.com/office/officeart/2005/8/layout/vList4"/>
    <dgm:cxn modelId="{4DB835AC-B0B9-4C64-BFA1-E92764120DAE}" srcId="{6DCE1F55-B130-4CBD-9468-4CD04206469D}" destId="{36E3A282-F335-42BA-B2E5-3411E06CA073}" srcOrd="2" destOrd="0" parTransId="{CD94D919-B7B1-4C36-8EB9-B225768BF188}" sibTransId="{229842A7-BC48-4E70-919F-29DD6D7AA7B3}"/>
    <dgm:cxn modelId="{47201746-ABBC-40D0-8E38-743508B8CF9B}" type="presOf" srcId="{6DCE1F55-B130-4CBD-9468-4CD04206469D}" destId="{A1BFA1CA-8E31-4516-B6D7-272961F039A2}" srcOrd="0" destOrd="0" presId="urn:microsoft.com/office/officeart/2005/8/layout/vList4"/>
    <dgm:cxn modelId="{5317C110-699E-4109-86F4-8320DC240173}" type="presParOf" srcId="{A1BFA1CA-8E31-4516-B6D7-272961F039A2}" destId="{40E16190-0DDB-4D22-9DFC-6A104395522B}" srcOrd="0" destOrd="0" presId="urn:microsoft.com/office/officeart/2005/8/layout/vList4"/>
    <dgm:cxn modelId="{553A8B65-6EC3-487B-B0C3-21DE93CF8405}" type="presParOf" srcId="{40E16190-0DDB-4D22-9DFC-6A104395522B}" destId="{2EFFE025-DE3D-4227-B343-39116E0057B6}" srcOrd="0" destOrd="0" presId="urn:microsoft.com/office/officeart/2005/8/layout/vList4"/>
    <dgm:cxn modelId="{3EE77234-C874-4C40-BC3B-AE0BE4394F50}" type="presParOf" srcId="{40E16190-0DDB-4D22-9DFC-6A104395522B}" destId="{5FB17E97-B91D-4524-8359-0C0D115189B7}" srcOrd="1" destOrd="0" presId="urn:microsoft.com/office/officeart/2005/8/layout/vList4"/>
    <dgm:cxn modelId="{F8576364-436C-449D-A861-69D37A33DFB8}" type="presParOf" srcId="{40E16190-0DDB-4D22-9DFC-6A104395522B}" destId="{50BC383D-3110-416F-B4DE-C974093F4BE1}" srcOrd="2" destOrd="0" presId="urn:microsoft.com/office/officeart/2005/8/layout/vList4"/>
    <dgm:cxn modelId="{62FE0772-A0B7-4414-A156-99C9901529DB}" type="presParOf" srcId="{A1BFA1CA-8E31-4516-B6D7-272961F039A2}" destId="{7ECAE6C0-DF7E-4B71-80FD-8B339BB321CB}" srcOrd="1" destOrd="0" presId="urn:microsoft.com/office/officeart/2005/8/layout/vList4"/>
    <dgm:cxn modelId="{E66ECFAE-C375-46EF-8831-BA4075692EDD}" type="presParOf" srcId="{A1BFA1CA-8E31-4516-B6D7-272961F039A2}" destId="{767E826F-9A26-432D-8A44-34586A01BDE4}" srcOrd="2" destOrd="0" presId="urn:microsoft.com/office/officeart/2005/8/layout/vList4"/>
    <dgm:cxn modelId="{68C83020-A910-4269-957E-F4325F2A18CF}" type="presParOf" srcId="{767E826F-9A26-432D-8A44-34586A01BDE4}" destId="{845DF2A3-6787-44C3-8D4C-1361B054B541}" srcOrd="0" destOrd="0" presId="urn:microsoft.com/office/officeart/2005/8/layout/vList4"/>
    <dgm:cxn modelId="{97D8EDB0-1C34-407F-9964-56A2F9F06B08}" type="presParOf" srcId="{767E826F-9A26-432D-8A44-34586A01BDE4}" destId="{46C7137E-9A10-4F3A-A184-5B71DE969E14}" srcOrd="1" destOrd="0" presId="urn:microsoft.com/office/officeart/2005/8/layout/vList4"/>
    <dgm:cxn modelId="{2AEFF20D-91A7-465F-AB78-CB93B07BF653}" type="presParOf" srcId="{767E826F-9A26-432D-8A44-34586A01BDE4}" destId="{7A001278-93C7-4CC8-AFBB-5F8730EF126D}" srcOrd="2" destOrd="0" presId="urn:microsoft.com/office/officeart/2005/8/layout/vList4"/>
    <dgm:cxn modelId="{B1A1EFE8-AF5A-440A-A302-3210F7D31E62}" type="presParOf" srcId="{A1BFA1CA-8E31-4516-B6D7-272961F039A2}" destId="{02735E6D-D3F6-4CFC-A367-FC23E40BA098}" srcOrd="3" destOrd="0" presId="urn:microsoft.com/office/officeart/2005/8/layout/vList4"/>
    <dgm:cxn modelId="{A2582407-AE5C-4D6E-9630-BF0D58DFD2B0}" type="presParOf" srcId="{A1BFA1CA-8E31-4516-B6D7-272961F039A2}" destId="{285DF83B-AE5F-4FED-9A13-DCF0B2964F89}" srcOrd="4" destOrd="0" presId="urn:microsoft.com/office/officeart/2005/8/layout/vList4"/>
    <dgm:cxn modelId="{49BDAEA4-3F98-435F-B72F-9FD0FE7C17F3}" type="presParOf" srcId="{285DF83B-AE5F-4FED-9A13-DCF0B2964F89}" destId="{338CF77A-E91B-494B-9C9F-756260CB7482}" srcOrd="0" destOrd="0" presId="urn:microsoft.com/office/officeart/2005/8/layout/vList4"/>
    <dgm:cxn modelId="{C9795C6F-F05F-421C-A24F-D8F7C2C39882}" type="presParOf" srcId="{285DF83B-AE5F-4FED-9A13-DCF0B2964F89}" destId="{6D0A9A72-C8EB-4D3E-9C3E-98A1E8B6A6B8}" srcOrd="1" destOrd="0" presId="urn:microsoft.com/office/officeart/2005/8/layout/vList4"/>
    <dgm:cxn modelId="{68E95050-C32F-4071-BAFA-11884BE8D00D}" type="presParOf" srcId="{285DF83B-AE5F-4FED-9A13-DCF0B2964F89}" destId="{997C6EF5-CA13-4556-AD63-4E5E23057F51}" srcOrd="2" destOrd="0" presId="urn:microsoft.com/office/officeart/2005/8/layout/vList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BE7B1D-6395-402A-921D-D41C8A7E37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7E5248-CAE5-4A35-A35D-41B9AC586382}">
      <dgm:prSet phldrT="[Текст]"/>
      <dgm:spPr>
        <a:solidFill>
          <a:schemeClr val="accent1">
            <a:hueOff val="0"/>
            <a:satOff val="0"/>
            <a:lumOff val="0"/>
            <a:alpha val="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Разработка правовых норм, призванных способствовать реализации гражданских и политических свобод</a:t>
          </a:r>
          <a:endParaRPr lang="ru-RU" b="1" dirty="0">
            <a:solidFill>
              <a:schemeClr val="tx1"/>
            </a:solidFill>
          </a:endParaRPr>
        </a:p>
      </dgm:t>
    </dgm:pt>
    <dgm:pt modelId="{E038A1E2-21BF-4B2F-946B-B610AD9C1F8F}" type="parTrans" cxnId="{210A9638-8957-42C9-9AB6-92F854B7D2C5}">
      <dgm:prSet/>
      <dgm:spPr/>
      <dgm:t>
        <a:bodyPr/>
        <a:lstStyle/>
        <a:p>
          <a:endParaRPr lang="ru-RU"/>
        </a:p>
      </dgm:t>
    </dgm:pt>
    <dgm:pt modelId="{8F885E4A-7611-45A6-8EB8-654AF705FB82}" type="sibTrans" cxnId="{210A9638-8957-42C9-9AB6-92F854B7D2C5}">
      <dgm:prSet/>
      <dgm:spPr/>
      <dgm:t>
        <a:bodyPr/>
        <a:lstStyle/>
        <a:p>
          <a:endParaRPr lang="ru-RU"/>
        </a:p>
      </dgm:t>
    </dgm:pt>
    <dgm:pt modelId="{5E5A8AB6-61F1-4061-B1EA-93D3D4002A24}">
      <dgm:prSet phldrT="[Текст]"/>
      <dgm:spPr>
        <a:solidFill>
          <a:schemeClr val="accent1">
            <a:hueOff val="0"/>
            <a:satOff val="0"/>
            <a:lumOff val="0"/>
            <a:alpha val="0"/>
          </a:schemeClr>
        </a:solidFill>
        <a:ln>
          <a:solidFill>
            <a:srgbClr val="0000FF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Усовершенствование органов местного управления, суда и самоуправления. </a:t>
          </a:r>
          <a:endParaRPr lang="ru-RU" b="1" dirty="0">
            <a:solidFill>
              <a:schemeClr val="tx1"/>
            </a:solidFill>
          </a:endParaRPr>
        </a:p>
      </dgm:t>
    </dgm:pt>
    <dgm:pt modelId="{B5A180DD-820C-49FE-B4A4-F46C795B80C9}" type="parTrans" cxnId="{58E58BF9-F7E1-4708-A8CC-6412AF5D307E}">
      <dgm:prSet/>
      <dgm:spPr/>
      <dgm:t>
        <a:bodyPr/>
        <a:lstStyle/>
        <a:p>
          <a:endParaRPr lang="ru-RU"/>
        </a:p>
      </dgm:t>
    </dgm:pt>
    <dgm:pt modelId="{D0EEDC01-41E6-45D7-A0A2-FCF47D817078}" type="sibTrans" cxnId="{58E58BF9-F7E1-4708-A8CC-6412AF5D307E}">
      <dgm:prSet/>
      <dgm:spPr/>
      <dgm:t>
        <a:bodyPr/>
        <a:lstStyle/>
        <a:p>
          <a:endParaRPr lang="ru-RU"/>
        </a:p>
      </dgm:t>
    </dgm:pt>
    <dgm:pt modelId="{464E7C09-CD8B-462B-9E91-20D508DF850F}">
      <dgm:prSet phldrT="[Текст]"/>
      <dgm:spPr>
        <a:solidFill>
          <a:schemeClr val="accent1">
            <a:hueOff val="0"/>
            <a:satOff val="0"/>
            <a:lumOff val="0"/>
            <a:alpha val="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Решить национальный вопрос, ослабить остроту еврейского вопроса, провести ряд мер по упорядочению политико-административной автономии Польши, статуса Финляндии</a:t>
          </a:r>
          <a:r>
            <a:rPr lang="ru-RU" dirty="0" smtClean="0"/>
            <a:t>.</a:t>
          </a:r>
          <a:endParaRPr lang="ru-RU" dirty="0"/>
        </a:p>
      </dgm:t>
    </dgm:pt>
    <dgm:pt modelId="{5482F590-9643-423B-A994-C3E8C4640187}" type="parTrans" cxnId="{D95767BB-2238-4CE8-87C6-EA837DCABBBA}">
      <dgm:prSet/>
      <dgm:spPr/>
      <dgm:t>
        <a:bodyPr/>
        <a:lstStyle/>
        <a:p>
          <a:endParaRPr lang="ru-RU"/>
        </a:p>
      </dgm:t>
    </dgm:pt>
    <dgm:pt modelId="{1A9FE525-9521-4772-AF1B-8703DF17AF41}" type="sibTrans" cxnId="{D95767BB-2238-4CE8-87C6-EA837DCABBBA}">
      <dgm:prSet/>
      <dgm:spPr/>
      <dgm:t>
        <a:bodyPr/>
        <a:lstStyle/>
        <a:p>
          <a:endParaRPr lang="ru-RU"/>
        </a:p>
      </dgm:t>
    </dgm:pt>
    <dgm:pt modelId="{4D67AEA0-673D-4986-9DE8-F3799CB00B12}" type="pres">
      <dgm:prSet presAssocID="{DBBE7B1D-6395-402A-921D-D41C8A7E37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ECBAE0E-B1B9-4EF5-9B9D-68EE4508E448}" type="pres">
      <dgm:prSet presAssocID="{687E5248-CAE5-4A35-A35D-41B9AC58638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A66785-0104-46CB-BA61-F0B6850617EC}" type="pres">
      <dgm:prSet presAssocID="{8F885E4A-7611-45A6-8EB8-654AF705FB82}" presName="spacer" presStyleCnt="0"/>
      <dgm:spPr/>
    </dgm:pt>
    <dgm:pt modelId="{244E753A-93FB-4987-B071-B675404A8C3C}" type="pres">
      <dgm:prSet presAssocID="{5E5A8AB6-61F1-4061-B1EA-93D3D4002A2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1A86D5-C95E-479A-B1C8-23AF8EDEBC31}" type="pres">
      <dgm:prSet presAssocID="{D0EEDC01-41E6-45D7-A0A2-FCF47D817078}" presName="spacer" presStyleCnt="0"/>
      <dgm:spPr/>
    </dgm:pt>
    <dgm:pt modelId="{BA037CBD-4C3F-496F-83F4-F0F3C52AFEB2}" type="pres">
      <dgm:prSet presAssocID="{464E7C09-CD8B-462B-9E91-20D508DF850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9E07F3-27BC-455A-9D39-C0BBC02992DA}" type="presOf" srcId="{464E7C09-CD8B-462B-9E91-20D508DF850F}" destId="{BA037CBD-4C3F-496F-83F4-F0F3C52AFEB2}" srcOrd="0" destOrd="0" presId="urn:microsoft.com/office/officeart/2005/8/layout/vList2"/>
    <dgm:cxn modelId="{2F1E091B-FA63-4EAA-93AF-E43120053184}" type="presOf" srcId="{DBBE7B1D-6395-402A-921D-D41C8A7E3728}" destId="{4D67AEA0-673D-4986-9DE8-F3799CB00B12}" srcOrd="0" destOrd="0" presId="urn:microsoft.com/office/officeart/2005/8/layout/vList2"/>
    <dgm:cxn modelId="{D95767BB-2238-4CE8-87C6-EA837DCABBBA}" srcId="{DBBE7B1D-6395-402A-921D-D41C8A7E3728}" destId="{464E7C09-CD8B-462B-9E91-20D508DF850F}" srcOrd="2" destOrd="0" parTransId="{5482F590-9643-423B-A994-C3E8C4640187}" sibTransId="{1A9FE525-9521-4772-AF1B-8703DF17AF41}"/>
    <dgm:cxn modelId="{944D53F9-90A4-4271-9CB6-45252F21062A}" type="presOf" srcId="{5E5A8AB6-61F1-4061-B1EA-93D3D4002A24}" destId="{244E753A-93FB-4987-B071-B675404A8C3C}" srcOrd="0" destOrd="0" presId="urn:microsoft.com/office/officeart/2005/8/layout/vList2"/>
    <dgm:cxn modelId="{210A9638-8957-42C9-9AB6-92F854B7D2C5}" srcId="{DBBE7B1D-6395-402A-921D-D41C8A7E3728}" destId="{687E5248-CAE5-4A35-A35D-41B9AC586382}" srcOrd="0" destOrd="0" parTransId="{E038A1E2-21BF-4B2F-946B-B610AD9C1F8F}" sibTransId="{8F885E4A-7611-45A6-8EB8-654AF705FB82}"/>
    <dgm:cxn modelId="{58E58BF9-F7E1-4708-A8CC-6412AF5D307E}" srcId="{DBBE7B1D-6395-402A-921D-D41C8A7E3728}" destId="{5E5A8AB6-61F1-4061-B1EA-93D3D4002A24}" srcOrd="1" destOrd="0" parTransId="{B5A180DD-820C-49FE-B4A4-F46C795B80C9}" sibTransId="{D0EEDC01-41E6-45D7-A0A2-FCF47D817078}"/>
    <dgm:cxn modelId="{A3D249CD-3F8A-41F2-9DE8-F22963256ED6}" type="presOf" srcId="{687E5248-CAE5-4A35-A35D-41B9AC586382}" destId="{BECBAE0E-B1B9-4EF5-9B9D-68EE4508E448}" srcOrd="0" destOrd="0" presId="urn:microsoft.com/office/officeart/2005/8/layout/vList2"/>
    <dgm:cxn modelId="{C2AD7F35-2ED0-4029-8C02-A96AE0B89F06}" type="presParOf" srcId="{4D67AEA0-673D-4986-9DE8-F3799CB00B12}" destId="{BECBAE0E-B1B9-4EF5-9B9D-68EE4508E448}" srcOrd="0" destOrd="0" presId="urn:microsoft.com/office/officeart/2005/8/layout/vList2"/>
    <dgm:cxn modelId="{F5820362-910A-4B73-8A13-54BB0D9BE760}" type="presParOf" srcId="{4D67AEA0-673D-4986-9DE8-F3799CB00B12}" destId="{89A66785-0104-46CB-BA61-F0B6850617EC}" srcOrd="1" destOrd="0" presId="urn:microsoft.com/office/officeart/2005/8/layout/vList2"/>
    <dgm:cxn modelId="{575A5E33-9051-4CD4-86C8-72042B2FE3C9}" type="presParOf" srcId="{4D67AEA0-673D-4986-9DE8-F3799CB00B12}" destId="{244E753A-93FB-4987-B071-B675404A8C3C}" srcOrd="2" destOrd="0" presId="urn:microsoft.com/office/officeart/2005/8/layout/vList2"/>
    <dgm:cxn modelId="{D9058FB3-021C-4254-BB90-2A1414F5CF6A}" type="presParOf" srcId="{4D67AEA0-673D-4986-9DE8-F3799CB00B12}" destId="{7A1A86D5-C95E-479A-B1C8-23AF8EDEBC31}" srcOrd="3" destOrd="0" presId="urn:microsoft.com/office/officeart/2005/8/layout/vList2"/>
    <dgm:cxn modelId="{67C9CE8B-274B-4269-AAB9-F805468170C0}" type="presParOf" srcId="{4D67AEA0-673D-4986-9DE8-F3799CB00B12}" destId="{BA037CBD-4C3F-496F-83F4-F0F3C52AFEB2}" srcOrd="4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049B44-CDB9-445E-BD27-D404E90A8A0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CBF435-7ED4-40E6-B69D-A4D51C797F70}">
      <dgm:prSet phldrT="[Текст]"/>
      <dgm:spPr>
        <a:solidFill>
          <a:srgbClr val="FFCCFF">
            <a:alpha val="90000"/>
          </a:srgbClr>
        </a:solidFill>
      </dgm:spPr>
      <dgm:t>
        <a:bodyPr/>
        <a:lstStyle/>
        <a:p>
          <a:r>
            <a:rPr lang="ru-RU" b="1" dirty="0" smtClean="0"/>
            <a:t>Предоставлялась возможность проведения забастовок и различных рабочих движений</a:t>
          </a:r>
          <a:endParaRPr lang="ru-RU" b="1" dirty="0"/>
        </a:p>
      </dgm:t>
    </dgm:pt>
    <dgm:pt modelId="{9056F31B-9F3A-4717-AD55-CD6249C9CF9A}" type="parTrans" cxnId="{77D3B53C-9966-49B9-A6F6-90C5E180728A}">
      <dgm:prSet/>
      <dgm:spPr/>
      <dgm:t>
        <a:bodyPr/>
        <a:lstStyle/>
        <a:p>
          <a:endParaRPr lang="ru-RU"/>
        </a:p>
      </dgm:t>
    </dgm:pt>
    <dgm:pt modelId="{3B0097BC-629B-459B-BA62-3430031BBAAB}" type="sibTrans" cxnId="{77D3B53C-9966-49B9-A6F6-90C5E180728A}">
      <dgm:prSet/>
      <dgm:spPr/>
      <dgm:t>
        <a:bodyPr/>
        <a:lstStyle/>
        <a:p>
          <a:endParaRPr lang="ru-RU"/>
        </a:p>
      </dgm:t>
    </dgm:pt>
    <dgm:pt modelId="{7850B136-7C23-4F0A-BB78-C63CA5326234}">
      <dgm:prSet phldrT="[Текст]"/>
      <dgm:spPr>
        <a:solidFill>
          <a:srgbClr val="FFFF99"/>
        </a:solidFill>
      </dgm:spPr>
      <dgm:t>
        <a:bodyPr/>
        <a:lstStyle/>
        <a:p>
          <a:r>
            <a:rPr lang="ru-RU" b="1" dirty="0" smtClean="0"/>
            <a:t>Отменялась статья «Уложения о наказаниях», предусматривавшее уголовное преследование участников экономических стачек</a:t>
          </a:r>
          <a:endParaRPr lang="ru-RU" b="1" dirty="0"/>
        </a:p>
      </dgm:t>
    </dgm:pt>
    <dgm:pt modelId="{CBBC76E7-B4BE-4872-AC45-3114B7FE3152}" type="parTrans" cxnId="{95F8C458-7858-405C-9F22-DB81050D3FB3}">
      <dgm:prSet/>
      <dgm:spPr/>
      <dgm:t>
        <a:bodyPr/>
        <a:lstStyle/>
        <a:p>
          <a:endParaRPr lang="ru-RU"/>
        </a:p>
      </dgm:t>
    </dgm:pt>
    <dgm:pt modelId="{2B9F4442-0F78-4D2A-885D-E1CD91BA24F9}" type="sibTrans" cxnId="{95F8C458-7858-405C-9F22-DB81050D3FB3}">
      <dgm:prSet/>
      <dgm:spPr/>
      <dgm:t>
        <a:bodyPr/>
        <a:lstStyle/>
        <a:p>
          <a:endParaRPr lang="ru-RU"/>
        </a:p>
      </dgm:t>
    </dgm:pt>
    <dgm:pt modelId="{5CF7EB74-14BE-40F2-860E-5B89AA914B8D}">
      <dgm:prSet phldrT="[Текст]"/>
      <dgm:spPr>
        <a:solidFill>
          <a:srgbClr val="99CCFF"/>
        </a:solidFill>
      </dgm:spPr>
      <dgm:t>
        <a:bodyPr/>
        <a:lstStyle/>
        <a:p>
          <a:r>
            <a:rPr lang="ru-RU" b="1" dirty="0" smtClean="0"/>
            <a:t>Государство намеревалось оказывать помощь рабочим в виде страхового законодательства, пересмотреть нормирование труда для женщин и детей</a:t>
          </a:r>
          <a:endParaRPr lang="ru-RU" b="1" dirty="0"/>
        </a:p>
      </dgm:t>
    </dgm:pt>
    <dgm:pt modelId="{94507C08-F5A8-4B8E-8EBC-8AEF86B173C4}" type="parTrans" cxnId="{F675A2FF-E4A6-4AB7-A880-D25C1BA0BBB7}">
      <dgm:prSet/>
      <dgm:spPr/>
      <dgm:t>
        <a:bodyPr/>
        <a:lstStyle/>
        <a:p>
          <a:endParaRPr lang="ru-RU"/>
        </a:p>
      </dgm:t>
    </dgm:pt>
    <dgm:pt modelId="{84752233-928A-4888-93E1-E561147BC36D}" type="sibTrans" cxnId="{F675A2FF-E4A6-4AB7-A880-D25C1BA0BBB7}">
      <dgm:prSet/>
      <dgm:spPr/>
      <dgm:t>
        <a:bodyPr/>
        <a:lstStyle/>
        <a:p>
          <a:endParaRPr lang="ru-RU"/>
        </a:p>
      </dgm:t>
    </dgm:pt>
    <dgm:pt modelId="{43229B98-0427-44E5-B67E-0D67C28C6DAC}" type="pres">
      <dgm:prSet presAssocID="{7E049B44-CDB9-445E-BD27-D404E90A8A0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DB3F7A-BE74-4E32-9C93-593F55B8D425}" type="pres">
      <dgm:prSet presAssocID="{B5CBF435-7ED4-40E6-B69D-A4D51C797F70}" presName="circle1" presStyleLbl="node1" presStyleIdx="0" presStyleCnt="3"/>
      <dgm:spPr>
        <a:solidFill>
          <a:schemeClr val="accent1">
            <a:hueOff val="0"/>
            <a:satOff val="0"/>
            <a:lumOff val="0"/>
            <a:alpha val="0"/>
          </a:schemeClr>
        </a:solidFill>
        <a:ln>
          <a:solidFill>
            <a:srgbClr val="FF0000"/>
          </a:solidFill>
        </a:ln>
      </dgm:spPr>
    </dgm:pt>
    <dgm:pt modelId="{2185AAB7-836F-4656-B260-5E546475AAC1}" type="pres">
      <dgm:prSet presAssocID="{B5CBF435-7ED4-40E6-B69D-A4D51C797F70}" presName="space" presStyleCnt="0"/>
      <dgm:spPr/>
    </dgm:pt>
    <dgm:pt modelId="{664EBEF1-AD1C-4E94-85AD-81C77F108152}" type="pres">
      <dgm:prSet presAssocID="{B5CBF435-7ED4-40E6-B69D-A4D51C797F70}" presName="rect1" presStyleLbl="alignAcc1" presStyleIdx="0" presStyleCnt="3" custLinFactNeighborX="-2992"/>
      <dgm:spPr/>
      <dgm:t>
        <a:bodyPr/>
        <a:lstStyle/>
        <a:p>
          <a:endParaRPr lang="ru-RU"/>
        </a:p>
      </dgm:t>
    </dgm:pt>
    <dgm:pt modelId="{92F9E18D-50F2-4016-A9EF-3DEDEF82B4A3}" type="pres">
      <dgm:prSet presAssocID="{7850B136-7C23-4F0A-BB78-C63CA5326234}" presName="vertSpace2" presStyleLbl="node1" presStyleIdx="0" presStyleCnt="3"/>
      <dgm:spPr/>
    </dgm:pt>
    <dgm:pt modelId="{597CC745-F296-467F-84AF-9CCE8B7EC9A1}" type="pres">
      <dgm:prSet presAssocID="{7850B136-7C23-4F0A-BB78-C63CA5326234}" presName="circle2" presStyleLbl="node1" presStyleIdx="1" presStyleCnt="3"/>
      <dgm:spPr>
        <a:solidFill>
          <a:schemeClr val="accent1">
            <a:hueOff val="0"/>
            <a:satOff val="0"/>
            <a:lumOff val="0"/>
            <a:alpha val="0"/>
          </a:schemeClr>
        </a:solidFill>
        <a:ln>
          <a:solidFill>
            <a:srgbClr val="FF0000"/>
          </a:solidFill>
        </a:ln>
      </dgm:spPr>
    </dgm:pt>
    <dgm:pt modelId="{63CFBE55-74A0-47EF-8D90-C54B3685CFE2}" type="pres">
      <dgm:prSet presAssocID="{7850B136-7C23-4F0A-BB78-C63CA5326234}" presName="rect2" presStyleLbl="alignAcc1" presStyleIdx="1" presStyleCnt="3" custLinFactNeighborX="-3491"/>
      <dgm:spPr/>
      <dgm:t>
        <a:bodyPr/>
        <a:lstStyle/>
        <a:p>
          <a:endParaRPr lang="ru-RU"/>
        </a:p>
      </dgm:t>
    </dgm:pt>
    <dgm:pt modelId="{88E7C11E-E3E9-4CFA-BBDE-BA4168817354}" type="pres">
      <dgm:prSet presAssocID="{5CF7EB74-14BE-40F2-860E-5B89AA914B8D}" presName="vertSpace3" presStyleLbl="node1" presStyleIdx="1" presStyleCnt="3"/>
      <dgm:spPr/>
    </dgm:pt>
    <dgm:pt modelId="{8BED9248-F2AC-49BC-9423-4C1BE4F76054}" type="pres">
      <dgm:prSet presAssocID="{5CF7EB74-14BE-40F2-860E-5B89AA914B8D}" presName="circle3" presStyleLbl="node1" presStyleIdx="2" presStyleCnt="3"/>
      <dgm:spPr>
        <a:solidFill>
          <a:schemeClr val="accent1">
            <a:hueOff val="0"/>
            <a:satOff val="0"/>
            <a:lumOff val="0"/>
            <a:alpha val="0"/>
          </a:schemeClr>
        </a:solidFill>
        <a:ln>
          <a:solidFill>
            <a:srgbClr val="FF0000"/>
          </a:solidFill>
        </a:ln>
      </dgm:spPr>
    </dgm:pt>
    <dgm:pt modelId="{2E9396B1-04B4-41D0-A904-B58F7FC82028}" type="pres">
      <dgm:prSet presAssocID="{5CF7EB74-14BE-40F2-860E-5B89AA914B8D}" presName="rect3" presStyleLbl="alignAcc1" presStyleIdx="2" presStyleCnt="3" custLinFactNeighborX="-3491" custLinFactNeighborY="-521"/>
      <dgm:spPr/>
      <dgm:t>
        <a:bodyPr/>
        <a:lstStyle/>
        <a:p>
          <a:endParaRPr lang="ru-RU"/>
        </a:p>
      </dgm:t>
    </dgm:pt>
    <dgm:pt modelId="{BD17C00B-F601-4E57-BA22-383E6E2E26AD}" type="pres">
      <dgm:prSet presAssocID="{B5CBF435-7ED4-40E6-B69D-A4D51C797F70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E853D1-DC3C-4CAC-8FFB-308A6BB76A93}" type="pres">
      <dgm:prSet presAssocID="{7850B136-7C23-4F0A-BB78-C63CA5326234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3B482D-20CA-49BB-A6B0-B8F0972FF27A}" type="pres">
      <dgm:prSet presAssocID="{5CF7EB74-14BE-40F2-860E-5B89AA914B8D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4A98F9-0A69-4F3A-BC7A-D6C70A8A8001}" type="presOf" srcId="{B5CBF435-7ED4-40E6-B69D-A4D51C797F70}" destId="{664EBEF1-AD1C-4E94-85AD-81C77F108152}" srcOrd="0" destOrd="0" presId="urn:microsoft.com/office/officeart/2005/8/layout/target3"/>
    <dgm:cxn modelId="{F675A2FF-E4A6-4AB7-A880-D25C1BA0BBB7}" srcId="{7E049B44-CDB9-445E-BD27-D404E90A8A04}" destId="{5CF7EB74-14BE-40F2-860E-5B89AA914B8D}" srcOrd="2" destOrd="0" parTransId="{94507C08-F5A8-4B8E-8EBC-8AEF86B173C4}" sibTransId="{84752233-928A-4888-93E1-E561147BC36D}"/>
    <dgm:cxn modelId="{0F3243F7-ECF4-471D-9341-D8ABA47B2DF0}" type="presOf" srcId="{5CF7EB74-14BE-40F2-860E-5B89AA914B8D}" destId="{F43B482D-20CA-49BB-A6B0-B8F0972FF27A}" srcOrd="1" destOrd="0" presId="urn:microsoft.com/office/officeart/2005/8/layout/target3"/>
    <dgm:cxn modelId="{5482BE7F-F62A-4EE3-A9D4-2EEECEE14F17}" type="presOf" srcId="{7850B136-7C23-4F0A-BB78-C63CA5326234}" destId="{63CFBE55-74A0-47EF-8D90-C54B3685CFE2}" srcOrd="0" destOrd="0" presId="urn:microsoft.com/office/officeart/2005/8/layout/target3"/>
    <dgm:cxn modelId="{9EF328AD-F7F2-4D0C-B914-8D5A0CE3436F}" type="presOf" srcId="{7E049B44-CDB9-445E-BD27-D404E90A8A04}" destId="{43229B98-0427-44E5-B67E-0D67C28C6DAC}" srcOrd="0" destOrd="0" presId="urn:microsoft.com/office/officeart/2005/8/layout/target3"/>
    <dgm:cxn modelId="{BB255A31-E26C-40E1-AEC5-A90F842BBBEA}" type="presOf" srcId="{7850B136-7C23-4F0A-BB78-C63CA5326234}" destId="{AEE853D1-DC3C-4CAC-8FFB-308A6BB76A93}" srcOrd="1" destOrd="0" presId="urn:microsoft.com/office/officeart/2005/8/layout/target3"/>
    <dgm:cxn modelId="{6EAB81A4-62A5-4B03-A57F-2B86174A89A7}" type="presOf" srcId="{5CF7EB74-14BE-40F2-860E-5B89AA914B8D}" destId="{2E9396B1-04B4-41D0-A904-B58F7FC82028}" srcOrd="0" destOrd="0" presId="urn:microsoft.com/office/officeart/2005/8/layout/target3"/>
    <dgm:cxn modelId="{77D3B53C-9966-49B9-A6F6-90C5E180728A}" srcId="{7E049B44-CDB9-445E-BD27-D404E90A8A04}" destId="{B5CBF435-7ED4-40E6-B69D-A4D51C797F70}" srcOrd="0" destOrd="0" parTransId="{9056F31B-9F3A-4717-AD55-CD6249C9CF9A}" sibTransId="{3B0097BC-629B-459B-BA62-3430031BBAAB}"/>
    <dgm:cxn modelId="{8E270E47-BAC9-4FD2-BE05-D6F7E2C28F14}" type="presOf" srcId="{B5CBF435-7ED4-40E6-B69D-A4D51C797F70}" destId="{BD17C00B-F601-4E57-BA22-383E6E2E26AD}" srcOrd="1" destOrd="0" presId="urn:microsoft.com/office/officeart/2005/8/layout/target3"/>
    <dgm:cxn modelId="{95F8C458-7858-405C-9F22-DB81050D3FB3}" srcId="{7E049B44-CDB9-445E-BD27-D404E90A8A04}" destId="{7850B136-7C23-4F0A-BB78-C63CA5326234}" srcOrd="1" destOrd="0" parTransId="{CBBC76E7-B4BE-4872-AC45-3114B7FE3152}" sibTransId="{2B9F4442-0F78-4D2A-885D-E1CD91BA24F9}"/>
    <dgm:cxn modelId="{CA04C77E-20E7-4A16-887C-6C02AE6063C2}" type="presParOf" srcId="{43229B98-0427-44E5-B67E-0D67C28C6DAC}" destId="{03DB3F7A-BE74-4E32-9C93-593F55B8D425}" srcOrd="0" destOrd="0" presId="urn:microsoft.com/office/officeart/2005/8/layout/target3"/>
    <dgm:cxn modelId="{B352B113-C089-4359-A5E5-F0121ED09AB6}" type="presParOf" srcId="{43229B98-0427-44E5-B67E-0D67C28C6DAC}" destId="{2185AAB7-836F-4656-B260-5E546475AAC1}" srcOrd="1" destOrd="0" presId="urn:microsoft.com/office/officeart/2005/8/layout/target3"/>
    <dgm:cxn modelId="{BBD39202-C840-42FD-AE83-ECA1D44DCBA9}" type="presParOf" srcId="{43229B98-0427-44E5-B67E-0D67C28C6DAC}" destId="{664EBEF1-AD1C-4E94-85AD-81C77F108152}" srcOrd="2" destOrd="0" presId="urn:microsoft.com/office/officeart/2005/8/layout/target3"/>
    <dgm:cxn modelId="{A80509AA-5857-47E8-BD6A-A0504D580020}" type="presParOf" srcId="{43229B98-0427-44E5-B67E-0D67C28C6DAC}" destId="{92F9E18D-50F2-4016-A9EF-3DEDEF82B4A3}" srcOrd="3" destOrd="0" presId="urn:microsoft.com/office/officeart/2005/8/layout/target3"/>
    <dgm:cxn modelId="{97C2EEE0-737C-4224-852F-DC0F905F1DCA}" type="presParOf" srcId="{43229B98-0427-44E5-B67E-0D67C28C6DAC}" destId="{597CC745-F296-467F-84AF-9CCE8B7EC9A1}" srcOrd="4" destOrd="0" presId="urn:microsoft.com/office/officeart/2005/8/layout/target3"/>
    <dgm:cxn modelId="{130F3B85-040F-4978-8DAF-B83BFEBE5864}" type="presParOf" srcId="{43229B98-0427-44E5-B67E-0D67C28C6DAC}" destId="{63CFBE55-74A0-47EF-8D90-C54B3685CFE2}" srcOrd="5" destOrd="0" presId="urn:microsoft.com/office/officeart/2005/8/layout/target3"/>
    <dgm:cxn modelId="{006207D1-2F10-45D1-9AE0-A3D3EDABBBB0}" type="presParOf" srcId="{43229B98-0427-44E5-B67E-0D67C28C6DAC}" destId="{88E7C11E-E3E9-4CFA-BBDE-BA4168817354}" srcOrd="6" destOrd="0" presId="urn:microsoft.com/office/officeart/2005/8/layout/target3"/>
    <dgm:cxn modelId="{A45BBF2A-F75B-467D-8821-E40AE5315A7C}" type="presParOf" srcId="{43229B98-0427-44E5-B67E-0D67C28C6DAC}" destId="{8BED9248-F2AC-49BC-9423-4C1BE4F76054}" srcOrd="7" destOrd="0" presId="urn:microsoft.com/office/officeart/2005/8/layout/target3"/>
    <dgm:cxn modelId="{286F22AA-ED13-47F0-96D7-BCC72A1EE638}" type="presParOf" srcId="{43229B98-0427-44E5-B67E-0D67C28C6DAC}" destId="{2E9396B1-04B4-41D0-A904-B58F7FC82028}" srcOrd="8" destOrd="0" presId="urn:microsoft.com/office/officeart/2005/8/layout/target3"/>
    <dgm:cxn modelId="{234D5F1B-32D9-4387-B856-14AEEA87855B}" type="presParOf" srcId="{43229B98-0427-44E5-B67E-0D67C28C6DAC}" destId="{BD17C00B-F601-4E57-BA22-383E6E2E26AD}" srcOrd="9" destOrd="0" presId="urn:microsoft.com/office/officeart/2005/8/layout/target3"/>
    <dgm:cxn modelId="{826DC27D-DEEA-4E59-BD7D-FDB0D46BB38E}" type="presParOf" srcId="{43229B98-0427-44E5-B67E-0D67C28C6DAC}" destId="{AEE853D1-DC3C-4CAC-8FFB-308A6BB76A93}" srcOrd="10" destOrd="0" presId="urn:microsoft.com/office/officeart/2005/8/layout/target3"/>
    <dgm:cxn modelId="{C30F7151-94C2-429B-B7FF-DB5D1FB64A5D}" type="presParOf" srcId="{43229B98-0427-44E5-B67E-0D67C28C6DAC}" destId="{F43B482D-20CA-49BB-A6B0-B8F0972FF27A}" srcOrd="11" destOrd="0" presId="urn:microsoft.com/office/officeart/2005/8/layout/targe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49283E-EC08-4A36-832C-75D6CFE4D43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E191B15-3E06-4CB2-B785-7D9B28491CDC}">
      <dgm:prSet phldrT="[Текст]" custT="1"/>
      <dgm:spPr>
        <a:solidFill>
          <a:srgbClr val="FFFF99"/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Доступное образование</a:t>
          </a:r>
          <a:endParaRPr lang="ru-RU" sz="2000" b="1" dirty="0">
            <a:solidFill>
              <a:schemeClr val="tx1"/>
            </a:solidFill>
          </a:endParaRPr>
        </a:p>
      </dgm:t>
    </dgm:pt>
    <dgm:pt modelId="{6F75F9B8-4254-43DC-8D67-BF4952A6A6EE}" type="parTrans" cxnId="{2949321C-60C5-4C7E-8DC6-1B9CD14F9717}">
      <dgm:prSet/>
      <dgm:spPr/>
      <dgm:t>
        <a:bodyPr/>
        <a:lstStyle/>
        <a:p>
          <a:endParaRPr lang="ru-RU"/>
        </a:p>
      </dgm:t>
    </dgm:pt>
    <dgm:pt modelId="{7924AD96-E18B-4DE5-8D1D-E61B28045115}" type="sibTrans" cxnId="{2949321C-60C5-4C7E-8DC6-1B9CD14F9717}">
      <dgm:prSet/>
      <dgm:spPr/>
      <dgm:t>
        <a:bodyPr/>
        <a:lstStyle/>
        <a:p>
          <a:endParaRPr lang="ru-RU"/>
        </a:p>
      </dgm:t>
    </dgm:pt>
    <dgm:pt modelId="{753B40B3-A05B-4243-9A3B-04FC2205E8E8}">
      <dgm:prSet phldrT="[Текст]" custT="1"/>
      <dgm:spPr>
        <a:solidFill>
          <a:srgbClr val="FFFF66"/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Обязательное начальное образование </a:t>
          </a:r>
          <a:endParaRPr lang="ru-RU" sz="2000" b="1" dirty="0">
            <a:solidFill>
              <a:schemeClr val="tx1"/>
            </a:solidFill>
          </a:endParaRPr>
        </a:p>
      </dgm:t>
    </dgm:pt>
    <dgm:pt modelId="{B3C7E1C8-B6B8-4AC8-8587-A8F49BB854F3}" type="parTrans" cxnId="{F54425D0-594C-44DE-B5DA-ACA466BDDEFF}">
      <dgm:prSet/>
      <dgm:spPr/>
      <dgm:t>
        <a:bodyPr/>
        <a:lstStyle/>
        <a:p>
          <a:endParaRPr lang="ru-RU"/>
        </a:p>
      </dgm:t>
    </dgm:pt>
    <dgm:pt modelId="{0B68AD2E-A74D-46EF-8853-9BD99E1EE643}" type="sibTrans" cxnId="{F54425D0-594C-44DE-B5DA-ACA466BDDEFF}">
      <dgm:prSet/>
      <dgm:spPr/>
      <dgm:t>
        <a:bodyPr/>
        <a:lstStyle/>
        <a:p>
          <a:endParaRPr lang="ru-RU"/>
        </a:p>
      </dgm:t>
    </dgm:pt>
    <dgm:pt modelId="{B488B9C6-56A0-42B4-AF34-311B747524BD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Широкая сеть профессиональных учебных заведений</a:t>
          </a:r>
          <a:endParaRPr lang="ru-RU" sz="2000" b="1" dirty="0">
            <a:solidFill>
              <a:schemeClr val="tx1"/>
            </a:solidFill>
          </a:endParaRPr>
        </a:p>
      </dgm:t>
    </dgm:pt>
    <dgm:pt modelId="{15EB5C0E-0017-4A27-B743-C932E3BCCCB2}" type="parTrans" cxnId="{B9C2A08D-4DDD-4738-A7F4-8E1F139945A3}">
      <dgm:prSet/>
      <dgm:spPr/>
      <dgm:t>
        <a:bodyPr/>
        <a:lstStyle/>
        <a:p>
          <a:endParaRPr lang="ru-RU"/>
        </a:p>
      </dgm:t>
    </dgm:pt>
    <dgm:pt modelId="{58737C50-2002-4FD2-998F-44A256F23B3F}" type="sibTrans" cxnId="{B9C2A08D-4DDD-4738-A7F4-8E1F139945A3}">
      <dgm:prSet/>
      <dgm:spPr/>
      <dgm:t>
        <a:bodyPr/>
        <a:lstStyle/>
        <a:p>
          <a:endParaRPr lang="ru-RU"/>
        </a:p>
      </dgm:t>
    </dgm:pt>
    <dgm:pt modelId="{3B73E956-768E-4DF8-A2A4-F4A0B524C695}" type="pres">
      <dgm:prSet presAssocID="{7349283E-EC08-4A36-832C-75D6CFE4D43B}" presName="CompostProcess" presStyleCnt="0">
        <dgm:presLayoutVars>
          <dgm:dir/>
          <dgm:resizeHandles val="exact"/>
        </dgm:presLayoutVars>
      </dgm:prSet>
      <dgm:spPr/>
    </dgm:pt>
    <dgm:pt modelId="{F86C4593-8566-40B7-B81D-A1120983C47D}" type="pres">
      <dgm:prSet presAssocID="{7349283E-EC08-4A36-832C-75D6CFE4D43B}" presName="arrow" presStyleLbl="bgShp" presStyleIdx="0" presStyleCnt="1"/>
      <dgm:spPr>
        <a:solidFill>
          <a:schemeClr val="accent1">
            <a:tint val="40000"/>
            <a:hueOff val="0"/>
            <a:satOff val="0"/>
            <a:lumOff val="0"/>
            <a:alpha val="0"/>
          </a:schemeClr>
        </a:solidFill>
        <a:ln>
          <a:solidFill>
            <a:srgbClr val="FF0000"/>
          </a:solidFill>
        </a:ln>
      </dgm:spPr>
    </dgm:pt>
    <dgm:pt modelId="{5415C80B-6127-4762-A398-8CDF94CF1F91}" type="pres">
      <dgm:prSet presAssocID="{7349283E-EC08-4A36-832C-75D6CFE4D43B}" presName="linearProcess" presStyleCnt="0"/>
      <dgm:spPr/>
    </dgm:pt>
    <dgm:pt modelId="{1DF1D3C4-1E54-4C3F-8E99-5EDDF72FB813}" type="pres">
      <dgm:prSet presAssocID="{BE191B15-3E06-4CB2-B785-7D9B28491CD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2B306D-CCF5-4F23-BF62-BDB26E1AC518}" type="pres">
      <dgm:prSet presAssocID="{7924AD96-E18B-4DE5-8D1D-E61B28045115}" presName="sibTrans" presStyleCnt="0"/>
      <dgm:spPr/>
    </dgm:pt>
    <dgm:pt modelId="{226CECD2-F37F-4929-A92B-AFF6AC5C1AFB}" type="pres">
      <dgm:prSet presAssocID="{753B40B3-A05B-4243-9A3B-04FC2205E8E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134F77-3D7E-4A13-901F-2F8B25760C8D}" type="pres">
      <dgm:prSet presAssocID="{0B68AD2E-A74D-46EF-8853-9BD99E1EE643}" presName="sibTrans" presStyleCnt="0"/>
      <dgm:spPr/>
    </dgm:pt>
    <dgm:pt modelId="{EA412750-EB8B-4514-81A0-233D861F27EB}" type="pres">
      <dgm:prSet presAssocID="{B488B9C6-56A0-42B4-AF34-311B747524B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4425D0-594C-44DE-B5DA-ACA466BDDEFF}" srcId="{7349283E-EC08-4A36-832C-75D6CFE4D43B}" destId="{753B40B3-A05B-4243-9A3B-04FC2205E8E8}" srcOrd="1" destOrd="0" parTransId="{B3C7E1C8-B6B8-4AC8-8587-A8F49BB854F3}" sibTransId="{0B68AD2E-A74D-46EF-8853-9BD99E1EE643}"/>
    <dgm:cxn modelId="{8A628B98-B9FA-4CFB-9278-C4E57B512277}" type="presOf" srcId="{BE191B15-3E06-4CB2-B785-7D9B28491CDC}" destId="{1DF1D3C4-1E54-4C3F-8E99-5EDDF72FB813}" srcOrd="0" destOrd="0" presId="urn:microsoft.com/office/officeart/2005/8/layout/hProcess9"/>
    <dgm:cxn modelId="{B9C2A08D-4DDD-4738-A7F4-8E1F139945A3}" srcId="{7349283E-EC08-4A36-832C-75D6CFE4D43B}" destId="{B488B9C6-56A0-42B4-AF34-311B747524BD}" srcOrd="2" destOrd="0" parTransId="{15EB5C0E-0017-4A27-B743-C932E3BCCCB2}" sibTransId="{58737C50-2002-4FD2-998F-44A256F23B3F}"/>
    <dgm:cxn modelId="{0CA10F62-911A-424E-8EA3-603F620C533A}" type="presOf" srcId="{753B40B3-A05B-4243-9A3B-04FC2205E8E8}" destId="{226CECD2-F37F-4929-A92B-AFF6AC5C1AFB}" srcOrd="0" destOrd="0" presId="urn:microsoft.com/office/officeart/2005/8/layout/hProcess9"/>
    <dgm:cxn modelId="{2949321C-60C5-4C7E-8DC6-1B9CD14F9717}" srcId="{7349283E-EC08-4A36-832C-75D6CFE4D43B}" destId="{BE191B15-3E06-4CB2-B785-7D9B28491CDC}" srcOrd="0" destOrd="0" parTransId="{6F75F9B8-4254-43DC-8D67-BF4952A6A6EE}" sibTransId="{7924AD96-E18B-4DE5-8D1D-E61B28045115}"/>
    <dgm:cxn modelId="{884E1BB8-9F98-421F-A40B-CDC272305226}" type="presOf" srcId="{B488B9C6-56A0-42B4-AF34-311B747524BD}" destId="{EA412750-EB8B-4514-81A0-233D861F27EB}" srcOrd="0" destOrd="0" presId="urn:microsoft.com/office/officeart/2005/8/layout/hProcess9"/>
    <dgm:cxn modelId="{EA253316-D48C-49EE-B673-45BBEE868D7A}" type="presOf" srcId="{7349283E-EC08-4A36-832C-75D6CFE4D43B}" destId="{3B73E956-768E-4DF8-A2A4-F4A0B524C695}" srcOrd="0" destOrd="0" presId="urn:microsoft.com/office/officeart/2005/8/layout/hProcess9"/>
    <dgm:cxn modelId="{BAC25BBE-FD2F-4A73-8BC8-9137AFE1000F}" type="presParOf" srcId="{3B73E956-768E-4DF8-A2A4-F4A0B524C695}" destId="{F86C4593-8566-40B7-B81D-A1120983C47D}" srcOrd="0" destOrd="0" presId="urn:microsoft.com/office/officeart/2005/8/layout/hProcess9"/>
    <dgm:cxn modelId="{0979C41F-CCB3-4DDF-AD7D-ADBFE80AF13F}" type="presParOf" srcId="{3B73E956-768E-4DF8-A2A4-F4A0B524C695}" destId="{5415C80B-6127-4762-A398-8CDF94CF1F91}" srcOrd="1" destOrd="0" presId="urn:microsoft.com/office/officeart/2005/8/layout/hProcess9"/>
    <dgm:cxn modelId="{D6990898-52E7-422A-AC9F-9BBE3D6CCFD5}" type="presParOf" srcId="{5415C80B-6127-4762-A398-8CDF94CF1F91}" destId="{1DF1D3C4-1E54-4C3F-8E99-5EDDF72FB813}" srcOrd="0" destOrd="0" presId="urn:microsoft.com/office/officeart/2005/8/layout/hProcess9"/>
    <dgm:cxn modelId="{ADD0B2F0-3143-45D3-A661-5772FA9F9719}" type="presParOf" srcId="{5415C80B-6127-4762-A398-8CDF94CF1F91}" destId="{E92B306D-CCF5-4F23-BF62-BDB26E1AC518}" srcOrd="1" destOrd="0" presId="urn:microsoft.com/office/officeart/2005/8/layout/hProcess9"/>
    <dgm:cxn modelId="{A0EE6603-9E33-4575-9B73-82A2750D5BB2}" type="presParOf" srcId="{5415C80B-6127-4762-A398-8CDF94CF1F91}" destId="{226CECD2-F37F-4929-A92B-AFF6AC5C1AFB}" srcOrd="2" destOrd="0" presId="urn:microsoft.com/office/officeart/2005/8/layout/hProcess9"/>
    <dgm:cxn modelId="{F7A9C92D-2CAC-4B50-A6E1-6690B4EC2696}" type="presParOf" srcId="{5415C80B-6127-4762-A398-8CDF94CF1F91}" destId="{DA134F77-3D7E-4A13-901F-2F8B25760C8D}" srcOrd="3" destOrd="0" presId="urn:microsoft.com/office/officeart/2005/8/layout/hProcess9"/>
    <dgm:cxn modelId="{873B9474-495A-4CEC-B353-9EECAED32773}" type="presParOf" srcId="{5415C80B-6127-4762-A398-8CDF94CF1F91}" destId="{EA412750-EB8B-4514-81A0-233D861F27EB}" srcOrd="4" destOrd="0" presId="urn:microsoft.com/office/officeart/2005/8/layout/hProcess9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8621A8-BF37-41D5-8BB1-AD4B403F113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423B15-3B25-4F21-B6E4-AB730146FBFC}">
      <dgm:prSet phldrT="[Текст]" custT="1"/>
      <dgm:spPr>
        <a:solidFill>
          <a:srgbClr val="66CCFF"/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Идеи о проведении в России модернизации сельского хозяйства, уничтожении общины, улучшения положения рабочих, введения земств </a:t>
          </a:r>
          <a:endParaRPr lang="ru-RU" sz="1600" b="1" dirty="0">
            <a:solidFill>
              <a:schemeClr val="tx1"/>
            </a:solidFill>
          </a:endParaRPr>
        </a:p>
      </dgm:t>
    </dgm:pt>
    <dgm:pt modelId="{77AB408E-0B00-459B-9BE7-2249909C01E0}" type="parTrans" cxnId="{3BF32629-8C53-4DB4-B6A3-CA14B440EE0C}">
      <dgm:prSet/>
      <dgm:spPr/>
      <dgm:t>
        <a:bodyPr/>
        <a:lstStyle/>
        <a:p>
          <a:endParaRPr lang="ru-RU" sz="1600"/>
        </a:p>
      </dgm:t>
    </dgm:pt>
    <dgm:pt modelId="{C07200B6-DD67-414F-A0F4-B6AFBE11CEFF}" type="sibTrans" cxnId="{3BF32629-8C53-4DB4-B6A3-CA14B440EE0C}">
      <dgm:prSet/>
      <dgm:spPr/>
      <dgm:t>
        <a:bodyPr/>
        <a:lstStyle/>
        <a:p>
          <a:endParaRPr lang="ru-RU" sz="1600"/>
        </a:p>
      </dgm:t>
    </dgm:pt>
    <dgm:pt modelId="{B7E6FCEF-4506-477F-80EA-FBDB87E2CC5D}">
      <dgm:prSet phldrT="[Текст]" custT="1"/>
      <dgm:spPr>
        <a:solidFill>
          <a:srgbClr val="FFFF99"/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Необходимы иные пути решения проблемы, нежели жестокие репрессии</a:t>
          </a:r>
          <a:endParaRPr lang="ru-RU" sz="1600" b="1" dirty="0">
            <a:solidFill>
              <a:schemeClr val="tx1"/>
            </a:solidFill>
          </a:endParaRPr>
        </a:p>
      </dgm:t>
    </dgm:pt>
    <dgm:pt modelId="{566F0E9D-F2C1-4B35-8CF7-157B8C32CA68}" type="parTrans" cxnId="{279E0DFC-290B-4994-BE06-27060B1DEAB9}">
      <dgm:prSet/>
      <dgm:spPr/>
      <dgm:t>
        <a:bodyPr/>
        <a:lstStyle/>
        <a:p>
          <a:endParaRPr lang="ru-RU" sz="1600"/>
        </a:p>
      </dgm:t>
    </dgm:pt>
    <dgm:pt modelId="{E0790416-EFFC-499D-8BD4-7D293422D371}" type="sibTrans" cxnId="{279E0DFC-290B-4994-BE06-27060B1DEAB9}">
      <dgm:prSet/>
      <dgm:spPr/>
      <dgm:t>
        <a:bodyPr/>
        <a:lstStyle/>
        <a:p>
          <a:endParaRPr lang="ru-RU" sz="1600"/>
        </a:p>
      </dgm:t>
    </dgm:pt>
    <dgm:pt modelId="{9DCE3E16-2A9D-4D6F-AFCF-F547CEC7A83F}">
      <dgm:prSet phldrT="[Текст]" custT="1"/>
      <dgm:spPr>
        <a:solidFill>
          <a:srgbClr val="FF99CC"/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Главная причина выступления крестьян – это нищета, а совсем не просто революционная пропаганда</a:t>
          </a:r>
          <a:endParaRPr lang="ru-RU" sz="1600" b="1" dirty="0">
            <a:solidFill>
              <a:schemeClr val="tx1"/>
            </a:solidFill>
          </a:endParaRPr>
        </a:p>
      </dgm:t>
    </dgm:pt>
    <dgm:pt modelId="{F2DD5474-5832-4F05-8FAC-9DF5F4D02DAD}" type="parTrans" cxnId="{1D2A9D79-1E74-4E28-AC58-9BA14BD7917B}">
      <dgm:prSet/>
      <dgm:spPr/>
      <dgm:t>
        <a:bodyPr/>
        <a:lstStyle/>
        <a:p>
          <a:endParaRPr lang="ru-RU" sz="1600"/>
        </a:p>
      </dgm:t>
    </dgm:pt>
    <dgm:pt modelId="{95DEB798-421F-45E1-89CD-810DF45B7619}" type="sibTrans" cxnId="{1D2A9D79-1E74-4E28-AC58-9BA14BD7917B}">
      <dgm:prSet/>
      <dgm:spPr/>
      <dgm:t>
        <a:bodyPr/>
        <a:lstStyle/>
        <a:p>
          <a:endParaRPr lang="ru-RU" sz="1600"/>
        </a:p>
      </dgm:t>
    </dgm:pt>
    <dgm:pt modelId="{BEB575F4-738A-44AE-83B3-88C522D91813}">
      <dgm:prSet phldrT="[Текст]" custT="1"/>
      <dgm:spPr>
        <a:solidFill>
          <a:srgbClr val="99FF66"/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Нищета не заключалась лишь в малоземелье, а заключалась она в сохранении общины</a:t>
          </a:r>
          <a:endParaRPr lang="ru-RU" sz="1600" b="1" dirty="0">
            <a:solidFill>
              <a:schemeClr val="tx1"/>
            </a:solidFill>
          </a:endParaRPr>
        </a:p>
      </dgm:t>
    </dgm:pt>
    <dgm:pt modelId="{843BB707-AEAE-42A1-812F-5952B318A30C}" type="parTrans" cxnId="{ED0BCDC0-8C74-45EB-8E85-08A20F10B39E}">
      <dgm:prSet/>
      <dgm:spPr/>
      <dgm:t>
        <a:bodyPr/>
        <a:lstStyle/>
        <a:p>
          <a:endParaRPr lang="ru-RU" sz="1600"/>
        </a:p>
      </dgm:t>
    </dgm:pt>
    <dgm:pt modelId="{BC4511E7-95B2-40E9-BB8D-B4D197EBD9D1}" type="sibTrans" cxnId="{ED0BCDC0-8C74-45EB-8E85-08A20F10B39E}">
      <dgm:prSet/>
      <dgm:spPr/>
      <dgm:t>
        <a:bodyPr/>
        <a:lstStyle/>
        <a:p>
          <a:endParaRPr lang="ru-RU" sz="1600"/>
        </a:p>
      </dgm:t>
    </dgm:pt>
    <dgm:pt modelId="{A9CE494A-A5D0-4DA8-8A7E-E3D200056D0E}">
      <dgm:prSet phldrT="[Текст]" custT="1"/>
      <dgm:spPr>
        <a:solidFill>
          <a:srgbClr val="FFCC66"/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Община тормозила развитие в сельском хозяйстве и формирование у крестьян частнособственнического менталитета</a:t>
          </a:r>
          <a:endParaRPr lang="ru-RU" sz="1600" b="1" dirty="0">
            <a:solidFill>
              <a:schemeClr val="tx1"/>
            </a:solidFill>
          </a:endParaRPr>
        </a:p>
      </dgm:t>
    </dgm:pt>
    <dgm:pt modelId="{24D409F0-CD9B-458C-BBAE-F67949FA2EBE}" type="parTrans" cxnId="{5D99F5FD-95F0-485B-97B7-316281895F4B}">
      <dgm:prSet/>
      <dgm:spPr/>
      <dgm:t>
        <a:bodyPr/>
        <a:lstStyle/>
        <a:p>
          <a:endParaRPr lang="ru-RU" sz="1600"/>
        </a:p>
      </dgm:t>
    </dgm:pt>
    <dgm:pt modelId="{A93ADE54-F341-4682-A9E0-C8379324FAC9}" type="sibTrans" cxnId="{5D99F5FD-95F0-485B-97B7-316281895F4B}">
      <dgm:prSet/>
      <dgm:spPr/>
      <dgm:t>
        <a:bodyPr/>
        <a:lstStyle/>
        <a:p>
          <a:endParaRPr lang="ru-RU" sz="1600"/>
        </a:p>
      </dgm:t>
    </dgm:pt>
    <dgm:pt modelId="{C9F2A2C5-21CA-4F32-9CEA-DFD357DA7F78}" type="pres">
      <dgm:prSet presAssocID="{008621A8-BF37-41D5-8BB1-AD4B403F113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35C8D8-F9A3-4873-8563-FE6B44FF6A0A}" type="pres">
      <dgm:prSet presAssocID="{8A423B15-3B25-4F21-B6E4-AB730146FBFC}" presName="node" presStyleLbl="node1" presStyleIdx="0" presStyleCnt="5" custScaleY="1358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682AF3-AA23-485E-8556-8D1649B17370}" type="pres">
      <dgm:prSet presAssocID="{C07200B6-DD67-414F-A0F4-B6AFBE11CEFF}" presName="sibTrans" presStyleCnt="0"/>
      <dgm:spPr/>
    </dgm:pt>
    <dgm:pt modelId="{18800558-8700-4A9B-B788-D1CE97F035CB}" type="pres">
      <dgm:prSet presAssocID="{B7E6FCEF-4506-477F-80EA-FBDB87E2CC5D}" presName="node" presStyleLbl="node1" presStyleIdx="1" presStyleCnt="5" custScaleY="1358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D95998-0E9C-4ABB-BB32-18EBCF6E4C25}" type="pres">
      <dgm:prSet presAssocID="{E0790416-EFFC-499D-8BD4-7D293422D371}" presName="sibTrans" presStyleCnt="0"/>
      <dgm:spPr/>
    </dgm:pt>
    <dgm:pt modelId="{2379E2B9-CB73-4D5B-994D-9E431A56FDAC}" type="pres">
      <dgm:prSet presAssocID="{9DCE3E16-2A9D-4D6F-AFCF-F547CEC7A83F}" presName="node" presStyleLbl="node1" presStyleIdx="2" presStyleCnt="5" custScaleY="1358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6ACCD4-A6B0-4BCA-B35D-BEDFEC402E3F}" type="pres">
      <dgm:prSet presAssocID="{95DEB798-421F-45E1-89CD-810DF45B7619}" presName="sibTrans" presStyleCnt="0"/>
      <dgm:spPr/>
    </dgm:pt>
    <dgm:pt modelId="{3F37AAE4-D4A6-460F-9604-7A059350CACC}" type="pres">
      <dgm:prSet presAssocID="{BEB575F4-738A-44AE-83B3-88C522D91813}" presName="node" presStyleLbl="node1" presStyleIdx="3" presStyleCnt="5" custScaleY="1261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A9FD5-7BFC-4FAA-A85E-1D7ADDEBEB9E}" type="pres">
      <dgm:prSet presAssocID="{BC4511E7-95B2-40E9-BB8D-B4D197EBD9D1}" presName="sibTrans" presStyleCnt="0"/>
      <dgm:spPr/>
    </dgm:pt>
    <dgm:pt modelId="{810E6BFF-46AC-43D0-96A9-FEF3FC2B4610}" type="pres">
      <dgm:prSet presAssocID="{A9CE494A-A5D0-4DA8-8A7E-E3D200056D0E}" presName="node" presStyleLbl="node1" presStyleIdx="4" presStyleCnt="5" custScaleY="1261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99F5FD-95F0-485B-97B7-316281895F4B}" srcId="{008621A8-BF37-41D5-8BB1-AD4B403F1135}" destId="{A9CE494A-A5D0-4DA8-8A7E-E3D200056D0E}" srcOrd="4" destOrd="0" parTransId="{24D409F0-CD9B-458C-BBAE-F67949FA2EBE}" sibTransId="{A93ADE54-F341-4682-A9E0-C8379324FAC9}"/>
    <dgm:cxn modelId="{3BF32629-8C53-4DB4-B6A3-CA14B440EE0C}" srcId="{008621A8-BF37-41D5-8BB1-AD4B403F1135}" destId="{8A423B15-3B25-4F21-B6E4-AB730146FBFC}" srcOrd="0" destOrd="0" parTransId="{77AB408E-0B00-459B-9BE7-2249909C01E0}" sibTransId="{C07200B6-DD67-414F-A0F4-B6AFBE11CEFF}"/>
    <dgm:cxn modelId="{336EA414-8228-452B-B616-E51458C01417}" type="presOf" srcId="{B7E6FCEF-4506-477F-80EA-FBDB87E2CC5D}" destId="{18800558-8700-4A9B-B788-D1CE97F035CB}" srcOrd="0" destOrd="0" presId="urn:microsoft.com/office/officeart/2005/8/layout/default"/>
    <dgm:cxn modelId="{1D2A9D79-1E74-4E28-AC58-9BA14BD7917B}" srcId="{008621A8-BF37-41D5-8BB1-AD4B403F1135}" destId="{9DCE3E16-2A9D-4D6F-AFCF-F547CEC7A83F}" srcOrd="2" destOrd="0" parTransId="{F2DD5474-5832-4F05-8FAC-9DF5F4D02DAD}" sibTransId="{95DEB798-421F-45E1-89CD-810DF45B7619}"/>
    <dgm:cxn modelId="{702FDE21-1670-4268-97D5-8E888D02C9F1}" type="presOf" srcId="{9DCE3E16-2A9D-4D6F-AFCF-F547CEC7A83F}" destId="{2379E2B9-CB73-4D5B-994D-9E431A56FDAC}" srcOrd="0" destOrd="0" presId="urn:microsoft.com/office/officeart/2005/8/layout/default"/>
    <dgm:cxn modelId="{279E0DFC-290B-4994-BE06-27060B1DEAB9}" srcId="{008621A8-BF37-41D5-8BB1-AD4B403F1135}" destId="{B7E6FCEF-4506-477F-80EA-FBDB87E2CC5D}" srcOrd="1" destOrd="0" parTransId="{566F0E9D-F2C1-4B35-8CF7-157B8C32CA68}" sibTransId="{E0790416-EFFC-499D-8BD4-7D293422D371}"/>
    <dgm:cxn modelId="{A145BFF0-F9E8-48D0-A33F-65929908050C}" type="presOf" srcId="{8A423B15-3B25-4F21-B6E4-AB730146FBFC}" destId="{4035C8D8-F9A3-4873-8563-FE6B44FF6A0A}" srcOrd="0" destOrd="0" presId="urn:microsoft.com/office/officeart/2005/8/layout/default"/>
    <dgm:cxn modelId="{7A7C9AE0-A504-4428-B897-4208A8DD23D0}" type="presOf" srcId="{BEB575F4-738A-44AE-83B3-88C522D91813}" destId="{3F37AAE4-D4A6-460F-9604-7A059350CACC}" srcOrd="0" destOrd="0" presId="urn:microsoft.com/office/officeart/2005/8/layout/default"/>
    <dgm:cxn modelId="{6B30DC50-752C-4669-9676-F584D2782B62}" type="presOf" srcId="{008621A8-BF37-41D5-8BB1-AD4B403F1135}" destId="{C9F2A2C5-21CA-4F32-9CEA-DFD357DA7F78}" srcOrd="0" destOrd="0" presId="urn:microsoft.com/office/officeart/2005/8/layout/default"/>
    <dgm:cxn modelId="{ED0BCDC0-8C74-45EB-8E85-08A20F10B39E}" srcId="{008621A8-BF37-41D5-8BB1-AD4B403F1135}" destId="{BEB575F4-738A-44AE-83B3-88C522D91813}" srcOrd="3" destOrd="0" parTransId="{843BB707-AEAE-42A1-812F-5952B318A30C}" sibTransId="{BC4511E7-95B2-40E9-BB8D-B4D197EBD9D1}"/>
    <dgm:cxn modelId="{892BB6C2-C99B-4931-B507-272A97BCFDB6}" type="presOf" srcId="{A9CE494A-A5D0-4DA8-8A7E-E3D200056D0E}" destId="{810E6BFF-46AC-43D0-96A9-FEF3FC2B4610}" srcOrd="0" destOrd="0" presId="urn:microsoft.com/office/officeart/2005/8/layout/default"/>
    <dgm:cxn modelId="{3D51D798-5D6F-4696-853E-60F4335DFCEE}" type="presParOf" srcId="{C9F2A2C5-21CA-4F32-9CEA-DFD357DA7F78}" destId="{4035C8D8-F9A3-4873-8563-FE6B44FF6A0A}" srcOrd="0" destOrd="0" presId="urn:microsoft.com/office/officeart/2005/8/layout/default"/>
    <dgm:cxn modelId="{06577570-896A-4B76-81D0-33310523C269}" type="presParOf" srcId="{C9F2A2C5-21CA-4F32-9CEA-DFD357DA7F78}" destId="{50682AF3-AA23-485E-8556-8D1649B17370}" srcOrd="1" destOrd="0" presId="urn:microsoft.com/office/officeart/2005/8/layout/default"/>
    <dgm:cxn modelId="{6263E89C-F22F-475B-8F55-5E3ADAB6D54D}" type="presParOf" srcId="{C9F2A2C5-21CA-4F32-9CEA-DFD357DA7F78}" destId="{18800558-8700-4A9B-B788-D1CE97F035CB}" srcOrd="2" destOrd="0" presId="urn:microsoft.com/office/officeart/2005/8/layout/default"/>
    <dgm:cxn modelId="{21B22D33-EE3F-453C-86C2-21B587602DAA}" type="presParOf" srcId="{C9F2A2C5-21CA-4F32-9CEA-DFD357DA7F78}" destId="{E6D95998-0E9C-4ABB-BB32-18EBCF6E4C25}" srcOrd="3" destOrd="0" presId="urn:microsoft.com/office/officeart/2005/8/layout/default"/>
    <dgm:cxn modelId="{59234887-FBE6-4A7A-BB14-7486413106E7}" type="presParOf" srcId="{C9F2A2C5-21CA-4F32-9CEA-DFD357DA7F78}" destId="{2379E2B9-CB73-4D5B-994D-9E431A56FDAC}" srcOrd="4" destOrd="0" presId="urn:microsoft.com/office/officeart/2005/8/layout/default"/>
    <dgm:cxn modelId="{E94D1917-8914-4FCA-AF69-271054D79B47}" type="presParOf" srcId="{C9F2A2C5-21CA-4F32-9CEA-DFD357DA7F78}" destId="{956ACCD4-A6B0-4BCA-B35D-BEDFEC402E3F}" srcOrd="5" destOrd="0" presId="urn:microsoft.com/office/officeart/2005/8/layout/default"/>
    <dgm:cxn modelId="{4739D102-2E6C-4955-9529-48C2D3216015}" type="presParOf" srcId="{C9F2A2C5-21CA-4F32-9CEA-DFD357DA7F78}" destId="{3F37AAE4-D4A6-460F-9604-7A059350CACC}" srcOrd="6" destOrd="0" presId="urn:microsoft.com/office/officeart/2005/8/layout/default"/>
    <dgm:cxn modelId="{C6DBC96D-D5B0-4300-B934-130B2C3D5643}" type="presParOf" srcId="{C9F2A2C5-21CA-4F32-9CEA-DFD357DA7F78}" destId="{7AAA9FD5-7BFC-4FAA-A85E-1D7ADDEBEB9E}" srcOrd="7" destOrd="0" presId="urn:microsoft.com/office/officeart/2005/8/layout/default"/>
    <dgm:cxn modelId="{33726456-5926-444B-856B-83698F1C6E4E}" type="presParOf" srcId="{C9F2A2C5-21CA-4F32-9CEA-DFD357DA7F78}" destId="{810E6BFF-46AC-43D0-96A9-FEF3FC2B4610}" srcOrd="8" destOrd="0" presId="urn:microsoft.com/office/officeart/2005/8/layout/default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E7A77D-AF26-4AE8-96C1-BD140F726EC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D06346-9BAD-47DA-99E1-9EF54E165B25}">
      <dgm:prSet phldrT="[Текст]"/>
      <dgm:spPr>
        <a:solidFill>
          <a:schemeClr val="accent1">
            <a:hueOff val="0"/>
            <a:satOff val="0"/>
            <a:lumOff val="0"/>
            <a:alpha val="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П. А. Столыпин</a:t>
          </a:r>
          <a:endParaRPr lang="ru-RU" b="1" dirty="0">
            <a:solidFill>
              <a:schemeClr val="tx1"/>
            </a:solidFill>
          </a:endParaRPr>
        </a:p>
      </dgm:t>
    </dgm:pt>
    <dgm:pt modelId="{3360A5A1-139B-41EB-9C37-55B06AD3ACAB}" type="parTrans" cxnId="{67615CC5-A53D-4D62-BAC8-958621146767}">
      <dgm:prSet/>
      <dgm:spPr/>
      <dgm:t>
        <a:bodyPr/>
        <a:lstStyle/>
        <a:p>
          <a:endParaRPr lang="ru-RU"/>
        </a:p>
      </dgm:t>
    </dgm:pt>
    <dgm:pt modelId="{59F4D62B-F081-490C-AD6E-84B34ED50D11}" type="sibTrans" cxnId="{67615CC5-A53D-4D62-BAC8-958621146767}">
      <dgm:prSet/>
      <dgm:spPr/>
      <dgm:t>
        <a:bodyPr/>
        <a:lstStyle/>
        <a:p>
          <a:endParaRPr lang="ru-RU"/>
        </a:p>
      </dgm:t>
    </dgm:pt>
    <dgm:pt modelId="{48003D31-F239-44F6-BD5A-06DD76F80917}">
      <dgm:prSet phldrT="[Текст]" custT="1"/>
      <dgm:spPr>
        <a:solidFill>
          <a:srgbClr val="FFFF99">
            <a:alpha val="90000"/>
          </a:srgbClr>
        </a:solidFill>
      </dgm:spPr>
      <dgm:t>
        <a:bodyPr/>
        <a:lstStyle/>
        <a:p>
          <a:r>
            <a:rPr lang="ru-RU" sz="2000" b="1" dirty="0" smtClean="0"/>
            <a:t>Против репрессий</a:t>
          </a:r>
          <a:endParaRPr lang="ru-RU" sz="2000" b="1" dirty="0"/>
        </a:p>
      </dgm:t>
    </dgm:pt>
    <dgm:pt modelId="{1408A4BB-D23B-4782-812C-246FEB0238D8}" type="parTrans" cxnId="{6DA540C9-009D-41E6-8D57-31F1BB37457E}">
      <dgm:prSet/>
      <dgm:spPr/>
      <dgm:t>
        <a:bodyPr/>
        <a:lstStyle/>
        <a:p>
          <a:endParaRPr lang="ru-RU"/>
        </a:p>
      </dgm:t>
    </dgm:pt>
    <dgm:pt modelId="{2F805636-5FDF-4583-8190-7E7CAD581C76}" type="sibTrans" cxnId="{6DA540C9-009D-41E6-8D57-31F1BB37457E}">
      <dgm:prSet/>
      <dgm:spPr/>
      <dgm:t>
        <a:bodyPr/>
        <a:lstStyle/>
        <a:p>
          <a:endParaRPr lang="ru-RU"/>
        </a:p>
      </dgm:t>
    </dgm:pt>
    <dgm:pt modelId="{95C79F58-D815-44D6-BF3E-C3981C171724}">
      <dgm:prSet phldrT="[Текст]" custT="1"/>
      <dgm:spPr>
        <a:solidFill>
          <a:srgbClr val="FF99CC">
            <a:alpha val="90000"/>
          </a:srgbClr>
        </a:solidFill>
      </dgm:spPr>
      <dgm:t>
        <a:bodyPr/>
        <a:lstStyle/>
        <a:p>
          <a:r>
            <a:rPr lang="ru-RU" sz="1800" b="1" dirty="0" smtClean="0"/>
            <a:t>Либеральные меры</a:t>
          </a:r>
          <a:endParaRPr lang="ru-RU" sz="1800" b="1" dirty="0"/>
        </a:p>
      </dgm:t>
    </dgm:pt>
    <dgm:pt modelId="{50995B22-2276-422C-9298-F2CBCB28E00D}" type="parTrans" cxnId="{0533510E-A240-4BB5-A67C-703E4FB9604D}">
      <dgm:prSet/>
      <dgm:spPr/>
      <dgm:t>
        <a:bodyPr/>
        <a:lstStyle/>
        <a:p>
          <a:endParaRPr lang="ru-RU"/>
        </a:p>
      </dgm:t>
    </dgm:pt>
    <dgm:pt modelId="{94119741-1D86-4F69-B39F-0448145FD661}" type="sibTrans" cxnId="{0533510E-A240-4BB5-A67C-703E4FB9604D}">
      <dgm:prSet/>
      <dgm:spPr/>
      <dgm:t>
        <a:bodyPr/>
        <a:lstStyle/>
        <a:p>
          <a:endParaRPr lang="ru-RU"/>
        </a:p>
      </dgm:t>
    </dgm:pt>
    <dgm:pt modelId="{9ADA6644-14D0-4506-B3E5-E843E3BD2967}">
      <dgm:prSet phldrT="[Текст]"/>
      <dgm:spPr>
        <a:solidFill>
          <a:schemeClr val="accent1">
            <a:hueOff val="0"/>
            <a:satOff val="0"/>
            <a:lumOff val="0"/>
            <a:alpha val="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Дворяне</a:t>
          </a:r>
          <a:r>
            <a:rPr lang="ru-RU" dirty="0" smtClean="0"/>
            <a:t> </a:t>
          </a:r>
          <a:endParaRPr lang="ru-RU" dirty="0"/>
        </a:p>
      </dgm:t>
    </dgm:pt>
    <dgm:pt modelId="{5E244935-8EB4-4151-8E14-361164C844AD}" type="parTrans" cxnId="{E5A60384-B1B6-4FB9-98B6-B610C6A10AFD}">
      <dgm:prSet/>
      <dgm:spPr/>
      <dgm:t>
        <a:bodyPr/>
        <a:lstStyle/>
        <a:p>
          <a:endParaRPr lang="ru-RU"/>
        </a:p>
      </dgm:t>
    </dgm:pt>
    <dgm:pt modelId="{95E03FCD-5867-4918-BC7B-8257DE72E132}" type="sibTrans" cxnId="{E5A60384-B1B6-4FB9-98B6-B610C6A10AFD}">
      <dgm:prSet/>
      <dgm:spPr/>
      <dgm:t>
        <a:bodyPr/>
        <a:lstStyle/>
        <a:p>
          <a:endParaRPr lang="ru-RU"/>
        </a:p>
      </dgm:t>
    </dgm:pt>
    <dgm:pt modelId="{DAFF2A4C-D834-4B3D-978F-EAE209B95EFC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2000" b="1" dirty="0" smtClean="0"/>
            <a:t>Усиление репрессий</a:t>
          </a:r>
          <a:endParaRPr lang="ru-RU" sz="2000" b="1" dirty="0"/>
        </a:p>
      </dgm:t>
    </dgm:pt>
    <dgm:pt modelId="{1E2599D5-B97A-4818-8C89-F9363D0A723C}" type="parTrans" cxnId="{E4064A9E-83B6-4AD8-80B0-E01D943A4618}">
      <dgm:prSet/>
      <dgm:spPr/>
      <dgm:t>
        <a:bodyPr/>
        <a:lstStyle/>
        <a:p>
          <a:endParaRPr lang="ru-RU"/>
        </a:p>
      </dgm:t>
    </dgm:pt>
    <dgm:pt modelId="{C85922F4-36E9-463D-8ED4-66CB18099DD2}" type="sibTrans" cxnId="{E4064A9E-83B6-4AD8-80B0-E01D943A4618}">
      <dgm:prSet/>
      <dgm:spPr/>
      <dgm:t>
        <a:bodyPr/>
        <a:lstStyle/>
        <a:p>
          <a:endParaRPr lang="ru-RU"/>
        </a:p>
      </dgm:t>
    </dgm:pt>
    <dgm:pt modelId="{A06FE493-E3D8-43B4-95D2-A3512A9CBFA9}">
      <dgm:prSet phldrT="[Текст]" custT="1"/>
      <dgm:spPr>
        <a:solidFill>
          <a:srgbClr val="FF66CC">
            <a:alpha val="89804"/>
          </a:srgbClr>
        </a:solidFill>
      </dgm:spPr>
      <dgm:t>
        <a:bodyPr/>
        <a:lstStyle/>
        <a:p>
          <a:r>
            <a:rPr lang="ru-RU" sz="2000" b="1" dirty="0" smtClean="0"/>
            <a:t>Карательные меры</a:t>
          </a:r>
          <a:endParaRPr lang="ru-RU" sz="2000" b="1" dirty="0"/>
        </a:p>
      </dgm:t>
    </dgm:pt>
    <dgm:pt modelId="{28C116DD-083B-4D05-AF31-BCEB9D5BA32A}" type="parTrans" cxnId="{3713FA7A-A281-433C-BF1D-44C80D4ED085}">
      <dgm:prSet/>
      <dgm:spPr/>
      <dgm:t>
        <a:bodyPr/>
        <a:lstStyle/>
        <a:p>
          <a:endParaRPr lang="ru-RU"/>
        </a:p>
      </dgm:t>
    </dgm:pt>
    <dgm:pt modelId="{C8BF5BC5-CF11-4F4A-AD44-F076788FFD2F}" type="sibTrans" cxnId="{3713FA7A-A281-433C-BF1D-44C80D4ED085}">
      <dgm:prSet/>
      <dgm:spPr/>
      <dgm:t>
        <a:bodyPr/>
        <a:lstStyle/>
        <a:p>
          <a:endParaRPr lang="ru-RU"/>
        </a:p>
      </dgm:t>
    </dgm:pt>
    <dgm:pt modelId="{004436BA-0D78-4AA8-9676-F4E293663296}">
      <dgm:prSet phldrT="[Текст]" custT="1"/>
      <dgm:spPr>
        <a:solidFill>
          <a:srgbClr val="99FF66">
            <a:alpha val="90000"/>
          </a:srgbClr>
        </a:solidFill>
      </dgm:spPr>
      <dgm:t>
        <a:bodyPr/>
        <a:lstStyle/>
        <a:p>
          <a:r>
            <a:rPr lang="ru-RU" sz="2000" b="1" dirty="0" smtClean="0"/>
            <a:t>Причина выступления крестьян - нищета</a:t>
          </a:r>
          <a:endParaRPr lang="ru-RU" sz="2000" b="1" dirty="0"/>
        </a:p>
      </dgm:t>
    </dgm:pt>
    <dgm:pt modelId="{3F3A9907-FF5B-46BF-A365-0096F53C9F89}" type="parTrans" cxnId="{DAC1758C-BB41-438B-97A7-6A8587645E95}">
      <dgm:prSet/>
      <dgm:spPr/>
      <dgm:t>
        <a:bodyPr/>
        <a:lstStyle/>
        <a:p>
          <a:endParaRPr lang="ru-RU"/>
        </a:p>
      </dgm:t>
    </dgm:pt>
    <dgm:pt modelId="{795E1196-22E3-4B0E-B84C-6EAC970B8711}" type="sibTrans" cxnId="{DAC1758C-BB41-438B-97A7-6A8587645E95}">
      <dgm:prSet/>
      <dgm:spPr/>
      <dgm:t>
        <a:bodyPr/>
        <a:lstStyle/>
        <a:p>
          <a:endParaRPr lang="ru-RU"/>
        </a:p>
      </dgm:t>
    </dgm:pt>
    <dgm:pt modelId="{15FB03E7-AF73-45CE-8CB3-8E9923AB3EAA}">
      <dgm:prSet phldrT="[Текст]" custT="1"/>
      <dgm:spPr>
        <a:solidFill>
          <a:srgbClr val="33CC33">
            <a:alpha val="89804"/>
          </a:srgbClr>
        </a:solidFill>
      </dgm:spPr>
      <dgm:t>
        <a:bodyPr/>
        <a:lstStyle/>
        <a:p>
          <a:r>
            <a:rPr lang="ru-RU" sz="1600" b="1" dirty="0" smtClean="0"/>
            <a:t>Причина выступления крестьян – революционная пропаганда</a:t>
          </a:r>
          <a:endParaRPr lang="ru-RU" sz="1600" b="1" dirty="0"/>
        </a:p>
      </dgm:t>
    </dgm:pt>
    <dgm:pt modelId="{1FE673B5-79CF-4A42-A7F6-E696F2772926}" type="parTrans" cxnId="{CB530916-2A24-4E29-9D84-B43AC6A1AD93}">
      <dgm:prSet/>
      <dgm:spPr/>
      <dgm:t>
        <a:bodyPr/>
        <a:lstStyle/>
        <a:p>
          <a:endParaRPr lang="ru-RU"/>
        </a:p>
      </dgm:t>
    </dgm:pt>
    <dgm:pt modelId="{032D1F24-8732-49F6-A550-A19515E418B9}" type="sibTrans" cxnId="{CB530916-2A24-4E29-9D84-B43AC6A1AD93}">
      <dgm:prSet/>
      <dgm:spPr/>
      <dgm:t>
        <a:bodyPr/>
        <a:lstStyle/>
        <a:p>
          <a:endParaRPr lang="ru-RU"/>
        </a:p>
      </dgm:t>
    </dgm:pt>
    <dgm:pt modelId="{3A09476D-E571-4DBE-986E-2734BE98961B}" type="pres">
      <dgm:prSet presAssocID="{20E7A77D-AF26-4AE8-96C1-BD140F726EC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2813237-0B66-45AD-9FC8-3282F980E84E}" type="pres">
      <dgm:prSet presAssocID="{AFD06346-9BAD-47DA-99E1-9EF54E165B25}" presName="root" presStyleCnt="0"/>
      <dgm:spPr/>
    </dgm:pt>
    <dgm:pt modelId="{97DFA047-DCA0-42C1-8D57-F45C575D96A6}" type="pres">
      <dgm:prSet presAssocID="{AFD06346-9BAD-47DA-99E1-9EF54E165B25}" presName="rootComposite" presStyleCnt="0"/>
      <dgm:spPr/>
    </dgm:pt>
    <dgm:pt modelId="{D333F98B-304F-4318-B219-FDB583C34503}" type="pres">
      <dgm:prSet presAssocID="{AFD06346-9BAD-47DA-99E1-9EF54E165B25}" presName="rootText" presStyleLbl="node1" presStyleIdx="0" presStyleCnt="2" custScaleX="141729"/>
      <dgm:spPr/>
      <dgm:t>
        <a:bodyPr/>
        <a:lstStyle/>
        <a:p>
          <a:endParaRPr lang="ru-RU"/>
        </a:p>
      </dgm:t>
    </dgm:pt>
    <dgm:pt modelId="{F02D3BAC-3AE5-4698-A3A8-04D1F6D4F2BF}" type="pres">
      <dgm:prSet presAssocID="{AFD06346-9BAD-47DA-99E1-9EF54E165B25}" presName="rootConnector" presStyleLbl="node1" presStyleIdx="0" presStyleCnt="2"/>
      <dgm:spPr/>
      <dgm:t>
        <a:bodyPr/>
        <a:lstStyle/>
        <a:p>
          <a:endParaRPr lang="ru-RU"/>
        </a:p>
      </dgm:t>
    </dgm:pt>
    <dgm:pt modelId="{74C24FD3-41CF-4CA5-B6A8-394D52477DF5}" type="pres">
      <dgm:prSet presAssocID="{AFD06346-9BAD-47DA-99E1-9EF54E165B25}" presName="childShape" presStyleCnt="0"/>
      <dgm:spPr/>
    </dgm:pt>
    <dgm:pt modelId="{488043B1-CBD3-41D8-8125-91F8B67D6FA8}" type="pres">
      <dgm:prSet presAssocID="{1408A4BB-D23B-4782-812C-246FEB0238D8}" presName="Name13" presStyleLbl="parChTrans1D2" presStyleIdx="0" presStyleCnt="6"/>
      <dgm:spPr/>
      <dgm:t>
        <a:bodyPr/>
        <a:lstStyle/>
        <a:p>
          <a:endParaRPr lang="ru-RU"/>
        </a:p>
      </dgm:t>
    </dgm:pt>
    <dgm:pt modelId="{79769487-8723-4E9A-90E1-86312926C674}" type="pres">
      <dgm:prSet presAssocID="{48003D31-F239-44F6-BD5A-06DD76F80917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891E3A-4005-4100-A631-59EB95B46528}" type="pres">
      <dgm:prSet presAssocID="{50995B22-2276-422C-9298-F2CBCB28E00D}" presName="Name13" presStyleLbl="parChTrans1D2" presStyleIdx="1" presStyleCnt="6"/>
      <dgm:spPr/>
      <dgm:t>
        <a:bodyPr/>
        <a:lstStyle/>
        <a:p>
          <a:endParaRPr lang="ru-RU"/>
        </a:p>
      </dgm:t>
    </dgm:pt>
    <dgm:pt modelId="{2B6EC080-18E8-4EB7-9F49-9CD0045609B3}" type="pres">
      <dgm:prSet presAssocID="{95C79F58-D815-44D6-BF3E-C3981C171724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352D9-BF54-481C-8CC4-EAC0AC8DB464}" type="pres">
      <dgm:prSet presAssocID="{3F3A9907-FF5B-46BF-A365-0096F53C9F89}" presName="Name13" presStyleLbl="parChTrans1D2" presStyleIdx="2" presStyleCnt="6"/>
      <dgm:spPr/>
      <dgm:t>
        <a:bodyPr/>
        <a:lstStyle/>
        <a:p>
          <a:endParaRPr lang="ru-RU"/>
        </a:p>
      </dgm:t>
    </dgm:pt>
    <dgm:pt modelId="{D65DB13C-3310-445D-BC74-D75DB5E1A63F}" type="pres">
      <dgm:prSet presAssocID="{004436BA-0D78-4AA8-9676-F4E293663296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3A3C80-64B6-4853-BFFA-064D3B7E55C0}" type="pres">
      <dgm:prSet presAssocID="{9ADA6644-14D0-4506-B3E5-E843E3BD2967}" presName="root" presStyleCnt="0"/>
      <dgm:spPr/>
    </dgm:pt>
    <dgm:pt modelId="{B0E1197B-75F6-4AD3-A1E9-2F69AA2A7493}" type="pres">
      <dgm:prSet presAssocID="{9ADA6644-14D0-4506-B3E5-E843E3BD2967}" presName="rootComposite" presStyleCnt="0"/>
      <dgm:spPr/>
    </dgm:pt>
    <dgm:pt modelId="{835D1402-E205-41C7-A7C3-C3D465325F05}" type="pres">
      <dgm:prSet presAssocID="{9ADA6644-14D0-4506-B3E5-E843E3BD2967}" presName="rootText" presStyleLbl="node1" presStyleIdx="1" presStyleCnt="2" custScaleX="140296"/>
      <dgm:spPr/>
      <dgm:t>
        <a:bodyPr/>
        <a:lstStyle/>
        <a:p>
          <a:endParaRPr lang="ru-RU"/>
        </a:p>
      </dgm:t>
    </dgm:pt>
    <dgm:pt modelId="{F73D2633-F908-4BDB-AFEE-91108C2EBE61}" type="pres">
      <dgm:prSet presAssocID="{9ADA6644-14D0-4506-B3E5-E843E3BD2967}" presName="rootConnector" presStyleLbl="node1" presStyleIdx="1" presStyleCnt="2"/>
      <dgm:spPr/>
      <dgm:t>
        <a:bodyPr/>
        <a:lstStyle/>
        <a:p>
          <a:endParaRPr lang="ru-RU"/>
        </a:p>
      </dgm:t>
    </dgm:pt>
    <dgm:pt modelId="{A0920A7B-B1B1-4F4D-88EF-29676D36E09A}" type="pres">
      <dgm:prSet presAssocID="{9ADA6644-14D0-4506-B3E5-E843E3BD2967}" presName="childShape" presStyleCnt="0"/>
      <dgm:spPr/>
    </dgm:pt>
    <dgm:pt modelId="{D036AF36-27D2-43B6-B4F6-D400E24AA4F1}" type="pres">
      <dgm:prSet presAssocID="{1E2599D5-B97A-4818-8C89-F9363D0A723C}" presName="Name13" presStyleLbl="parChTrans1D2" presStyleIdx="3" presStyleCnt="6"/>
      <dgm:spPr/>
      <dgm:t>
        <a:bodyPr/>
        <a:lstStyle/>
        <a:p>
          <a:endParaRPr lang="ru-RU"/>
        </a:p>
      </dgm:t>
    </dgm:pt>
    <dgm:pt modelId="{713C92E2-462D-4301-A1FA-2B87928F5287}" type="pres">
      <dgm:prSet presAssocID="{DAFF2A4C-D834-4B3D-978F-EAE209B95EFC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9E3FF0-1698-4445-9FB7-2693739B32A9}" type="pres">
      <dgm:prSet presAssocID="{28C116DD-083B-4D05-AF31-BCEB9D5BA32A}" presName="Name13" presStyleLbl="parChTrans1D2" presStyleIdx="4" presStyleCnt="6"/>
      <dgm:spPr/>
      <dgm:t>
        <a:bodyPr/>
        <a:lstStyle/>
        <a:p>
          <a:endParaRPr lang="ru-RU"/>
        </a:p>
      </dgm:t>
    </dgm:pt>
    <dgm:pt modelId="{F81FC9E1-E6AB-411D-9E2B-799BEE03931D}" type="pres">
      <dgm:prSet presAssocID="{A06FE493-E3D8-43B4-95D2-A3512A9CBFA9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30EB08-9522-486D-BED8-E89874568AB6}" type="pres">
      <dgm:prSet presAssocID="{1FE673B5-79CF-4A42-A7F6-E696F2772926}" presName="Name13" presStyleLbl="parChTrans1D2" presStyleIdx="5" presStyleCnt="6"/>
      <dgm:spPr/>
      <dgm:t>
        <a:bodyPr/>
        <a:lstStyle/>
        <a:p>
          <a:endParaRPr lang="ru-RU"/>
        </a:p>
      </dgm:t>
    </dgm:pt>
    <dgm:pt modelId="{77B1300A-7D95-4E44-B75F-2A7F9BFAD12C}" type="pres">
      <dgm:prSet presAssocID="{15FB03E7-AF73-45CE-8CB3-8E9923AB3EAA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EB0ACB-F832-43C7-B8D1-18CE11B774D3}" type="presOf" srcId="{1FE673B5-79CF-4A42-A7F6-E696F2772926}" destId="{6D30EB08-9522-486D-BED8-E89874568AB6}" srcOrd="0" destOrd="0" presId="urn:microsoft.com/office/officeart/2005/8/layout/hierarchy3"/>
    <dgm:cxn modelId="{AB84741C-2C1C-47F2-A0B2-92753A135167}" type="presOf" srcId="{A06FE493-E3D8-43B4-95D2-A3512A9CBFA9}" destId="{F81FC9E1-E6AB-411D-9E2B-799BEE03931D}" srcOrd="0" destOrd="0" presId="urn:microsoft.com/office/officeart/2005/8/layout/hierarchy3"/>
    <dgm:cxn modelId="{CDC0131A-2CB7-4577-90CD-E24F6BD0BB7F}" type="presOf" srcId="{9ADA6644-14D0-4506-B3E5-E843E3BD2967}" destId="{835D1402-E205-41C7-A7C3-C3D465325F05}" srcOrd="0" destOrd="0" presId="urn:microsoft.com/office/officeart/2005/8/layout/hierarchy3"/>
    <dgm:cxn modelId="{957E7DBE-5F1D-4123-B134-409BD10CBF1D}" type="presOf" srcId="{95C79F58-D815-44D6-BF3E-C3981C171724}" destId="{2B6EC080-18E8-4EB7-9F49-9CD0045609B3}" srcOrd="0" destOrd="0" presId="urn:microsoft.com/office/officeart/2005/8/layout/hierarchy3"/>
    <dgm:cxn modelId="{A8355F03-73FD-4C80-B121-49EC5730846B}" type="presOf" srcId="{AFD06346-9BAD-47DA-99E1-9EF54E165B25}" destId="{D333F98B-304F-4318-B219-FDB583C34503}" srcOrd="0" destOrd="0" presId="urn:microsoft.com/office/officeart/2005/8/layout/hierarchy3"/>
    <dgm:cxn modelId="{33797362-376B-445A-B1D8-26D370095F47}" type="presOf" srcId="{AFD06346-9BAD-47DA-99E1-9EF54E165B25}" destId="{F02D3BAC-3AE5-4698-A3A8-04D1F6D4F2BF}" srcOrd="1" destOrd="0" presId="urn:microsoft.com/office/officeart/2005/8/layout/hierarchy3"/>
    <dgm:cxn modelId="{67615CC5-A53D-4D62-BAC8-958621146767}" srcId="{20E7A77D-AF26-4AE8-96C1-BD140F726ECF}" destId="{AFD06346-9BAD-47DA-99E1-9EF54E165B25}" srcOrd="0" destOrd="0" parTransId="{3360A5A1-139B-41EB-9C37-55B06AD3ACAB}" sibTransId="{59F4D62B-F081-490C-AD6E-84B34ED50D11}"/>
    <dgm:cxn modelId="{3713FA7A-A281-433C-BF1D-44C80D4ED085}" srcId="{9ADA6644-14D0-4506-B3E5-E843E3BD2967}" destId="{A06FE493-E3D8-43B4-95D2-A3512A9CBFA9}" srcOrd="1" destOrd="0" parTransId="{28C116DD-083B-4D05-AF31-BCEB9D5BA32A}" sibTransId="{C8BF5BC5-CF11-4F4A-AD44-F076788FFD2F}"/>
    <dgm:cxn modelId="{57CCFAA8-7E38-434C-B1BA-21E9E2E97111}" type="presOf" srcId="{50995B22-2276-422C-9298-F2CBCB28E00D}" destId="{1E891E3A-4005-4100-A631-59EB95B46528}" srcOrd="0" destOrd="0" presId="urn:microsoft.com/office/officeart/2005/8/layout/hierarchy3"/>
    <dgm:cxn modelId="{354C0CD1-3E94-41C6-8B5E-1499FA765C99}" type="presOf" srcId="{1E2599D5-B97A-4818-8C89-F9363D0A723C}" destId="{D036AF36-27D2-43B6-B4F6-D400E24AA4F1}" srcOrd="0" destOrd="0" presId="urn:microsoft.com/office/officeart/2005/8/layout/hierarchy3"/>
    <dgm:cxn modelId="{9866851F-BFF6-46CE-9450-B1A95F94B4EC}" type="presOf" srcId="{20E7A77D-AF26-4AE8-96C1-BD140F726ECF}" destId="{3A09476D-E571-4DBE-986E-2734BE98961B}" srcOrd="0" destOrd="0" presId="urn:microsoft.com/office/officeart/2005/8/layout/hierarchy3"/>
    <dgm:cxn modelId="{5E178A34-895E-48AA-A5D9-627B1E3541CB}" type="presOf" srcId="{15FB03E7-AF73-45CE-8CB3-8E9923AB3EAA}" destId="{77B1300A-7D95-4E44-B75F-2A7F9BFAD12C}" srcOrd="0" destOrd="0" presId="urn:microsoft.com/office/officeart/2005/8/layout/hierarchy3"/>
    <dgm:cxn modelId="{6DA540C9-009D-41E6-8D57-31F1BB37457E}" srcId="{AFD06346-9BAD-47DA-99E1-9EF54E165B25}" destId="{48003D31-F239-44F6-BD5A-06DD76F80917}" srcOrd="0" destOrd="0" parTransId="{1408A4BB-D23B-4782-812C-246FEB0238D8}" sibTransId="{2F805636-5FDF-4583-8190-7E7CAD581C76}"/>
    <dgm:cxn modelId="{0533510E-A240-4BB5-A67C-703E4FB9604D}" srcId="{AFD06346-9BAD-47DA-99E1-9EF54E165B25}" destId="{95C79F58-D815-44D6-BF3E-C3981C171724}" srcOrd="1" destOrd="0" parTransId="{50995B22-2276-422C-9298-F2CBCB28E00D}" sibTransId="{94119741-1D86-4F69-B39F-0448145FD661}"/>
    <dgm:cxn modelId="{01026716-DD45-4F44-82CF-1FBFAB1B46F2}" type="presOf" srcId="{48003D31-F239-44F6-BD5A-06DD76F80917}" destId="{79769487-8723-4E9A-90E1-86312926C674}" srcOrd="0" destOrd="0" presId="urn:microsoft.com/office/officeart/2005/8/layout/hierarchy3"/>
    <dgm:cxn modelId="{2ECE6462-1D92-4E70-8B00-1D483B5D9250}" type="presOf" srcId="{3F3A9907-FF5B-46BF-A365-0096F53C9F89}" destId="{235352D9-BF54-481C-8CC4-EAC0AC8DB464}" srcOrd="0" destOrd="0" presId="urn:microsoft.com/office/officeart/2005/8/layout/hierarchy3"/>
    <dgm:cxn modelId="{E5A60384-B1B6-4FB9-98B6-B610C6A10AFD}" srcId="{20E7A77D-AF26-4AE8-96C1-BD140F726ECF}" destId="{9ADA6644-14D0-4506-B3E5-E843E3BD2967}" srcOrd="1" destOrd="0" parTransId="{5E244935-8EB4-4151-8E14-361164C844AD}" sibTransId="{95E03FCD-5867-4918-BC7B-8257DE72E132}"/>
    <dgm:cxn modelId="{69D19D06-1F9D-43E4-A121-93CB55E76F63}" type="presOf" srcId="{9ADA6644-14D0-4506-B3E5-E843E3BD2967}" destId="{F73D2633-F908-4BDB-AFEE-91108C2EBE61}" srcOrd="1" destOrd="0" presId="urn:microsoft.com/office/officeart/2005/8/layout/hierarchy3"/>
    <dgm:cxn modelId="{CB530916-2A24-4E29-9D84-B43AC6A1AD93}" srcId="{9ADA6644-14D0-4506-B3E5-E843E3BD2967}" destId="{15FB03E7-AF73-45CE-8CB3-8E9923AB3EAA}" srcOrd="2" destOrd="0" parTransId="{1FE673B5-79CF-4A42-A7F6-E696F2772926}" sibTransId="{032D1F24-8732-49F6-A550-A19515E418B9}"/>
    <dgm:cxn modelId="{5BA2D27E-32E5-49C9-A279-E700F1F5ADBD}" type="presOf" srcId="{004436BA-0D78-4AA8-9676-F4E293663296}" destId="{D65DB13C-3310-445D-BC74-D75DB5E1A63F}" srcOrd="0" destOrd="0" presId="urn:microsoft.com/office/officeart/2005/8/layout/hierarchy3"/>
    <dgm:cxn modelId="{AC58A153-CDA4-4114-9B89-FA6E9E309E3C}" type="presOf" srcId="{DAFF2A4C-D834-4B3D-978F-EAE209B95EFC}" destId="{713C92E2-462D-4301-A1FA-2B87928F5287}" srcOrd="0" destOrd="0" presId="urn:microsoft.com/office/officeart/2005/8/layout/hierarchy3"/>
    <dgm:cxn modelId="{E4064A9E-83B6-4AD8-80B0-E01D943A4618}" srcId="{9ADA6644-14D0-4506-B3E5-E843E3BD2967}" destId="{DAFF2A4C-D834-4B3D-978F-EAE209B95EFC}" srcOrd="0" destOrd="0" parTransId="{1E2599D5-B97A-4818-8C89-F9363D0A723C}" sibTransId="{C85922F4-36E9-463D-8ED4-66CB18099DD2}"/>
    <dgm:cxn modelId="{353A53AE-1CA7-4A25-B8B1-DF8EE92139AE}" type="presOf" srcId="{28C116DD-083B-4D05-AF31-BCEB9D5BA32A}" destId="{999E3FF0-1698-4445-9FB7-2693739B32A9}" srcOrd="0" destOrd="0" presId="urn:microsoft.com/office/officeart/2005/8/layout/hierarchy3"/>
    <dgm:cxn modelId="{CA4A4EDF-34E0-4C72-B1D5-7C6ECB5980A8}" type="presOf" srcId="{1408A4BB-D23B-4782-812C-246FEB0238D8}" destId="{488043B1-CBD3-41D8-8125-91F8B67D6FA8}" srcOrd="0" destOrd="0" presId="urn:microsoft.com/office/officeart/2005/8/layout/hierarchy3"/>
    <dgm:cxn modelId="{DAC1758C-BB41-438B-97A7-6A8587645E95}" srcId="{AFD06346-9BAD-47DA-99E1-9EF54E165B25}" destId="{004436BA-0D78-4AA8-9676-F4E293663296}" srcOrd="2" destOrd="0" parTransId="{3F3A9907-FF5B-46BF-A365-0096F53C9F89}" sibTransId="{795E1196-22E3-4B0E-B84C-6EAC970B8711}"/>
    <dgm:cxn modelId="{B37168B7-D8FD-49B5-B556-E93418D13207}" type="presParOf" srcId="{3A09476D-E571-4DBE-986E-2734BE98961B}" destId="{92813237-0B66-45AD-9FC8-3282F980E84E}" srcOrd="0" destOrd="0" presId="urn:microsoft.com/office/officeart/2005/8/layout/hierarchy3"/>
    <dgm:cxn modelId="{F894A01C-44CB-4AB9-A013-6DDD2120D024}" type="presParOf" srcId="{92813237-0B66-45AD-9FC8-3282F980E84E}" destId="{97DFA047-DCA0-42C1-8D57-F45C575D96A6}" srcOrd="0" destOrd="0" presId="urn:microsoft.com/office/officeart/2005/8/layout/hierarchy3"/>
    <dgm:cxn modelId="{2A1A2BE2-9B28-492D-8618-9B30E9C459EA}" type="presParOf" srcId="{97DFA047-DCA0-42C1-8D57-F45C575D96A6}" destId="{D333F98B-304F-4318-B219-FDB583C34503}" srcOrd="0" destOrd="0" presId="urn:microsoft.com/office/officeart/2005/8/layout/hierarchy3"/>
    <dgm:cxn modelId="{1CC12D57-0032-4752-A7FB-E245263F80F8}" type="presParOf" srcId="{97DFA047-DCA0-42C1-8D57-F45C575D96A6}" destId="{F02D3BAC-3AE5-4698-A3A8-04D1F6D4F2BF}" srcOrd="1" destOrd="0" presId="urn:microsoft.com/office/officeart/2005/8/layout/hierarchy3"/>
    <dgm:cxn modelId="{137A0BA0-A3FC-47CE-8205-64E527A283E9}" type="presParOf" srcId="{92813237-0B66-45AD-9FC8-3282F980E84E}" destId="{74C24FD3-41CF-4CA5-B6A8-394D52477DF5}" srcOrd="1" destOrd="0" presId="urn:microsoft.com/office/officeart/2005/8/layout/hierarchy3"/>
    <dgm:cxn modelId="{819D4366-CB3E-4A15-BF77-3649ADBA951A}" type="presParOf" srcId="{74C24FD3-41CF-4CA5-B6A8-394D52477DF5}" destId="{488043B1-CBD3-41D8-8125-91F8B67D6FA8}" srcOrd="0" destOrd="0" presId="urn:microsoft.com/office/officeart/2005/8/layout/hierarchy3"/>
    <dgm:cxn modelId="{52D8F304-0959-4EED-862B-64ADD071B60B}" type="presParOf" srcId="{74C24FD3-41CF-4CA5-B6A8-394D52477DF5}" destId="{79769487-8723-4E9A-90E1-86312926C674}" srcOrd="1" destOrd="0" presId="urn:microsoft.com/office/officeart/2005/8/layout/hierarchy3"/>
    <dgm:cxn modelId="{0B67C113-FD5E-4EB3-AF69-51D42E0FCD36}" type="presParOf" srcId="{74C24FD3-41CF-4CA5-B6A8-394D52477DF5}" destId="{1E891E3A-4005-4100-A631-59EB95B46528}" srcOrd="2" destOrd="0" presId="urn:microsoft.com/office/officeart/2005/8/layout/hierarchy3"/>
    <dgm:cxn modelId="{173C03D3-A992-4C6A-9CBE-0CC129D27D62}" type="presParOf" srcId="{74C24FD3-41CF-4CA5-B6A8-394D52477DF5}" destId="{2B6EC080-18E8-4EB7-9F49-9CD0045609B3}" srcOrd="3" destOrd="0" presId="urn:microsoft.com/office/officeart/2005/8/layout/hierarchy3"/>
    <dgm:cxn modelId="{8616AFC8-6CC2-49A2-8FC4-D87D2A9E0C5E}" type="presParOf" srcId="{74C24FD3-41CF-4CA5-B6A8-394D52477DF5}" destId="{235352D9-BF54-481C-8CC4-EAC0AC8DB464}" srcOrd="4" destOrd="0" presId="urn:microsoft.com/office/officeart/2005/8/layout/hierarchy3"/>
    <dgm:cxn modelId="{A90FBFDF-4B53-4295-9569-7FC73F69666F}" type="presParOf" srcId="{74C24FD3-41CF-4CA5-B6A8-394D52477DF5}" destId="{D65DB13C-3310-445D-BC74-D75DB5E1A63F}" srcOrd="5" destOrd="0" presId="urn:microsoft.com/office/officeart/2005/8/layout/hierarchy3"/>
    <dgm:cxn modelId="{65AB3133-23DC-4203-B322-D0DA31969F40}" type="presParOf" srcId="{3A09476D-E571-4DBE-986E-2734BE98961B}" destId="{3C3A3C80-64B6-4853-BFFA-064D3B7E55C0}" srcOrd="1" destOrd="0" presId="urn:microsoft.com/office/officeart/2005/8/layout/hierarchy3"/>
    <dgm:cxn modelId="{2ED1B8D4-C2EA-4838-AF1A-BB1DDD08064C}" type="presParOf" srcId="{3C3A3C80-64B6-4853-BFFA-064D3B7E55C0}" destId="{B0E1197B-75F6-4AD3-A1E9-2F69AA2A7493}" srcOrd="0" destOrd="0" presId="urn:microsoft.com/office/officeart/2005/8/layout/hierarchy3"/>
    <dgm:cxn modelId="{AF26C3C1-C23B-4C09-B52F-6D0C2DEBFF9D}" type="presParOf" srcId="{B0E1197B-75F6-4AD3-A1E9-2F69AA2A7493}" destId="{835D1402-E205-41C7-A7C3-C3D465325F05}" srcOrd="0" destOrd="0" presId="urn:microsoft.com/office/officeart/2005/8/layout/hierarchy3"/>
    <dgm:cxn modelId="{BE76EF5E-844C-424A-9342-3B568058DDAF}" type="presParOf" srcId="{B0E1197B-75F6-4AD3-A1E9-2F69AA2A7493}" destId="{F73D2633-F908-4BDB-AFEE-91108C2EBE61}" srcOrd="1" destOrd="0" presId="urn:microsoft.com/office/officeart/2005/8/layout/hierarchy3"/>
    <dgm:cxn modelId="{4E738E03-26BF-4465-9E26-3497944ECBE1}" type="presParOf" srcId="{3C3A3C80-64B6-4853-BFFA-064D3B7E55C0}" destId="{A0920A7B-B1B1-4F4D-88EF-29676D36E09A}" srcOrd="1" destOrd="0" presId="urn:microsoft.com/office/officeart/2005/8/layout/hierarchy3"/>
    <dgm:cxn modelId="{1F103C67-4061-427F-B6AD-9237BB50F610}" type="presParOf" srcId="{A0920A7B-B1B1-4F4D-88EF-29676D36E09A}" destId="{D036AF36-27D2-43B6-B4F6-D400E24AA4F1}" srcOrd="0" destOrd="0" presId="urn:microsoft.com/office/officeart/2005/8/layout/hierarchy3"/>
    <dgm:cxn modelId="{1A342759-2276-4B45-9F37-1328F25F4284}" type="presParOf" srcId="{A0920A7B-B1B1-4F4D-88EF-29676D36E09A}" destId="{713C92E2-462D-4301-A1FA-2B87928F5287}" srcOrd="1" destOrd="0" presId="urn:microsoft.com/office/officeart/2005/8/layout/hierarchy3"/>
    <dgm:cxn modelId="{09DDFCC2-BD07-41AD-A6D6-2D9AD4DF2A28}" type="presParOf" srcId="{A0920A7B-B1B1-4F4D-88EF-29676D36E09A}" destId="{999E3FF0-1698-4445-9FB7-2693739B32A9}" srcOrd="2" destOrd="0" presId="urn:microsoft.com/office/officeart/2005/8/layout/hierarchy3"/>
    <dgm:cxn modelId="{26289683-CD81-42DA-AA98-F29775D0EEEE}" type="presParOf" srcId="{A0920A7B-B1B1-4F4D-88EF-29676D36E09A}" destId="{F81FC9E1-E6AB-411D-9E2B-799BEE03931D}" srcOrd="3" destOrd="0" presId="urn:microsoft.com/office/officeart/2005/8/layout/hierarchy3"/>
    <dgm:cxn modelId="{E606BD84-42F2-4351-B808-B458A07106C8}" type="presParOf" srcId="{A0920A7B-B1B1-4F4D-88EF-29676D36E09A}" destId="{6D30EB08-9522-486D-BED8-E89874568AB6}" srcOrd="4" destOrd="0" presId="urn:microsoft.com/office/officeart/2005/8/layout/hierarchy3"/>
    <dgm:cxn modelId="{1CE5A95B-4E31-4679-8E2B-3C53C23E71AE}" type="presParOf" srcId="{A0920A7B-B1B1-4F4D-88EF-29676D36E09A}" destId="{77B1300A-7D95-4E44-B75F-2A7F9BFAD12C}" srcOrd="5" destOrd="0" presId="urn:microsoft.com/office/officeart/2005/8/layout/hierarchy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8576355-610C-49CC-BBA5-A187F57DDDFF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4A913B38-3D1E-4A0B-89B6-43BB0E2DDD4E}">
      <dgm:prSet phldrT="[Текст]" custT="1"/>
      <dgm:spPr>
        <a:solidFill>
          <a:srgbClr val="99CCFF">
            <a:alpha val="89804"/>
          </a:srgbClr>
        </a:solidFill>
      </dgm:spPr>
      <dgm:t>
        <a:bodyPr/>
        <a:lstStyle/>
        <a:p>
          <a:r>
            <a:rPr lang="ru-RU" sz="1800" b="1" dirty="0" smtClean="0"/>
            <a:t>повысить производительность аграрного сектора в экономике; </a:t>
          </a:r>
          <a:endParaRPr lang="ru-RU" sz="1800" b="1" dirty="0"/>
        </a:p>
      </dgm:t>
    </dgm:pt>
    <dgm:pt modelId="{E046D6EC-0C8A-4313-BADE-5FB2C4177FD8}" type="parTrans" cxnId="{A8763485-CF3C-40C6-8F80-95E88F413C76}">
      <dgm:prSet/>
      <dgm:spPr/>
      <dgm:t>
        <a:bodyPr/>
        <a:lstStyle/>
        <a:p>
          <a:endParaRPr lang="ru-RU"/>
        </a:p>
      </dgm:t>
    </dgm:pt>
    <dgm:pt modelId="{1905EBE2-6E26-4E81-A155-DCED1BD0EFE9}" type="sibTrans" cxnId="{A8763485-CF3C-40C6-8F80-95E88F413C76}">
      <dgm:prSet/>
      <dgm:spPr/>
      <dgm:t>
        <a:bodyPr/>
        <a:lstStyle/>
        <a:p>
          <a:endParaRPr lang="ru-RU"/>
        </a:p>
      </dgm:t>
    </dgm:pt>
    <dgm:pt modelId="{71F70303-B761-46DF-94E4-E33CEC796441}">
      <dgm:prSet phldrT="[Текст]" custT="1"/>
      <dgm:spPr>
        <a:solidFill>
          <a:srgbClr val="6699FF">
            <a:alpha val="89804"/>
          </a:srgbClr>
        </a:solidFill>
      </dgm:spPr>
      <dgm:t>
        <a:bodyPr/>
        <a:lstStyle/>
        <a:p>
          <a:r>
            <a:rPr lang="ru-RU" sz="1400" b="1" dirty="0" smtClean="0"/>
            <a:t>создать класс зажиточных крестьян- собственников, они должны были составить новую социальную опору власти и укрепить существующий политический строй</a:t>
          </a:r>
          <a:endParaRPr lang="ru-RU" sz="1400" b="1" dirty="0"/>
        </a:p>
      </dgm:t>
    </dgm:pt>
    <dgm:pt modelId="{1C4DFF7F-3632-4A33-AFBC-38379DE69B85}" type="parTrans" cxnId="{8D7E6C7B-F8EC-4281-80C4-5FF40759DD2B}">
      <dgm:prSet/>
      <dgm:spPr/>
      <dgm:t>
        <a:bodyPr/>
        <a:lstStyle/>
        <a:p>
          <a:endParaRPr lang="ru-RU"/>
        </a:p>
      </dgm:t>
    </dgm:pt>
    <dgm:pt modelId="{163FD5FF-E2BC-4321-8270-81BACE93C8B0}" type="sibTrans" cxnId="{8D7E6C7B-F8EC-4281-80C4-5FF40759DD2B}">
      <dgm:prSet/>
      <dgm:spPr/>
      <dgm:t>
        <a:bodyPr/>
        <a:lstStyle/>
        <a:p>
          <a:endParaRPr lang="ru-RU"/>
        </a:p>
      </dgm:t>
    </dgm:pt>
    <dgm:pt modelId="{F9D1D342-6735-4179-A84F-66A8776CB250}">
      <dgm:prSet phldrT="[Текст]" custT="1"/>
      <dgm:spPr>
        <a:solidFill>
          <a:srgbClr val="3366FF">
            <a:alpha val="89804"/>
          </a:srgbClr>
        </a:solidFill>
      </dgm:spPr>
      <dgm:t>
        <a:bodyPr/>
        <a:lstStyle/>
        <a:p>
          <a:r>
            <a:rPr lang="ru-RU" sz="1800" b="1" dirty="0" smtClean="0"/>
            <a:t>снять социальную напряженность с деревни</a:t>
          </a:r>
          <a:endParaRPr lang="ru-RU" sz="1800" b="1" dirty="0"/>
        </a:p>
      </dgm:t>
    </dgm:pt>
    <dgm:pt modelId="{2D5321F7-0DBA-45CB-A789-43FE26C45ADF}" type="parTrans" cxnId="{1C2F63AD-3D98-49D8-8C95-2ABF58ED6AED}">
      <dgm:prSet/>
      <dgm:spPr/>
      <dgm:t>
        <a:bodyPr/>
        <a:lstStyle/>
        <a:p>
          <a:endParaRPr lang="ru-RU"/>
        </a:p>
      </dgm:t>
    </dgm:pt>
    <dgm:pt modelId="{C7784FBA-3D14-4B38-8143-1A08DD6AF43B}" type="sibTrans" cxnId="{1C2F63AD-3D98-49D8-8C95-2ABF58ED6AED}">
      <dgm:prSet/>
      <dgm:spPr/>
      <dgm:t>
        <a:bodyPr/>
        <a:lstStyle/>
        <a:p>
          <a:endParaRPr lang="ru-RU"/>
        </a:p>
      </dgm:t>
    </dgm:pt>
    <dgm:pt modelId="{5C01DD17-4978-4E75-A460-57BF5D0C9BBF}" type="pres">
      <dgm:prSet presAssocID="{C8576355-610C-49CC-BBA5-A187F57DDDFF}" presName="compositeShape" presStyleCnt="0">
        <dgm:presLayoutVars>
          <dgm:dir/>
          <dgm:resizeHandles/>
        </dgm:presLayoutVars>
      </dgm:prSet>
      <dgm:spPr/>
    </dgm:pt>
    <dgm:pt modelId="{D1C772E2-C6DD-47F0-9675-36009635CC7A}" type="pres">
      <dgm:prSet presAssocID="{C8576355-610C-49CC-BBA5-A187F57DDDFF}" presName="pyramid" presStyleLbl="node1" presStyleIdx="0" presStyleCnt="1" custLinFactNeighborX="40041" custLinFactNeighborY="-6390"/>
      <dgm:spPr>
        <a:solidFill>
          <a:srgbClr val="FF66CC"/>
        </a:solidFill>
      </dgm:spPr>
    </dgm:pt>
    <dgm:pt modelId="{0D95D4B0-ED66-4C82-B4B4-0FAB0ACCE291}" type="pres">
      <dgm:prSet presAssocID="{C8576355-610C-49CC-BBA5-A187F57DDDFF}" presName="theList" presStyleCnt="0"/>
      <dgm:spPr/>
    </dgm:pt>
    <dgm:pt modelId="{FD7251D0-47D2-43E5-BDE4-002A37AF9B27}" type="pres">
      <dgm:prSet presAssocID="{4A913B38-3D1E-4A0B-89B6-43BB0E2DDD4E}" presName="aNode" presStyleLbl="fgAcc1" presStyleIdx="0" presStyleCnt="3" custScaleX="1191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CBDD9E-C008-4D58-BB5C-3C8B57A96629}" type="pres">
      <dgm:prSet presAssocID="{4A913B38-3D1E-4A0B-89B6-43BB0E2DDD4E}" presName="aSpace" presStyleCnt="0"/>
      <dgm:spPr/>
    </dgm:pt>
    <dgm:pt modelId="{EC097CAC-EE42-47EA-9410-0DAE5881A960}" type="pres">
      <dgm:prSet presAssocID="{71F70303-B761-46DF-94E4-E33CEC796441}" presName="aNode" presStyleLbl="fgAcc1" presStyleIdx="1" presStyleCnt="3" custScaleX="162589" custLinFactNeighborX="21736" custLinFactNeighborY="-28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37932A-ACED-4115-B01E-DDCFA4F1381B}" type="pres">
      <dgm:prSet presAssocID="{71F70303-B761-46DF-94E4-E33CEC796441}" presName="aSpace" presStyleCnt="0"/>
      <dgm:spPr/>
    </dgm:pt>
    <dgm:pt modelId="{DF7D3FBD-DAF9-40F8-990A-82C5DD8E26EE}" type="pres">
      <dgm:prSet presAssocID="{F9D1D342-6735-4179-A84F-66A8776CB250}" presName="aNode" presStyleLbl="fgAcc1" presStyleIdx="2" presStyleCnt="3" custScaleX="178740" custLinFactNeighborX="22180" custLinFactNeighborY="-8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1F964C-6AD1-444E-BB40-A79DC3BDADEA}" type="pres">
      <dgm:prSet presAssocID="{F9D1D342-6735-4179-A84F-66A8776CB250}" presName="aSpace" presStyleCnt="0"/>
      <dgm:spPr/>
    </dgm:pt>
  </dgm:ptLst>
  <dgm:cxnLst>
    <dgm:cxn modelId="{8D7E6C7B-F8EC-4281-80C4-5FF40759DD2B}" srcId="{C8576355-610C-49CC-BBA5-A187F57DDDFF}" destId="{71F70303-B761-46DF-94E4-E33CEC796441}" srcOrd="1" destOrd="0" parTransId="{1C4DFF7F-3632-4A33-AFBC-38379DE69B85}" sibTransId="{163FD5FF-E2BC-4321-8270-81BACE93C8B0}"/>
    <dgm:cxn modelId="{24475E2F-A7EA-4F3C-8229-A99BFC5A2258}" type="presOf" srcId="{4A913B38-3D1E-4A0B-89B6-43BB0E2DDD4E}" destId="{FD7251D0-47D2-43E5-BDE4-002A37AF9B27}" srcOrd="0" destOrd="0" presId="urn:microsoft.com/office/officeart/2005/8/layout/pyramid2"/>
    <dgm:cxn modelId="{A7EC6BBC-0438-48DA-9202-AF6F4F58D97A}" type="presOf" srcId="{C8576355-610C-49CC-BBA5-A187F57DDDFF}" destId="{5C01DD17-4978-4E75-A460-57BF5D0C9BBF}" srcOrd="0" destOrd="0" presId="urn:microsoft.com/office/officeart/2005/8/layout/pyramid2"/>
    <dgm:cxn modelId="{FC812FEC-C8D2-40AD-8566-45580EDD1678}" type="presOf" srcId="{71F70303-B761-46DF-94E4-E33CEC796441}" destId="{EC097CAC-EE42-47EA-9410-0DAE5881A960}" srcOrd="0" destOrd="0" presId="urn:microsoft.com/office/officeart/2005/8/layout/pyramid2"/>
    <dgm:cxn modelId="{1C2F63AD-3D98-49D8-8C95-2ABF58ED6AED}" srcId="{C8576355-610C-49CC-BBA5-A187F57DDDFF}" destId="{F9D1D342-6735-4179-A84F-66A8776CB250}" srcOrd="2" destOrd="0" parTransId="{2D5321F7-0DBA-45CB-A789-43FE26C45ADF}" sibTransId="{C7784FBA-3D14-4B38-8143-1A08DD6AF43B}"/>
    <dgm:cxn modelId="{3E09A13A-5E9F-45D6-B0FC-6C93469F9D70}" type="presOf" srcId="{F9D1D342-6735-4179-A84F-66A8776CB250}" destId="{DF7D3FBD-DAF9-40F8-990A-82C5DD8E26EE}" srcOrd="0" destOrd="0" presId="urn:microsoft.com/office/officeart/2005/8/layout/pyramid2"/>
    <dgm:cxn modelId="{A8763485-CF3C-40C6-8F80-95E88F413C76}" srcId="{C8576355-610C-49CC-BBA5-A187F57DDDFF}" destId="{4A913B38-3D1E-4A0B-89B6-43BB0E2DDD4E}" srcOrd="0" destOrd="0" parTransId="{E046D6EC-0C8A-4313-BADE-5FB2C4177FD8}" sibTransId="{1905EBE2-6E26-4E81-A155-DCED1BD0EFE9}"/>
    <dgm:cxn modelId="{48D7E615-BFB0-445D-85FE-1A4E46CC6DFC}" type="presParOf" srcId="{5C01DD17-4978-4E75-A460-57BF5D0C9BBF}" destId="{D1C772E2-C6DD-47F0-9675-36009635CC7A}" srcOrd="0" destOrd="0" presId="urn:microsoft.com/office/officeart/2005/8/layout/pyramid2"/>
    <dgm:cxn modelId="{60B556B7-22A9-4AD9-84EE-2301C7ECB430}" type="presParOf" srcId="{5C01DD17-4978-4E75-A460-57BF5D0C9BBF}" destId="{0D95D4B0-ED66-4C82-B4B4-0FAB0ACCE291}" srcOrd="1" destOrd="0" presId="urn:microsoft.com/office/officeart/2005/8/layout/pyramid2"/>
    <dgm:cxn modelId="{719E8F5A-175A-436A-BE8B-67E942E02659}" type="presParOf" srcId="{0D95D4B0-ED66-4C82-B4B4-0FAB0ACCE291}" destId="{FD7251D0-47D2-43E5-BDE4-002A37AF9B27}" srcOrd="0" destOrd="0" presId="urn:microsoft.com/office/officeart/2005/8/layout/pyramid2"/>
    <dgm:cxn modelId="{83E2CD52-9D30-4BF2-8607-A8448B859F73}" type="presParOf" srcId="{0D95D4B0-ED66-4C82-B4B4-0FAB0ACCE291}" destId="{E0CBDD9E-C008-4D58-BB5C-3C8B57A96629}" srcOrd="1" destOrd="0" presId="urn:microsoft.com/office/officeart/2005/8/layout/pyramid2"/>
    <dgm:cxn modelId="{88E43C11-AD73-44D1-A577-52B2CBA0E126}" type="presParOf" srcId="{0D95D4B0-ED66-4C82-B4B4-0FAB0ACCE291}" destId="{EC097CAC-EE42-47EA-9410-0DAE5881A960}" srcOrd="2" destOrd="0" presId="urn:microsoft.com/office/officeart/2005/8/layout/pyramid2"/>
    <dgm:cxn modelId="{2B1C0213-E659-43A8-BD61-FD7501385E9C}" type="presParOf" srcId="{0D95D4B0-ED66-4C82-B4B4-0FAB0ACCE291}" destId="{B537932A-ACED-4115-B01E-DDCFA4F1381B}" srcOrd="3" destOrd="0" presId="urn:microsoft.com/office/officeart/2005/8/layout/pyramid2"/>
    <dgm:cxn modelId="{BD07BBA5-1980-48AB-BA81-75785A3364F2}" type="presParOf" srcId="{0D95D4B0-ED66-4C82-B4B4-0FAB0ACCE291}" destId="{DF7D3FBD-DAF9-40F8-990A-82C5DD8E26EE}" srcOrd="4" destOrd="0" presId="urn:microsoft.com/office/officeart/2005/8/layout/pyramid2"/>
    <dgm:cxn modelId="{1E58765F-FC2A-4007-8954-B28E96E61A85}" type="presParOf" srcId="{0D95D4B0-ED66-4C82-B4B4-0FAB0ACCE291}" destId="{DB1F964C-6AD1-444E-BB40-A79DC3BDADEA}" srcOrd="5" destOrd="0" presId="urn:microsoft.com/office/officeart/2005/8/layout/pyramid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523D954-9949-4B50-82F3-DBAB717F358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B29FC1-565B-4BAD-8FF5-4F559796EB71}">
      <dgm:prSet phldrT="[Текст]" custT="1"/>
      <dgm:spPr>
        <a:solidFill>
          <a:srgbClr val="99CCFF"/>
        </a:solidFill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</a:rPr>
            <a:t>Противоречия между Думой и Столыпиным</a:t>
          </a:r>
          <a:endParaRPr lang="ru-RU" sz="3200" b="1" dirty="0">
            <a:solidFill>
              <a:schemeClr val="tx1"/>
            </a:solidFill>
          </a:endParaRPr>
        </a:p>
      </dgm:t>
    </dgm:pt>
    <dgm:pt modelId="{C7E82DC1-51AD-4473-81E0-627EEFD1551E}" type="parTrans" cxnId="{5E672FE0-CEEF-48EF-90F3-DDE5A706E662}">
      <dgm:prSet/>
      <dgm:spPr/>
      <dgm:t>
        <a:bodyPr/>
        <a:lstStyle/>
        <a:p>
          <a:endParaRPr lang="ru-RU"/>
        </a:p>
      </dgm:t>
    </dgm:pt>
    <dgm:pt modelId="{56F30863-21A1-46E0-9A65-D13E6E68FF51}" type="sibTrans" cxnId="{5E672FE0-CEEF-48EF-90F3-DDE5A706E662}">
      <dgm:prSet/>
      <dgm:spPr/>
      <dgm:t>
        <a:bodyPr/>
        <a:lstStyle/>
        <a:p>
          <a:endParaRPr lang="ru-RU"/>
        </a:p>
      </dgm:t>
    </dgm:pt>
    <dgm:pt modelId="{397A2A0D-971B-4BCB-AB15-8A21BDE97D74}">
      <dgm:prSet phldrT="[Текст]" custT="1"/>
      <dgm:spPr>
        <a:solidFill>
          <a:srgbClr val="FFFF99"/>
        </a:solidFill>
      </dgm:spPr>
      <dgm:t>
        <a:bodyPr/>
        <a:lstStyle/>
        <a:p>
          <a:r>
            <a:rPr lang="ru-RU" sz="3200" b="1" dirty="0" smtClean="0">
              <a:solidFill>
                <a:schemeClr val="tx1"/>
              </a:solidFill>
            </a:rPr>
            <a:t>Противоречия между Думой и царем</a:t>
          </a:r>
          <a:endParaRPr lang="ru-RU" sz="3200" b="1" dirty="0">
            <a:solidFill>
              <a:schemeClr val="tx1"/>
            </a:solidFill>
          </a:endParaRPr>
        </a:p>
      </dgm:t>
    </dgm:pt>
    <dgm:pt modelId="{A65ED419-E3AE-403D-BD12-7A53D82DB825}" type="parTrans" cxnId="{624CF8EB-9DFD-4D1C-A731-CFF1CE733F2F}">
      <dgm:prSet/>
      <dgm:spPr/>
      <dgm:t>
        <a:bodyPr/>
        <a:lstStyle/>
        <a:p>
          <a:endParaRPr lang="ru-RU"/>
        </a:p>
      </dgm:t>
    </dgm:pt>
    <dgm:pt modelId="{B3C496D0-164D-488A-814A-9EB533E7ED6F}" type="sibTrans" cxnId="{624CF8EB-9DFD-4D1C-A731-CFF1CE733F2F}">
      <dgm:prSet/>
      <dgm:spPr/>
      <dgm:t>
        <a:bodyPr/>
        <a:lstStyle/>
        <a:p>
          <a:endParaRPr lang="ru-RU"/>
        </a:p>
      </dgm:t>
    </dgm:pt>
    <dgm:pt modelId="{02AB31CB-17BE-494D-A90B-789EFB291340}" type="pres">
      <dgm:prSet presAssocID="{C523D954-9949-4B50-82F3-DBAB717F358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355CEC-EFD4-4671-95F3-230289BC481A}" type="pres">
      <dgm:prSet presAssocID="{92B29FC1-565B-4BAD-8FF5-4F559796EB7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488A5B-9075-463D-A66B-31C808B20AE5}" type="pres">
      <dgm:prSet presAssocID="{56F30863-21A1-46E0-9A65-D13E6E68FF51}" presName="spacer" presStyleCnt="0"/>
      <dgm:spPr/>
    </dgm:pt>
    <dgm:pt modelId="{522BDC2A-DC08-4D2F-B135-9F906372EDDF}" type="pres">
      <dgm:prSet presAssocID="{397A2A0D-971B-4BCB-AB15-8A21BDE97D7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4CF8EB-9DFD-4D1C-A731-CFF1CE733F2F}" srcId="{C523D954-9949-4B50-82F3-DBAB717F358E}" destId="{397A2A0D-971B-4BCB-AB15-8A21BDE97D74}" srcOrd="1" destOrd="0" parTransId="{A65ED419-E3AE-403D-BD12-7A53D82DB825}" sibTransId="{B3C496D0-164D-488A-814A-9EB533E7ED6F}"/>
    <dgm:cxn modelId="{30D3D344-053E-4CE9-B1EF-EF4981A1B60A}" type="presOf" srcId="{92B29FC1-565B-4BAD-8FF5-4F559796EB71}" destId="{D2355CEC-EFD4-4671-95F3-230289BC481A}" srcOrd="0" destOrd="0" presId="urn:microsoft.com/office/officeart/2005/8/layout/vList2"/>
    <dgm:cxn modelId="{73795430-D96A-40E1-95A5-09392FF23F7A}" type="presOf" srcId="{C523D954-9949-4B50-82F3-DBAB717F358E}" destId="{02AB31CB-17BE-494D-A90B-789EFB291340}" srcOrd="0" destOrd="0" presId="urn:microsoft.com/office/officeart/2005/8/layout/vList2"/>
    <dgm:cxn modelId="{4E64F797-D1B2-4583-9659-19A25E86AA43}" type="presOf" srcId="{397A2A0D-971B-4BCB-AB15-8A21BDE97D74}" destId="{522BDC2A-DC08-4D2F-B135-9F906372EDDF}" srcOrd="0" destOrd="0" presId="urn:microsoft.com/office/officeart/2005/8/layout/vList2"/>
    <dgm:cxn modelId="{5E672FE0-CEEF-48EF-90F3-DDE5A706E662}" srcId="{C523D954-9949-4B50-82F3-DBAB717F358E}" destId="{92B29FC1-565B-4BAD-8FF5-4F559796EB71}" srcOrd="0" destOrd="0" parTransId="{C7E82DC1-51AD-4473-81E0-627EEFD1551E}" sibTransId="{56F30863-21A1-46E0-9A65-D13E6E68FF51}"/>
    <dgm:cxn modelId="{62D665A0-F0E0-4FEF-92F7-D5C016CDD4FE}" type="presParOf" srcId="{02AB31CB-17BE-494D-A90B-789EFB291340}" destId="{D2355CEC-EFD4-4671-95F3-230289BC481A}" srcOrd="0" destOrd="0" presId="urn:microsoft.com/office/officeart/2005/8/layout/vList2"/>
    <dgm:cxn modelId="{1B0BF84D-9C07-4226-A2A9-205332F79484}" type="presParOf" srcId="{02AB31CB-17BE-494D-A90B-789EFB291340}" destId="{E1488A5B-9075-463D-A66B-31C808B20AE5}" srcOrd="1" destOrd="0" presId="urn:microsoft.com/office/officeart/2005/8/layout/vList2"/>
    <dgm:cxn modelId="{9E5D9F3D-5D22-4DA3-9120-6488FB903A3A}" type="presParOf" srcId="{02AB31CB-17BE-494D-A90B-789EFB291340}" destId="{522BDC2A-DC08-4D2F-B135-9F906372EDDF}" srcOrd="2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E29DB-EC4E-4F49-98D4-5F15F5F40D45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2152A-C394-4CB5-A1EB-8A4E727CAF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1E26-2DF6-433A-A8A2-12668F5B90E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4204-5DA0-4F11-BB41-564DC4338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1E26-2DF6-433A-A8A2-12668F5B90E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4204-5DA0-4F11-BB41-564DC4338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1E26-2DF6-433A-A8A2-12668F5B90E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4204-5DA0-4F11-BB41-564DC4338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1E26-2DF6-433A-A8A2-12668F5B90E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4204-5DA0-4F11-BB41-564DC4338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1E26-2DF6-433A-A8A2-12668F5B90E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4204-5DA0-4F11-BB41-564DC4338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1E26-2DF6-433A-A8A2-12668F5B90E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4204-5DA0-4F11-BB41-564DC4338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1E26-2DF6-433A-A8A2-12668F5B90E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4204-5DA0-4F11-BB41-564DC4338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1E26-2DF6-433A-A8A2-12668F5B90E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4204-5DA0-4F11-BB41-564DC4338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1E26-2DF6-433A-A8A2-12668F5B90E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4204-5DA0-4F11-BB41-564DC4338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1E26-2DF6-433A-A8A2-12668F5B90E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4204-5DA0-4F11-BB41-564DC4338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1E26-2DF6-433A-A8A2-12668F5B90E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E74204-5DA0-4F11-BB41-564DC43386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EA1E26-2DF6-433A-A8A2-12668F5B90E0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E74204-5DA0-4F11-BB41-564DC43386C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642918"/>
            <a:ext cx="5214974" cy="5643602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МБОУ « СОШ №6» г.Канаш </a:t>
            </a:r>
            <a:r>
              <a:rPr lang="ru-RU" sz="4400" dirty="0" err="1" smtClean="0"/>
              <a:t>Баркова</a:t>
            </a:r>
            <a:r>
              <a:rPr lang="ru-RU" sz="4400" dirty="0" smtClean="0"/>
              <a:t> Е.Ф.</a:t>
            </a:r>
            <a:br>
              <a:rPr lang="ru-RU" sz="4400" dirty="0" smtClean="0"/>
            </a:br>
            <a:r>
              <a:rPr lang="ru-RU" sz="4400" dirty="0" smtClean="0"/>
              <a:t>Урок </a:t>
            </a:r>
            <a:r>
              <a:rPr lang="ru-RU" sz="4400" dirty="0"/>
              <a:t>на тему: </a:t>
            </a:r>
            <a:r>
              <a:rPr lang="ru-RU" sz="4400" dirty="0" smtClean="0"/>
              <a:t>«</a:t>
            </a:r>
            <a:r>
              <a:rPr lang="ru-RU" sz="4400" dirty="0"/>
              <a:t>Слушается </a:t>
            </a:r>
            <a:r>
              <a:rPr lang="ru-RU" sz="4400" dirty="0" smtClean="0"/>
              <a:t>дело: </a:t>
            </a:r>
            <a:br>
              <a:rPr lang="ru-RU" sz="4400" dirty="0" smtClean="0"/>
            </a:br>
            <a:r>
              <a:rPr lang="ru-RU" sz="4400" dirty="0" smtClean="0"/>
              <a:t>«Что </a:t>
            </a:r>
            <a:r>
              <a:rPr lang="ru-RU" sz="4400" dirty="0"/>
              <a:t>сделал, а что не мог сделать П.А. Столыпин для России начала XX в.?»</a:t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68" y="642918"/>
            <a:ext cx="5143536" cy="5929354"/>
          </a:xfrm>
        </p:spPr>
        <p:txBody>
          <a:bodyPr>
            <a:normAutofit/>
          </a:bodyPr>
          <a:lstStyle/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428604"/>
            <a:ext cx="14065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3" y="2643182"/>
            <a:ext cx="2928958" cy="364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-36512" y="0"/>
            <a:ext cx="9180512" cy="692696"/>
          </a:xfrm>
          <a:prstGeom prst="roundRect">
            <a:avLst/>
          </a:prstGeom>
          <a:solidFill>
            <a:srgbClr val="0000FF">
              <a:alpha val="5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07340"/>
            <a:ext cx="8100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Реформы П. А. Столыпина</a:t>
            </a:r>
            <a:r>
              <a:rPr lang="ru-RU" sz="2000" b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судебный процесс</a:t>
            </a:r>
            <a:endParaRPr lang="ru-RU" sz="2000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6180" y="666562"/>
            <a:ext cx="814826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ервый этап реформы </a:t>
            </a:r>
            <a:r>
              <a:rPr lang="ru-RU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</a:t>
            </a:r>
            <a:r>
              <a:rPr lang="ru-RU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толыпина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564904"/>
            <a:ext cx="3693661" cy="3127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4572000" y="2510894"/>
            <a:ext cx="429155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Основные задачи программы:</a:t>
            </a:r>
          </a:p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b="1" dirty="0" smtClean="0"/>
              <a:t>РЕФОРМЫ </a:t>
            </a:r>
          </a:p>
          <a:p>
            <a:pPr algn="ctr"/>
            <a:r>
              <a:rPr lang="ru-RU" sz="3200" b="1" dirty="0" smtClean="0"/>
              <a:t>И</a:t>
            </a:r>
          </a:p>
          <a:p>
            <a:pPr algn="ctr"/>
            <a:r>
              <a:rPr lang="ru-RU" sz="3200" b="1" dirty="0" smtClean="0"/>
              <a:t>«УСПОКОЕНИЕ»</a:t>
            </a:r>
          </a:p>
        </p:txBody>
      </p:sp>
      <p:sp>
        <p:nvSpPr>
          <p:cNvPr id="8" name="Овал 7"/>
          <p:cNvSpPr/>
          <p:nvPr/>
        </p:nvSpPr>
        <p:spPr>
          <a:xfrm>
            <a:off x="4860032" y="3717032"/>
            <a:ext cx="3744416" cy="187220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-36512" y="0"/>
            <a:ext cx="9180512" cy="692696"/>
          </a:xfrm>
          <a:prstGeom prst="roundRect">
            <a:avLst/>
          </a:prstGeom>
          <a:solidFill>
            <a:srgbClr val="0000FF">
              <a:alpha val="5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07340"/>
            <a:ext cx="8100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Реформы П. А. </a:t>
            </a:r>
            <a:r>
              <a:rPr lang="ru-RU" sz="2000" b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Столыпина: судебный процесс</a:t>
            </a:r>
            <a:endParaRPr lang="ru-RU" sz="2000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620688"/>
            <a:ext cx="88683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ельская община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1547664" y="2204864"/>
          <a:ext cx="662473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43306" y="1556792"/>
            <a:ext cx="5143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Ликвидация общины должна была:</a:t>
            </a:r>
            <a:endParaRPr lang="ru-RU" sz="24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1714488"/>
            <a:ext cx="3500461" cy="342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-36512" y="0"/>
            <a:ext cx="9180512" cy="692696"/>
          </a:xfrm>
          <a:prstGeom prst="roundRect">
            <a:avLst/>
          </a:prstGeom>
          <a:solidFill>
            <a:srgbClr val="0000FF">
              <a:alpha val="5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07340"/>
            <a:ext cx="8100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Реформы П. А. Столыпина: </a:t>
            </a: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судебный процесс</a:t>
            </a:r>
            <a:endParaRPr lang="ru-RU" sz="2000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620688"/>
            <a:ext cx="88683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рестьянская реформа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650" y="1598885"/>
            <a:ext cx="7488238" cy="46196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400" dirty="0"/>
              <a:t>1. Разрушение крестьянской общины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067745" y="2059509"/>
            <a:ext cx="576263" cy="433387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55650" y="2507034"/>
            <a:ext cx="7488238" cy="1570038"/>
          </a:xfrm>
          <a:prstGeom prst="rect">
            <a:avLst/>
          </a:prstGeom>
          <a:solidFill>
            <a:srgbClr val="FFFF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10% крестьян – фермеры. Община до конца не разрушена. Валовый сбор зерна вырос в 1,7 раза. Рост экспорта хлеба. Возросло имущественное расслоение крестьян.</a:t>
            </a:r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755650" y="4191174"/>
            <a:ext cx="7488238" cy="4619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400" dirty="0"/>
              <a:t>2. Создание хуторов и отрубов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4067745" y="4653384"/>
            <a:ext cx="576263" cy="4318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56170" y="5085184"/>
            <a:ext cx="7488238" cy="1570037"/>
          </a:xfrm>
          <a:prstGeom prst="rect">
            <a:avLst/>
          </a:prstGeom>
          <a:solidFill>
            <a:srgbClr val="99CCFF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К 1915г. количество фермерских хозяйств – 10% всех крестьянских хозяйств.</a:t>
            </a:r>
          </a:p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Увеличение в 2 раза количества применяемых минеральных удобрений.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7752" y="704088"/>
            <a:ext cx="3829048" cy="572530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Не беспорядочная раздача земель, не успокоение бунта подачками — бунт погашается силою, а признание неприкосновенности частной собственности и, как следствие, отсюда вытекающее, создание мелкой личной земельной собственности… — вот задачи, осуществление которых правительство считало и считает вопросом бытия русской державы.</a:t>
            </a:r>
            <a:br>
              <a:rPr lang="ru-RU" sz="2000" dirty="0" smtClean="0"/>
            </a:br>
            <a:r>
              <a:rPr lang="ru-RU" sz="2000" dirty="0" smtClean="0"/>
              <a:t>(16 ноября 1907; </a:t>
            </a:r>
            <a:r>
              <a:rPr lang="ru-RU" sz="2000" dirty="0" err="1" smtClean="0"/>
              <a:t>Гос</a:t>
            </a:r>
            <a:r>
              <a:rPr lang="ru-RU" sz="2000" dirty="0" smtClean="0"/>
              <a:t>. Дума третьего созыва; первая речь П. А. Столыпина)</a:t>
            </a:r>
            <a:endParaRPr lang="ru-RU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3" y="1935163"/>
            <a:ext cx="3786214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5000628" y="2136338"/>
            <a:ext cx="33575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72198" y="0"/>
            <a:ext cx="3071802" cy="6215082"/>
          </a:xfrm>
        </p:spPr>
        <p:txBody>
          <a:bodyPr>
            <a:noAutofit/>
          </a:bodyPr>
          <a:lstStyle/>
          <a:p>
            <a:r>
              <a:rPr lang="ru-RU" sz="2000" dirty="0" smtClean="0"/>
              <a:t>Пока крестьянин беден, пока он не обладает личною земельною собственностью, пока он находится насильно в тисках общины, он останется рабом, и никакой писаный закон не даст ему блага гражданской свободы. Для того, чтобы воспользоваться этими благами, ведь нужна известная, хотя бы самая малая доля состоятельности. 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14422"/>
            <a:ext cx="5214974" cy="5181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-36512" y="0"/>
            <a:ext cx="9180512" cy="692696"/>
          </a:xfrm>
          <a:prstGeom prst="roundRect">
            <a:avLst/>
          </a:prstGeom>
          <a:solidFill>
            <a:srgbClr val="0000FF">
              <a:alpha val="5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07340"/>
            <a:ext cx="8100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Реформы П. А. </a:t>
            </a: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Столыпина: судебный процесс</a:t>
            </a:r>
            <a:endParaRPr lang="ru-RU" sz="2000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620688"/>
            <a:ext cx="88683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ричины свертывания реформ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395536" y="2276872"/>
          <a:ext cx="5616624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2420888"/>
            <a:ext cx="2088231" cy="3132347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 contrast="-29000"/>
          </a:blip>
          <a:stretch>
            <a:fillRect/>
          </a:stretch>
        </p:blipFill>
        <p:spPr bwMode="auto">
          <a:xfrm>
            <a:off x="-36512" y="0"/>
            <a:ext cx="9180512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-36512" y="0"/>
            <a:ext cx="9180512" cy="692696"/>
          </a:xfrm>
          <a:prstGeom prst="roundRect">
            <a:avLst/>
          </a:prstGeom>
          <a:solidFill>
            <a:srgbClr val="0000FF">
              <a:alpha val="5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07340"/>
            <a:ext cx="8100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Реформы П. А</a:t>
            </a:r>
            <a:r>
              <a:rPr lang="ru-RU" sz="2000" b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Столыпина:судебный процесс</a:t>
            </a:r>
            <a:endParaRPr lang="ru-RU" sz="2000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42845" y="1428736"/>
          <a:ext cx="9310497" cy="4357718"/>
        </p:xfrm>
        <a:graphic>
          <a:graphicData uri="http://schemas.openxmlformats.org/drawingml/2006/table">
            <a:tbl>
              <a:tblPr/>
              <a:tblGrid>
                <a:gridCol w="9310497"/>
              </a:tblGrid>
              <a:tr h="43577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cap="all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   Причина неудач реформ</a:t>
                      </a:r>
                      <a:endParaRPr lang="ru-RU" sz="4400" b="1" cap="all" spc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0" b="1" smtClean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                </a:t>
                      </a:r>
                      <a:r>
                        <a:rPr lang="ru-RU" sz="5400" b="1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самодержавие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  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Стрелка вниз 8"/>
          <p:cNvSpPr/>
          <p:nvPr/>
        </p:nvSpPr>
        <p:spPr>
          <a:xfrm>
            <a:off x="4286248" y="2357430"/>
            <a:ext cx="648072" cy="1368152"/>
          </a:xfrm>
          <a:prstGeom prst="downArrow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smtClean="0"/>
              <a:t>Реформы </a:t>
            </a:r>
            <a:r>
              <a:rPr lang="ru-RU" sz="4400" dirty="0" smtClean="0"/>
              <a:t>П.А.Столыпина</a:t>
            </a:r>
            <a:endParaRPr lang="ru-RU" sz="4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928802"/>
          <a:ext cx="8215372" cy="4068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843"/>
                <a:gridCol w="2053843"/>
                <a:gridCol w="2053843"/>
                <a:gridCol w="2053843"/>
              </a:tblGrid>
              <a:tr h="1000132">
                <a:tc>
                  <a:txBody>
                    <a:bodyPr/>
                    <a:lstStyle/>
                    <a:p>
                      <a:r>
                        <a:rPr lang="ru-RU" dirty="0" smtClean="0"/>
                        <a:t>Цели реформы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Мероприятия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Значение</a:t>
                      </a:r>
                      <a:r>
                        <a:rPr lang="ru-RU" baseline="0" dirty="0" smtClean="0"/>
                        <a:t> реформы</a:t>
                      </a:r>
                      <a:endParaRPr lang="ru-RU" dirty="0"/>
                    </a:p>
                  </a:txBody>
                  <a:tcPr/>
                </a:tc>
              </a:tr>
              <a:tr h="306858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Анкета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Как </a:t>
            </a:r>
            <a:r>
              <a:rPr lang="ru-RU" b="1" dirty="0"/>
              <a:t>я усвоил материал?</a:t>
            </a:r>
            <a:endParaRPr lang="ru-RU" dirty="0"/>
          </a:p>
          <a:p>
            <a:r>
              <a:rPr lang="ru-RU" dirty="0"/>
              <a:t>Получил прочные знания, усвоил все вопросы ( 10 баллов).</a:t>
            </a:r>
          </a:p>
          <a:p>
            <a:r>
              <a:rPr lang="ru-RU" dirty="0"/>
              <a:t>Усвоил материал частично  ( 7 баллов).</a:t>
            </a:r>
          </a:p>
          <a:p>
            <a:r>
              <a:rPr lang="ru-RU" dirty="0"/>
              <a:t>Необходимо еще поработать ( 4-6 баллов).</a:t>
            </a:r>
          </a:p>
          <a:p>
            <a:r>
              <a:rPr lang="ru-RU" b="1" dirty="0"/>
              <a:t>Как я работал, где допустил ошибки, удовлетворен ли своей работой?</a:t>
            </a:r>
            <a:endParaRPr lang="ru-RU" dirty="0"/>
          </a:p>
          <a:p>
            <a:r>
              <a:rPr lang="ru-RU" dirty="0"/>
              <a:t>Везде справился сам, удовлетворен своей работой ( 9-1-баллов).</a:t>
            </a:r>
          </a:p>
          <a:p>
            <a:r>
              <a:rPr lang="ru-RU" dirty="0"/>
              <a:t>Допустил ошибки ( на каком этапе?)( 7-8 баллов).</a:t>
            </a:r>
          </a:p>
          <a:p>
            <a:r>
              <a:rPr lang="ru-RU" dirty="0"/>
              <a:t>Не справился ( какими заданиями?) ( 4-6 баллов).</a:t>
            </a:r>
          </a:p>
          <a:p>
            <a:r>
              <a:rPr lang="ru-RU" b="1" dirty="0"/>
              <a:t>Как работала подгруппа, учебная пара?</a:t>
            </a:r>
            <a:endParaRPr lang="ru-RU" dirty="0"/>
          </a:p>
          <a:p>
            <a:r>
              <a:rPr lang="ru-RU" dirty="0"/>
              <a:t>Дружно, совместно разбирали задания (9-10 баллов).</a:t>
            </a:r>
          </a:p>
          <a:p>
            <a:r>
              <a:rPr lang="ru-RU" dirty="0"/>
              <a:t>Активно участвовали в обсуждении не все ( 7-8 баллов).</a:t>
            </a:r>
          </a:p>
          <a:p>
            <a:r>
              <a:rPr lang="ru-RU" dirty="0"/>
              <a:t>Работа вялая, неинтересная, много ошибок ( 4-6 баллов).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071546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    Цель</a:t>
            </a:r>
            <a:r>
              <a:rPr lang="ru-RU" sz="3600" b="1" dirty="0" smtClean="0"/>
              <a:t>,</a:t>
            </a:r>
            <a:r>
              <a:rPr lang="ru-RU" sz="3600" b="1" dirty="0" smtClean="0"/>
              <a:t> </a:t>
            </a:r>
            <a:r>
              <a:rPr lang="ru-RU" sz="3600" b="1" dirty="0" smtClean="0"/>
              <a:t>задачи </a:t>
            </a:r>
            <a:r>
              <a:rPr lang="ru-RU" sz="3600" b="1" dirty="0" smtClean="0"/>
              <a:t>и основные этапы  </a:t>
            </a:r>
            <a:r>
              <a:rPr lang="ru-RU" sz="3600" b="1" dirty="0" smtClean="0"/>
              <a:t>урока: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обобщить </a:t>
            </a:r>
            <a:r>
              <a:rPr lang="ru-RU" sz="2000" b="1" dirty="0"/>
              <a:t>и закрепить знания, всесторонне рассмотреть и оценить деятельность и личность П.А.Столыпина, его роль в истории России, </a:t>
            </a:r>
            <a:endParaRPr lang="ru-RU" sz="2000" b="1" dirty="0" smtClean="0"/>
          </a:p>
          <a:p>
            <a:r>
              <a:rPr lang="ru-RU" sz="2000" b="1" dirty="0" smtClean="0"/>
              <a:t>продолжить </a:t>
            </a:r>
            <a:r>
              <a:rPr lang="ru-RU" sz="2000" b="1" dirty="0"/>
              <a:t>формирование оценочных суждений, развивать навыки самостоятельной работы с различными источниками знаний, </a:t>
            </a:r>
            <a:endParaRPr lang="ru-RU" sz="2000" b="1" dirty="0" smtClean="0"/>
          </a:p>
          <a:p>
            <a:r>
              <a:rPr lang="ru-RU" sz="2000" b="1" dirty="0" smtClean="0"/>
              <a:t>прививать </a:t>
            </a:r>
            <a:r>
              <a:rPr lang="ru-RU" sz="2000" b="1" dirty="0"/>
              <a:t>культуру дискуссии, навыки обработки и систематизации материала, аргументации различных точек зрения и собственного мнения. </a:t>
            </a:r>
            <a:endParaRPr lang="en-US" sz="2000" b="1" dirty="0" smtClean="0"/>
          </a:p>
          <a:p>
            <a:pPr>
              <a:buNone/>
            </a:pP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Основные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этапы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урока:</a:t>
            </a:r>
            <a:endParaRPr lang="en-US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000" dirty="0" smtClean="0"/>
              <a:t>                             1 </a:t>
            </a:r>
            <a:r>
              <a:rPr lang="ru-RU" sz="2000" b="1" dirty="0" smtClean="0"/>
              <a:t>Подготовительный</a:t>
            </a:r>
          </a:p>
          <a:p>
            <a:pPr>
              <a:buNone/>
            </a:pPr>
            <a:r>
              <a:rPr lang="ru-RU" sz="2000" b="1" dirty="0" smtClean="0"/>
              <a:t>                              2 </a:t>
            </a:r>
            <a:r>
              <a:rPr lang="ru-RU" sz="2000" b="1" dirty="0" smtClean="0"/>
              <a:t>Вводный этап. </a:t>
            </a:r>
          </a:p>
          <a:p>
            <a:pPr>
              <a:buNone/>
            </a:pPr>
            <a:r>
              <a:rPr lang="ru-RU" sz="2000" b="1" dirty="0" smtClean="0"/>
              <a:t>                               3 </a:t>
            </a:r>
            <a:r>
              <a:rPr lang="ru-RU" sz="2000" b="1" dirty="0" smtClean="0"/>
              <a:t>Основной этап. </a:t>
            </a:r>
          </a:p>
          <a:p>
            <a:pPr>
              <a:buNone/>
            </a:pPr>
            <a:r>
              <a:rPr lang="ru-RU" sz="2000" b="1" dirty="0" smtClean="0"/>
              <a:t>                              4 </a:t>
            </a:r>
            <a:r>
              <a:rPr lang="ru-RU" sz="2000" b="1" dirty="0" smtClean="0"/>
              <a:t>Оценочный этап.</a:t>
            </a:r>
            <a:r>
              <a:rPr lang="ru-RU" sz="20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-36512" y="0"/>
            <a:ext cx="9180512" cy="692696"/>
          </a:xfrm>
          <a:prstGeom prst="roundRect">
            <a:avLst/>
          </a:prstGeom>
          <a:solidFill>
            <a:srgbClr val="0000FF">
              <a:alpha val="5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Реформы П. А. </a:t>
            </a:r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Столыпина: судебный процесс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53202" y="764704"/>
            <a:ext cx="57354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ктуальность работы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467544" y="1772816"/>
          <a:ext cx="828092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-36512" y="0"/>
            <a:ext cx="9180512" cy="692696"/>
          </a:xfrm>
          <a:prstGeom prst="roundRect">
            <a:avLst/>
          </a:prstGeom>
          <a:solidFill>
            <a:srgbClr val="0000FF">
              <a:alpha val="5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07340"/>
            <a:ext cx="8100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Реформы П. А. Столыпина: судебный процесс</a:t>
            </a:r>
            <a:endParaRPr lang="ru-RU" sz="2000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29066" y="921494"/>
            <a:ext cx="43837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П. А. </a:t>
            </a:r>
            <a:r>
              <a:rPr lang="ru-RU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</a:t>
            </a:r>
            <a:r>
              <a:rPr lang="ru-RU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толыпин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132856"/>
            <a:ext cx="5150685" cy="391418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1520" y="2564904"/>
            <a:ext cx="31683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Государственный деятель Российской империи. В разные годы занимал посты уездного предводителя дворянства в </a:t>
            </a:r>
            <a:r>
              <a:rPr lang="ru-RU" sz="2000" b="1" dirty="0" err="1" smtClean="0"/>
              <a:t>Ковно</a:t>
            </a:r>
            <a:r>
              <a:rPr lang="ru-RU" sz="2000" b="1" dirty="0" smtClean="0"/>
              <a:t>, губернатора Гродненской и Саратовской губернии, министра внутренних дел, премьер-министра. </a:t>
            </a:r>
            <a:endParaRPr lang="ru-RU" sz="20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282" y="2214554"/>
            <a:ext cx="3312368" cy="421484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-36512" y="0"/>
            <a:ext cx="9180512" cy="692696"/>
          </a:xfrm>
          <a:prstGeom prst="roundRect">
            <a:avLst/>
          </a:prstGeom>
          <a:solidFill>
            <a:srgbClr val="0000FF">
              <a:alpha val="5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07340"/>
            <a:ext cx="8100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Реформы П. А. </a:t>
            </a: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Столыпина: судебный </a:t>
            </a: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процесс</a:t>
            </a:r>
            <a:endParaRPr lang="ru-RU" sz="2000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705470"/>
            <a:ext cx="886834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положения реформы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611560" y="1685032"/>
          <a:ext cx="7920880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-36512" y="0"/>
            <a:ext cx="9180512" cy="692696"/>
          </a:xfrm>
          <a:prstGeom prst="roundRect">
            <a:avLst/>
          </a:prstGeom>
          <a:solidFill>
            <a:srgbClr val="0000FF">
              <a:alpha val="5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07340"/>
            <a:ext cx="8100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Реформы П. А. Столыпина: </a:t>
            </a: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судебный процесс</a:t>
            </a:r>
            <a:endParaRPr lang="ru-RU" sz="2000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620688"/>
            <a:ext cx="88683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абочий вопрос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539552" y="1700808"/>
          <a:ext cx="792088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-36512" y="0"/>
            <a:ext cx="9180512" cy="692696"/>
          </a:xfrm>
          <a:prstGeom prst="roundRect">
            <a:avLst/>
          </a:prstGeom>
          <a:solidFill>
            <a:srgbClr val="0000FF">
              <a:alpha val="5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07340"/>
            <a:ext cx="8100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Реформы П. А. Столыпина</a:t>
            </a: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судебный процесс</a:t>
            </a:r>
            <a:endParaRPr lang="ru-RU" sz="2000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620688"/>
            <a:ext cx="88683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еформа образования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611560" y="1628800"/>
          <a:ext cx="7620000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0" y="0"/>
            <a:ext cx="9180512" cy="692696"/>
          </a:xfrm>
          <a:prstGeom prst="roundRect">
            <a:avLst/>
          </a:prstGeom>
          <a:solidFill>
            <a:srgbClr val="0000FF">
              <a:alpha val="5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07340"/>
            <a:ext cx="8100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Реформы П. А. </a:t>
            </a: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Столыпина: судебный процесс</a:t>
            </a:r>
            <a:endParaRPr lang="ru-RU" sz="2000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323528" y="1700808"/>
          <a:ext cx="864096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954208" y="839614"/>
            <a:ext cx="592796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Идеи развития страны, 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возможные пути решения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-36512" y="0"/>
            <a:ext cx="9180512" cy="692696"/>
          </a:xfrm>
          <a:prstGeom prst="roundRect">
            <a:avLst/>
          </a:prstGeom>
          <a:solidFill>
            <a:srgbClr val="0000FF">
              <a:alpha val="5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07340"/>
            <a:ext cx="8100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Реформы П. А. Столыпина</a:t>
            </a:r>
            <a:r>
              <a:rPr lang="ru-RU" sz="2000" b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судебный процесс</a:t>
            </a:r>
            <a:endParaRPr lang="ru-RU" sz="2000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323528" y="980728"/>
          <a:ext cx="849694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228</TotalTime>
  <Words>861</Words>
  <Application>Microsoft Office PowerPoint</Application>
  <PresentationFormat>Экран (4:3)</PresentationFormat>
  <Paragraphs>101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МБОУ « СОШ №6» г.Канаш Баркова Е.Ф. Урок на тему: «Слушается дело:  «Что сделал, а что не мог сделать П.А. Столыпин для России начала XX в.?» </vt:lpstr>
      <vt:lpstr>    Цель, задачи и основные этапы  урока: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Не беспорядочная раздача земель, не успокоение бунта подачками — бунт погашается силою, а признание неприкосновенности частной собственности и, как следствие, отсюда вытекающее, создание мелкой личной земельной собственности… — вот задачи, осуществление которых правительство считало и считает вопросом бытия русской державы. (16 ноября 1907; Гос. Дума третьего созыва; первая речь П. А. Столыпина)</vt:lpstr>
      <vt:lpstr>Пока крестьянин беден, пока он не обладает личною земельною собственностью, пока он находится насильно в тисках общины, он останется рабом, и никакой писаный закон не даст ему блага гражданской свободы. Для того, чтобы воспользоваться этими благами, ведь нужна известная, хотя бы самая малая доля состоятельности.  </vt:lpstr>
      <vt:lpstr>Слайд 15</vt:lpstr>
      <vt:lpstr>Слайд 16</vt:lpstr>
      <vt:lpstr>Реформы П.А.Столыпина</vt:lpstr>
      <vt:lpstr>Анкета 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Урок на тему: «Слушается дело: «Аграрная реформа П.А.Столыпина. Что сделал, а что не мог сделать П.А. Столыпин для России начала XX в.?» </dc:title>
  <dc:creator>Deemon</dc:creator>
  <cp:lastModifiedBy>Deemon</cp:lastModifiedBy>
  <cp:revision>36</cp:revision>
  <dcterms:created xsi:type="dcterms:W3CDTF">2012-04-18T12:52:30Z</dcterms:created>
  <dcterms:modified xsi:type="dcterms:W3CDTF">2012-04-26T15:45:29Z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720966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</Properties>
</file>