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822" r:id="rId2"/>
    <p:sldId id="256" r:id="rId3"/>
    <p:sldId id="823" r:id="rId4"/>
    <p:sldId id="783" r:id="rId5"/>
    <p:sldId id="824" r:id="rId6"/>
    <p:sldId id="826" r:id="rId7"/>
    <p:sldId id="825" r:id="rId8"/>
    <p:sldId id="828" r:id="rId9"/>
    <p:sldId id="827" r:id="rId10"/>
    <p:sldId id="829" r:id="rId11"/>
    <p:sldId id="817" r:id="rId12"/>
    <p:sldId id="830" r:id="rId13"/>
    <p:sldId id="832" r:id="rId14"/>
    <p:sldId id="831" r:id="rId15"/>
    <p:sldId id="756" r:id="rId16"/>
    <p:sldId id="808" r:id="rId17"/>
    <p:sldId id="814" r:id="rId18"/>
    <p:sldId id="774" r:id="rId19"/>
    <p:sldId id="809" r:id="rId20"/>
    <p:sldId id="810" r:id="rId21"/>
    <p:sldId id="834" r:id="rId22"/>
    <p:sldId id="833" r:id="rId23"/>
  </p:sldIdLst>
  <p:sldSz cx="9144000" cy="6858000" type="screen4x3"/>
  <p:notesSz cx="6858000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99"/>
    <a:srgbClr val="66CCFF"/>
    <a:srgbClr val="00F0EA"/>
    <a:srgbClr val="008080"/>
    <a:srgbClr val="FFFF00"/>
    <a:srgbClr val="FFCC00"/>
    <a:srgbClr val="7F00AC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1" autoAdjust="0"/>
    <p:restoredTop sz="93051" autoAdjust="0"/>
  </p:normalViewPr>
  <p:slideViewPr>
    <p:cSldViewPr>
      <p:cViewPr>
        <p:scale>
          <a:sx n="90" d="100"/>
          <a:sy n="90" d="100"/>
        </p:scale>
        <p:origin x="-4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718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377363"/>
            <a:ext cx="29718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D70E74C1-0E66-4192-9E8C-9DD49BCB5B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13B09607-B9CD-4D62-9D67-A18300E573FD}" type="datetimeFigureOut">
              <a:rPr lang="ru-RU"/>
              <a:pPr>
                <a:defRPr/>
              </a:pPr>
              <a:t>14.06.2014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689475"/>
            <a:ext cx="548640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377363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973C5FF8-A7BD-4193-8CFB-0910E417C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8A74E7-DD90-45AB-A847-8DA6E9E123E7}" type="slidenum">
              <a:rPr lang="ru-RU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60ED0B-EF1C-40CB-ADF9-EC9AB063357F}" type="slidenum">
              <a:rPr lang="ru-RU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70B63-2E2E-4C53-AD6D-DE6FB303FE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split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26624-6F37-4B6D-985F-CF96905B3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split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B123-554F-439E-983C-71E640D0C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split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0BCF2-4A88-4EB0-B4DD-EC390C7AB5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split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ABFEA-514B-4FE3-A5AF-5E72C5AADE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split dir="in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6A7A3-EFC9-4621-A636-B03336E375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split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F85D8-8FF1-46D5-A03A-2A685C72AB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split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BF82C-2C84-4802-8460-36A2BBB829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split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7F793-EACE-4784-9519-CCEA5E4AD4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split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48B5-5C88-4DB5-B686-452A75885B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split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944AF-4FE8-4790-A651-8E2847954D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split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F8E53-5A3D-4F50-853E-29E96C230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split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2215D-FF29-4B4D-A755-165EACDB9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split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641B4-139D-423B-971A-4CAFE73FBA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split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F68FFCD-9986-4D2F-99A3-8C5491A98C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 advClick="0">
    <p:split dir="in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&#1040;&#1085;&#1076;&#1088;&#1077;&#1081;\Desktop\&#1075;&#1091;&#1089;&#1072;&#1088;&#1099;\Gimn-Stavropol_skoy-Zarnicy-Bez-nazvaniya(muzofon.com)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6.jpeg"/><Relationship Id="rId1" Type="http://schemas.openxmlformats.org/officeDocument/2006/relationships/tags" Target="../tags/tag20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WordArt 3"/>
          <p:cNvSpPr>
            <a:spLocks noChangeArrowheads="1" noChangeShapeType="1" noTextEdit="1"/>
          </p:cNvSpPr>
          <p:nvPr/>
        </p:nvSpPr>
        <p:spPr bwMode="auto">
          <a:xfrm>
            <a:off x="3743325" y="1341438"/>
            <a:ext cx="5292725" cy="4464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XLV</a:t>
            </a:r>
            <a:r>
              <a:rPr lang="en-US" sz="36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I</a:t>
            </a:r>
            <a:r>
              <a:rPr lang="ru-RU" sz="36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финальные  игры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ЮНАРМЕЙСКОГО ДВИЖЕНИЯ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ЧУВАШСКОЙ РЕСПУБЛИКИ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«ЗАРНИЦА» И «ОРЛЁНОК»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в </a:t>
            </a:r>
            <a:r>
              <a:rPr lang="ru-RU" sz="36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2014 </a:t>
            </a:r>
            <a:r>
              <a:rPr lang="ru-RU" sz="36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году:</a:t>
            </a:r>
          </a:p>
          <a:p>
            <a:pPr algn="ctr"/>
            <a:endParaRPr lang="ru-RU" sz="36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0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836613"/>
            <a:ext cx="288290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" name="Gimn-Stavropol_skoy-Zarnicy-Bez-nazvaniya(muzofon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928662" y="635795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2044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837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620713"/>
            <a:ext cx="8240712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4238" y="631825"/>
            <a:ext cx="8259762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rcRect t="14172"/>
          <a:stretch>
            <a:fillRect/>
          </a:stretch>
        </p:blipFill>
        <p:spPr>
          <a:xfrm>
            <a:off x="900113" y="620713"/>
            <a:ext cx="8243887" cy="5354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rcRect t="13348" r="13016" b="9837"/>
          <a:stretch>
            <a:fillRect/>
          </a:stretch>
        </p:blipFill>
        <p:spPr>
          <a:xfrm>
            <a:off x="847725" y="620713"/>
            <a:ext cx="8293100" cy="5491162"/>
          </a:xfrm>
        </p:spPr>
      </p:pic>
    </p:spTree>
    <p:custDataLst>
      <p:tags r:id="rId1"/>
    </p:custDataLst>
  </p:cSld>
  <p:clrMapOvr>
    <a:masterClrMapping/>
  </p:clrMapOvr>
  <p:transition spd="slow" advClick="0" advTm="1073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3" cstate="print"/>
          <a:srcRect l="4610"/>
          <a:stretch>
            <a:fillRect/>
          </a:stretch>
        </p:blipFill>
        <p:spPr bwMode="auto">
          <a:xfrm>
            <a:off x="849313" y="765175"/>
            <a:ext cx="8294687" cy="51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" y="784225"/>
            <a:ext cx="8323263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025" y="793750"/>
            <a:ext cx="8297863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088" y="765175"/>
            <a:ext cx="8328025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793750"/>
            <a:ext cx="8304212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spd="med" advTm="39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4917" r="11159" b="9354"/>
          <a:stretch>
            <a:fillRect/>
          </a:stretch>
        </p:blipFill>
        <p:spPr>
          <a:xfrm>
            <a:off x="900113" y="260350"/>
            <a:ext cx="3703637" cy="6054725"/>
          </a:xfrm>
        </p:spPr>
      </p:pic>
      <p:pic>
        <p:nvPicPr>
          <p:cNvPr id="1331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2332" t="11160" r="7813" b="-4398"/>
          <a:stretch>
            <a:fillRect/>
          </a:stretch>
        </p:blipFill>
        <p:spPr>
          <a:xfrm>
            <a:off x="4859338" y="254000"/>
            <a:ext cx="4173537" cy="641508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rcRect l="7089" t="8096" r="15755"/>
          <a:stretch>
            <a:fillRect/>
          </a:stretch>
        </p:blipFill>
        <p:spPr bwMode="auto">
          <a:xfrm>
            <a:off x="877888" y="254000"/>
            <a:ext cx="383857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rcRect b="2666"/>
          <a:stretch>
            <a:fillRect/>
          </a:stretch>
        </p:blipFill>
        <p:spPr bwMode="auto">
          <a:xfrm>
            <a:off x="4859338" y="279400"/>
            <a:ext cx="4176712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11613" y="4165600"/>
            <a:ext cx="14097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spd="slow" advClick="0" advTm="1102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9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2902"/>
          <a:stretch>
            <a:fillRect/>
          </a:stretch>
        </p:blipFill>
        <p:spPr>
          <a:xfrm>
            <a:off x="827088" y="549275"/>
            <a:ext cx="8316912" cy="604837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r="2954" b="5144"/>
          <a:stretch>
            <a:fillRect/>
          </a:stretch>
        </p:blipFill>
        <p:spPr>
          <a:xfrm>
            <a:off x="827088" y="476250"/>
            <a:ext cx="8316912" cy="613251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476250"/>
            <a:ext cx="8316912" cy="61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 advTm="222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3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b="14528"/>
          <a:stretch>
            <a:fillRect/>
          </a:stretch>
        </p:blipFill>
        <p:spPr>
          <a:xfrm>
            <a:off x="900113" y="692150"/>
            <a:ext cx="8243887" cy="52847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00113" y="692150"/>
            <a:ext cx="8243887" cy="5427663"/>
          </a:xfrm>
        </p:spPr>
      </p:pic>
    </p:spTree>
    <p:custDataLst>
      <p:tags r:id="rId1"/>
    </p:custDataLst>
  </p:cSld>
  <p:clrMapOvr>
    <a:masterClrMapping/>
  </p:clrMapOvr>
  <p:transition spd="slow" advClick="0" advTm="91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3" name="Picture 23" descr="Копия IMG_336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lum bright="-18000" contrast="12000"/>
          </a:blip>
          <a:srcRect/>
          <a:stretch>
            <a:fillRect/>
          </a:stretch>
        </p:blipFill>
        <p:spPr>
          <a:xfrm>
            <a:off x="900113" y="620713"/>
            <a:ext cx="8239125" cy="5472112"/>
          </a:xfrm>
          <a:noFill/>
        </p:spPr>
      </p:pic>
      <p:sp>
        <p:nvSpPr>
          <p:cNvPr id="16387" name="Объект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8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620713"/>
            <a:ext cx="8243887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8050" y="620713"/>
            <a:ext cx="8248650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6938" y="611188"/>
            <a:ext cx="8262937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/>
          <a:srcRect l="9538" t="8423" r="6767" b="8192"/>
          <a:stretch>
            <a:fillRect/>
          </a:stretch>
        </p:blipFill>
        <p:spPr bwMode="auto">
          <a:xfrm>
            <a:off x="895350" y="628650"/>
            <a:ext cx="8267700" cy="549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57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863" y="620713"/>
            <a:ext cx="8342312" cy="573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14551" r="-2" b="10867"/>
          <a:stretch>
            <a:fillRect/>
          </a:stretch>
        </p:blipFill>
        <p:spPr bwMode="auto">
          <a:xfrm>
            <a:off x="804863" y="620713"/>
            <a:ext cx="8356600" cy="573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spd="slow" advTm="10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238" y="620713"/>
            <a:ext cx="8259762" cy="577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b="12363"/>
          <a:stretch>
            <a:fillRect/>
          </a:stretch>
        </p:blipFill>
        <p:spPr bwMode="auto">
          <a:xfrm>
            <a:off x="914400" y="644525"/>
            <a:ext cx="8243888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spd="med" advTm="10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t="8788" r="1546"/>
          <a:stretch>
            <a:fillRect/>
          </a:stretch>
        </p:blipFill>
        <p:spPr bwMode="auto">
          <a:xfrm>
            <a:off x="920750" y="615950"/>
            <a:ext cx="8223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rcRect t="4198" b="2837"/>
          <a:stretch>
            <a:fillRect/>
          </a:stretch>
        </p:blipFill>
        <p:spPr bwMode="auto">
          <a:xfrm>
            <a:off x="896938" y="614363"/>
            <a:ext cx="8247062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 advTm="1254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617538"/>
            <a:ext cx="8243887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rcRect r="5379"/>
          <a:stretch>
            <a:fillRect/>
          </a:stretch>
        </p:blipFill>
        <p:spPr bwMode="auto">
          <a:xfrm>
            <a:off x="900113" y="617538"/>
            <a:ext cx="8243887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rcRect b="3125"/>
          <a:stretch>
            <a:fillRect/>
          </a:stretch>
        </p:blipFill>
        <p:spPr bwMode="auto">
          <a:xfrm>
            <a:off x="900113" y="617538"/>
            <a:ext cx="8243887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 advTm="22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ла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0"/>
            <a:ext cx="8240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russia_hc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4925" y="773113"/>
            <a:ext cx="7591425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042988" y="188913"/>
            <a:ext cx="7672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военно-патриотический </a:t>
            </a:r>
            <a:r>
              <a:rPr lang="ru-RU" sz="3200" b="1" dirty="0">
                <a:solidFill>
                  <a:srgbClr val="0000FF"/>
                </a:solidFill>
              </a:rPr>
              <a:t>клуб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051050" y="2609850"/>
            <a:ext cx="6878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8000">
                <a:solidFill>
                  <a:schemeClr val="bg1"/>
                </a:solidFill>
              </a:rPr>
              <a:t>«ГУСАРЫ»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017588" y="6237288"/>
            <a:ext cx="80057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</a:rPr>
              <a:t>МБОУДОД «Дом детского творчества»  </a:t>
            </a:r>
            <a:endParaRPr lang="ru-RU" sz="20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i="1" dirty="0" smtClean="0">
                <a:solidFill>
                  <a:schemeClr val="bg1"/>
                </a:solidFill>
              </a:rPr>
              <a:t>г</a:t>
            </a:r>
            <a:r>
              <a:rPr lang="ru-RU" sz="2000" b="1" i="1" dirty="0">
                <a:solidFill>
                  <a:schemeClr val="bg1"/>
                </a:solidFill>
              </a:rPr>
              <a:t>. </a:t>
            </a:r>
            <a:r>
              <a:rPr lang="ru-RU" sz="2000" b="1" i="1" dirty="0" smtClean="0">
                <a:solidFill>
                  <a:schemeClr val="bg1"/>
                </a:solidFill>
              </a:rPr>
              <a:t>Шумерля Чувашской Республики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5651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31913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6688" y="0"/>
            <a:ext cx="1309687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0"/>
            <a:ext cx="1311275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5"/>
          <p:cNvPicPr>
            <a:picLocks noChangeAspect="1"/>
          </p:cNvPicPr>
          <p:nvPr/>
        </p:nvPicPr>
        <p:blipFill>
          <a:blip r:embed="rId6" cstate="print"/>
          <a:srcRect b="6371"/>
          <a:stretch>
            <a:fillRect/>
          </a:stretch>
        </p:blipFill>
        <p:spPr bwMode="auto">
          <a:xfrm>
            <a:off x="1331913" y="14288"/>
            <a:ext cx="138747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Рисунок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16375" y="-20638"/>
            <a:ext cx="1347788" cy="95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Рисунок 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75438" y="-20638"/>
            <a:ext cx="135255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Рисунок 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94625" y="-20638"/>
            <a:ext cx="13557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Рисунок 9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33338" y="5910263"/>
            <a:ext cx="1292226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Рисунок 10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8888" y="5956300"/>
            <a:ext cx="122555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Рисунок 11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84438" y="5942013"/>
            <a:ext cx="12509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Рисунок 12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08400" y="5959475"/>
            <a:ext cx="147002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Рисунок 13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86363" y="5973763"/>
            <a:ext cx="1185862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Рисунок 14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72225" y="5918200"/>
            <a:ext cx="1293813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Рисунок 15"/>
          <p:cNvPicPr>
            <a:picLocks noChangeAspect="1"/>
          </p:cNvPicPr>
          <p:nvPr/>
        </p:nvPicPr>
        <p:blipFill>
          <a:blip r:embed="rId16" cstate="print"/>
          <a:srcRect t="6691" b="16463"/>
          <a:stretch>
            <a:fillRect/>
          </a:stretch>
        </p:blipFill>
        <p:spPr bwMode="auto">
          <a:xfrm>
            <a:off x="7610475" y="5973763"/>
            <a:ext cx="153352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 cstate="print"/>
          <a:srcRect t="11877"/>
          <a:stretch>
            <a:fillRect/>
          </a:stretch>
        </p:blipFill>
        <p:spPr bwMode="auto">
          <a:xfrm>
            <a:off x="-33338" y="908050"/>
            <a:ext cx="918368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521" name="Прямая соединительная линия 17"/>
          <p:cNvCxnSpPr>
            <a:cxnSpLocks noChangeShapeType="1"/>
          </p:cNvCxnSpPr>
          <p:nvPr/>
        </p:nvCxnSpPr>
        <p:spPr bwMode="auto">
          <a:xfrm>
            <a:off x="0" y="908050"/>
            <a:ext cx="9144000" cy="0"/>
          </a:xfrm>
          <a:prstGeom prst="line">
            <a:avLst/>
          </a:prstGeom>
          <a:noFill/>
          <a:ln w="88900" algn="ctr">
            <a:solidFill>
              <a:schemeClr val="bg1"/>
            </a:solidFill>
            <a:round/>
            <a:headEnd/>
            <a:tailEnd/>
          </a:ln>
          <a:effectLst/>
        </p:spPr>
      </p:cxnSp>
      <p:cxnSp>
        <p:nvCxnSpPr>
          <p:cNvPr id="21522" name="Прямая соединительная линия 20"/>
          <p:cNvCxnSpPr>
            <a:cxnSpLocks noChangeShapeType="1"/>
          </p:cNvCxnSpPr>
          <p:nvPr/>
        </p:nvCxnSpPr>
        <p:spPr bwMode="auto">
          <a:xfrm>
            <a:off x="-33338" y="6080125"/>
            <a:ext cx="9144001" cy="0"/>
          </a:xfrm>
          <a:prstGeom prst="line">
            <a:avLst/>
          </a:prstGeom>
          <a:noFill/>
          <a:ln w="88900" algn="ctr">
            <a:solidFill>
              <a:schemeClr val="bg1"/>
            </a:solidFill>
            <a:round/>
            <a:headEnd/>
            <a:tailEnd/>
          </a:ln>
          <a:effectLst/>
        </p:spPr>
      </p:cxnSp>
    </p:spTree>
    <p:custDataLst>
      <p:tags r:id="rId1"/>
    </p:custDataLst>
  </p:cSld>
  <p:clrMapOvr>
    <a:masterClrMapping/>
  </p:clrMapOvr>
  <p:transition spd="med" advTm="23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" y="1196752"/>
            <a:ext cx="9143999" cy="4636407"/>
          </a:xfrm>
          <a:prstGeom prst="rect">
            <a:avLst/>
          </a:prstGeom>
          <a:solidFill>
            <a:srgbClr val="FF0000">
              <a:alpha val="6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5833159"/>
            <a:ext cx="9144000" cy="1052225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065"/>
          <a:stretch/>
        </p:blipFill>
        <p:spPr>
          <a:xfrm>
            <a:off x="2500990" y="1384658"/>
            <a:ext cx="6643010" cy="4276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415"/>
          <a:stretch/>
        </p:blipFill>
        <p:spPr>
          <a:xfrm>
            <a:off x="0" y="1380433"/>
            <a:ext cx="2509886" cy="4280592"/>
          </a:xfrm>
          <a:prstGeom prst="rect">
            <a:avLst/>
          </a:prstGeom>
        </p:spPr>
      </p:pic>
      <p:sp>
        <p:nvSpPr>
          <p:cNvPr id="20" name="WordArt 11"/>
          <p:cNvSpPr>
            <a:spLocks noChangeArrowheads="1" noChangeShapeType="1" noTextEdit="1"/>
          </p:cNvSpPr>
          <p:nvPr/>
        </p:nvSpPr>
        <p:spPr bwMode="auto">
          <a:xfrm>
            <a:off x="351443" y="404664"/>
            <a:ext cx="4364573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07763" dir="2700000" algn="ctr" rotWithShape="0">
                    <a:srgbClr val="454545"/>
                  </a:outerShdw>
                </a:effectLst>
                <a:latin typeface="Courier New"/>
                <a:cs typeface="Courier New"/>
              </a:rPr>
              <a:t>ПАТРИОТИЗМ - </a:t>
            </a:r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107763" dir="2700000" algn="ctr" rotWithShape="0">
                  <a:srgbClr val="454545"/>
                </a:outerShdw>
              </a:effectLst>
              <a:latin typeface="Courier New"/>
              <a:cs typeface="Courier New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070" y="1106169"/>
            <a:ext cx="2202598" cy="1368152"/>
          </a:xfrm>
          <a:prstGeom prst="rect">
            <a:avLst/>
          </a:prstGeom>
        </p:spPr>
      </p:pic>
      <p:sp>
        <p:nvSpPr>
          <p:cNvPr id="9" name="Rectangle 13"/>
          <p:cNvSpPr txBox="1">
            <a:spLocks noChangeArrowheads="1"/>
          </p:cNvSpPr>
          <p:nvPr/>
        </p:nvSpPr>
        <p:spPr>
          <a:xfrm>
            <a:off x="2987824" y="1437368"/>
            <a:ext cx="6156176" cy="41910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ru-RU" sz="2000" b="1" i="1" dirty="0" smtClean="0">
                <a:solidFill>
                  <a:schemeClr val="bg1"/>
                </a:solidFill>
              </a:rPr>
              <a:t>Одна из наиболее значимых, непреходящих ценностей, присущих всем сферам жизни общества и государства, является важнейшим духовным достоянием личности, характеризует высший уровень ее развития и проявляется в ее активно-</a:t>
            </a:r>
            <a:r>
              <a:rPr lang="ru-RU" sz="2000" b="1" i="1" dirty="0" err="1" smtClean="0">
                <a:solidFill>
                  <a:schemeClr val="bg1"/>
                </a:solidFill>
              </a:rPr>
              <a:t>деятельностной</a:t>
            </a:r>
            <a:r>
              <a:rPr lang="ru-RU" sz="2000" b="1" i="1" dirty="0" smtClean="0">
                <a:solidFill>
                  <a:schemeClr val="bg1"/>
                </a:solidFill>
              </a:rPr>
              <a:t> самореализации на благо Отечества.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728167"/>
      </p:ext>
    </p:extLst>
  </p:cSld>
  <p:clrMapOvr>
    <a:masterClrMapping/>
  </p:clrMapOvr>
  <p:transition spd="slow" advClick="0" advTm="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3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101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фла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0"/>
            <a:ext cx="8240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russia_hc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4925" y="773113"/>
            <a:ext cx="7591425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042988" y="188913"/>
            <a:ext cx="45132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00FF"/>
                </a:solidFill>
              </a:rPr>
              <a:t>военно-</a:t>
            </a:r>
          </a:p>
          <a:p>
            <a:r>
              <a:rPr lang="ru-RU" sz="3200" b="1">
                <a:solidFill>
                  <a:srgbClr val="0000FF"/>
                </a:solidFill>
              </a:rPr>
              <a:t>патриотический клуб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051050" y="2609850"/>
            <a:ext cx="6878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8000">
                <a:solidFill>
                  <a:schemeClr val="bg1"/>
                </a:solidFill>
              </a:rPr>
              <a:t>«ГУСАРЫ»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017588" y="6237288"/>
            <a:ext cx="8005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chemeClr val="bg1"/>
                </a:solidFill>
              </a:rPr>
              <a:t>МБОУДОД «Дом детского творчества»  г. Шумерля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7062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3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39788" y="606425"/>
            <a:ext cx="8313737" cy="547211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1939" b="11043"/>
          <a:stretch>
            <a:fillRect/>
          </a:stretch>
        </p:blipFill>
        <p:spPr>
          <a:xfrm>
            <a:off x="817563" y="606425"/>
            <a:ext cx="8326437" cy="54864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rcRect l="9686" t="10670" b="6609"/>
          <a:stretch>
            <a:fillRect/>
          </a:stretch>
        </p:blipFill>
        <p:spPr bwMode="auto">
          <a:xfrm>
            <a:off x="827088" y="606425"/>
            <a:ext cx="8316912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 advTm="2659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49313" y="606425"/>
            <a:ext cx="8294687" cy="59769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27088" y="606425"/>
            <a:ext cx="8316912" cy="59769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rcRect r="4546"/>
          <a:stretch>
            <a:fillRect/>
          </a:stretch>
        </p:blipFill>
        <p:spPr bwMode="auto">
          <a:xfrm>
            <a:off x="817563" y="606425"/>
            <a:ext cx="8326437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 advTm="3051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7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b="5206"/>
          <a:stretch>
            <a:fillRect/>
          </a:stretch>
        </p:blipFill>
        <p:spPr>
          <a:xfrm>
            <a:off x="900113" y="549275"/>
            <a:ext cx="8243887" cy="584517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00113" y="549275"/>
            <a:ext cx="8243887" cy="586898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rcRect t="4346" r="1321" b="1921"/>
          <a:stretch>
            <a:fillRect/>
          </a:stretch>
        </p:blipFill>
        <p:spPr bwMode="auto">
          <a:xfrm>
            <a:off x="904875" y="549275"/>
            <a:ext cx="8239125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rcRect r="4201"/>
          <a:stretch>
            <a:fillRect/>
          </a:stretch>
        </p:blipFill>
        <p:spPr bwMode="auto">
          <a:xfrm>
            <a:off x="904875" y="549275"/>
            <a:ext cx="8239125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rcRect r="385"/>
          <a:stretch>
            <a:fillRect/>
          </a:stretch>
        </p:blipFill>
        <p:spPr bwMode="auto">
          <a:xfrm>
            <a:off x="904875" y="549275"/>
            <a:ext cx="8239125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rcRect l="4590" r="3555"/>
          <a:stretch>
            <a:fillRect/>
          </a:stretch>
        </p:blipFill>
        <p:spPr bwMode="auto">
          <a:xfrm>
            <a:off x="827088" y="549275"/>
            <a:ext cx="8316912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 advTm="5391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b="9888"/>
          <a:stretch>
            <a:fillRect/>
          </a:stretch>
        </p:blipFill>
        <p:spPr>
          <a:xfrm>
            <a:off x="827088" y="620713"/>
            <a:ext cx="8316912" cy="56213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-2" b="10059"/>
          <a:stretch>
            <a:fillRect/>
          </a:stretch>
        </p:blipFill>
        <p:spPr>
          <a:xfrm>
            <a:off x="827088" y="620713"/>
            <a:ext cx="8316912" cy="56102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rcRect b="10228"/>
          <a:stretch>
            <a:fillRect/>
          </a:stretch>
        </p:blipFill>
        <p:spPr bwMode="auto">
          <a:xfrm>
            <a:off x="827088" y="620713"/>
            <a:ext cx="8316912" cy="559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rcRect r="4552" b="14314"/>
          <a:stretch>
            <a:fillRect/>
          </a:stretch>
        </p:blipFill>
        <p:spPr bwMode="auto">
          <a:xfrm>
            <a:off x="827088" y="620713"/>
            <a:ext cx="8316912" cy="559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 advTm="2649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1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5167" t="1743" b="11308"/>
          <a:stretch>
            <a:fillRect/>
          </a:stretch>
        </p:blipFill>
        <p:spPr>
          <a:xfrm>
            <a:off x="827088" y="549275"/>
            <a:ext cx="8316912" cy="571817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r="4282" b="4601"/>
          <a:stretch>
            <a:fillRect/>
          </a:stretch>
        </p:blipFill>
        <p:spPr>
          <a:xfrm>
            <a:off x="827088" y="549275"/>
            <a:ext cx="8316912" cy="5705475"/>
          </a:xfrm>
        </p:spPr>
      </p:pic>
    </p:spTree>
    <p:custDataLst>
      <p:tags r:id="rId1"/>
    </p:custDataLst>
  </p:cSld>
  <p:clrMapOvr>
    <a:masterClrMapping/>
  </p:clrMapOvr>
  <p:transition spd="slow" advClick="0" advTm="1059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9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b="8391"/>
          <a:stretch>
            <a:fillRect/>
          </a:stretch>
        </p:blipFill>
        <p:spPr>
          <a:xfrm>
            <a:off x="827088" y="549275"/>
            <a:ext cx="8316912" cy="571341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b="8051"/>
          <a:stretch>
            <a:fillRect/>
          </a:stretch>
        </p:blipFill>
        <p:spPr>
          <a:xfrm>
            <a:off x="827088" y="549275"/>
            <a:ext cx="8316912" cy="573405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rcRect t="9103" r="1402" b="-3580"/>
          <a:stretch>
            <a:fillRect/>
          </a:stretch>
        </p:blipFill>
        <p:spPr bwMode="auto">
          <a:xfrm>
            <a:off x="827088" y="538163"/>
            <a:ext cx="8316912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rcRect r="2859" b="10335"/>
          <a:stretch>
            <a:fillRect/>
          </a:stretch>
        </p:blipFill>
        <p:spPr bwMode="auto">
          <a:xfrm>
            <a:off x="827088" y="538163"/>
            <a:ext cx="8342312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 advTm="2668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3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3534" b="2109"/>
          <a:stretch>
            <a:fillRect/>
          </a:stretch>
        </p:blipFill>
        <p:spPr>
          <a:xfrm>
            <a:off x="827088" y="620713"/>
            <a:ext cx="8316912" cy="55562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b="6271"/>
          <a:stretch>
            <a:fillRect/>
          </a:stretch>
        </p:blipFill>
        <p:spPr>
          <a:xfrm>
            <a:off x="827088" y="620713"/>
            <a:ext cx="8316912" cy="5556250"/>
          </a:xfrm>
        </p:spPr>
      </p:pic>
    </p:spTree>
    <p:custDataLst>
      <p:tags r:id="rId1"/>
    </p:custDataLst>
  </p:cSld>
  <p:clrMapOvr>
    <a:masterClrMapping/>
  </p:clrMapOvr>
  <p:transition spd="slow" advClick="0" advTm="1176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8|0.9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0.8|0.8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1|1|1.2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gusary2013">
  <a:themeElements>
    <a:clrScheme name="Оформление по умолчанию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740000"/>
      </a:hlink>
      <a:folHlink>
        <a:srgbClr val="9966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7400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gusary2013</Template>
  <TotalTime>0</TotalTime>
  <Words>93</Words>
  <Application>Microsoft Office PowerPoint</Application>
  <PresentationFormat>Экран (4:3)</PresentationFormat>
  <Paragraphs>17</Paragraphs>
  <Slides>22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gusary2013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2014-06-12T14:55:47Z</dcterms:created>
  <dcterms:modified xsi:type="dcterms:W3CDTF">2014-06-14T12:02:20Z</dcterms:modified>
</cp:coreProperties>
</file>